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395" r:id="rId2"/>
    <p:sldId id="420" r:id="rId3"/>
    <p:sldId id="290" r:id="rId4"/>
    <p:sldId id="288" r:id="rId5"/>
    <p:sldId id="291" r:id="rId6"/>
    <p:sldId id="41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lL9o8YVtTmeNL4JNA+jFMg==" hashData="H8ICSIanYiY5T1eaE75TCDwibgJdQfQFG1pQM3UKD7tXj+CNblNh6Si/xHgJ1DPnKIPwmdqDRdK2jg9PCtV0N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214"/>
    <p:restoredTop sz="94554"/>
  </p:normalViewPr>
  <p:slideViewPr>
    <p:cSldViewPr snapToGrid="0" snapToObjects="1">
      <p:cViewPr varScale="1">
        <p:scale>
          <a:sx n="120" d="100"/>
          <a:sy n="120" d="100"/>
        </p:scale>
        <p:origin x="568" y="17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642F71-5E7B-7340-A9EF-37D37764101F}" type="datetimeFigureOut">
              <a:rPr lang="en-US" smtClean="0"/>
              <a:t>10/1/19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CB90FA-177E-3548-ADD0-293614E6D49F}" type="slidenum">
              <a:rPr lang="en-US" smtClean="0"/>
              <a:t>‹#›</a:t>
            </a:fld>
            <a:endParaRPr lang="en-US"/>
          </a:p>
        </p:txBody>
      </p:sp>
    </p:spTree>
    <p:extLst>
      <p:ext uri="{BB962C8B-B14F-4D97-AF65-F5344CB8AC3E}">
        <p14:creationId xmlns:p14="http://schemas.microsoft.com/office/powerpoint/2010/main" val="3071754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10/15/17</a:t>
            </a:r>
          </a:p>
        </p:txBody>
      </p:sp>
      <p:sp>
        <p:nvSpPr>
          <p:cNvPr id="5" name="Footer Placeholder 4"/>
          <p:cNvSpPr>
            <a:spLocks noGrp="1"/>
          </p:cNvSpPr>
          <p:nvPr>
            <p:ph type="ftr" sz="quarter" idx="11"/>
          </p:nvPr>
        </p:nvSpPr>
        <p:spPr/>
        <p:txBody>
          <a:bodyPr/>
          <a:lstStyle/>
          <a:p>
            <a:r>
              <a:rPr lang="en-US"/>
              <a:t>ANGEL GARCIA ONTIVEROS</a:t>
            </a:r>
          </a:p>
        </p:txBody>
      </p:sp>
      <p:sp>
        <p:nvSpPr>
          <p:cNvPr id="6" name="Slide Number Placeholder 5"/>
          <p:cNvSpPr>
            <a:spLocks noGrp="1"/>
          </p:cNvSpPr>
          <p:nvPr>
            <p:ph type="sldNum" sz="quarter" idx="12"/>
          </p:nvPr>
        </p:nvSpPr>
        <p:spPr/>
        <p:txBody>
          <a:bodyPr/>
          <a:lstStyle/>
          <a:p>
            <a:fld id="{17BA7699-1708-764E-9C84-E3CD9DABA48A}" type="slidenum">
              <a:rPr lang="en-US" smtClean="0"/>
              <a:t>‹#›</a:t>
            </a:fld>
            <a:endParaRPr lang="en-US"/>
          </a:p>
        </p:txBody>
      </p:sp>
    </p:spTree>
    <p:extLst>
      <p:ext uri="{BB962C8B-B14F-4D97-AF65-F5344CB8AC3E}">
        <p14:creationId xmlns:p14="http://schemas.microsoft.com/office/powerpoint/2010/main" val="1898395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10/15/17</a:t>
            </a:r>
          </a:p>
        </p:txBody>
      </p:sp>
      <p:sp>
        <p:nvSpPr>
          <p:cNvPr id="5" name="Footer Placeholder 4"/>
          <p:cNvSpPr>
            <a:spLocks noGrp="1"/>
          </p:cNvSpPr>
          <p:nvPr>
            <p:ph type="ftr" sz="quarter" idx="11"/>
          </p:nvPr>
        </p:nvSpPr>
        <p:spPr/>
        <p:txBody>
          <a:bodyPr/>
          <a:lstStyle/>
          <a:p>
            <a:r>
              <a:rPr lang="en-US"/>
              <a:t>ANGEL GARCIA ONTIVEROS</a:t>
            </a:r>
          </a:p>
        </p:txBody>
      </p:sp>
      <p:sp>
        <p:nvSpPr>
          <p:cNvPr id="6" name="Slide Number Placeholder 5"/>
          <p:cNvSpPr>
            <a:spLocks noGrp="1"/>
          </p:cNvSpPr>
          <p:nvPr>
            <p:ph type="sldNum" sz="quarter" idx="12"/>
          </p:nvPr>
        </p:nvSpPr>
        <p:spPr/>
        <p:txBody>
          <a:bodyPr/>
          <a:lstStyle/>
          <a:p>
            <a:fld id="{17BA7699-1708-764E-9C84-E3CD9DABA48A}" type="slidenum">
              <a:rPr lang="en-US" smtClean="0"/>
              <a:t>‹#›</a:t>
            </a:fld>
            <a:endParaRPr lang="en-US"/>
          </a:p>
        </p:txBody>
      </p:sp>
    </p:spTree>
    <p:extLst>
      <p:ext uri="{BB962C8B-B14F-4D97-AF65-F5344CB8AC3E}">
        <p14:creationId xmlns:p14="http://schemas.microsoft.com/office/powerpoint/2010/main" val="231149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10/15/17</a:t>
            </a:r>
          </a:p>
        </p:txBody>
      </p:sp>
      <p:sp>
        <p:nvSpPr>
          <p:cNvPr id="5" name="Footer Placeholder 4"/>
          <p:cNvSpPr>
            <a:spLocks noGrp="1"/>
          </p:cNvSpPr>
          <p:nvPr>
            <p:ph type="ftr" sz="quarter" idx="11"/>
          </p:nvPr>
        </p:nvSpPr>
        <p:spPr/>
        <p:txBody>
          <a:bodyPr/>
          <a:lstStyle/>
          <a:p>
            <a:r>
              <a:rPr lang="en-US"/>
              <a:t>ANGEL GARCIA ONTIVEROS</a:t>
            </a:r>
          </a:p>
        </p:txBody>
      </p:sp>
      <p:sp>
        <p:nvSpPr>
          <p:cNvPr id="6" name="Slide Number Placeholder 5"/>
          <p:cNvSpPr>
            <a:spLocks noGrp="1"/>
          </p:cNvSpPr>
          <p:nvPr>
            <p:ph type="sldNum" sz="quarter" idx="12"/>
          </p:nvPr>
        </p:nvSpPr>
        <p:spPr/>
        <p:txBody>
          <a:bodyPr/>
          <a:lstStyle/>
          <a:p>
            <a:fld id="{17BA7699-1708-764E-9C84-E3CD9DABA48A}" type="slidenum">
              <a:rPr lang="en-US" smtClean="0"/>
              <a:t>‹#›</a:t>
            </a:fld>
            <a:endParaRPr lang="en-US"/>
          </a:p>
        </p:txBody>
      </p:sp>
    </p:spTree>
    <p:extLst>
      <p:ext uri="{BB962C8B-B14F-4D97-AF65-F5344CB8AC3E}">
        <p14:creationId xmlns:p14="http://schemas.microsoft.com/office/powerpoint/2010/main" val="131426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10/15/17</a:t>
            </a:r>
          </a:p>
        </p:txBody>
      </p:sp>
      <p:sp>
        <p:nvSpPr>
          <p:cNvPr id="5" name="Footer Placeholder 4"/>
          <p:cNvSpPr>
            <a:spLocks noGrp="1"/>
          </p:cNvSpPr>
          <p:nvPr>
            <p:ph type="ftr" sz="quarter" idx="11"/>
          </p:nvPr>
        </p:nvSpPr>
        <p:spPr/>
        <p:txBody>
          <a:bodyPr/>
          <a:lstStyle/>
          <a:p>
            <a:r>
              <a:rPr lang="en-US"/>
              <a:t>ANGEL GARCIA ONTIVEROS</a:t>
            </a:r>
          </a:p>
        </p:txBody>
      </p:sp>
      <p:sp>
        <p:nvSpPr>
          <p:cNvPr id="6" name="Slide Number Placeholder 5"/>
          <p:cNvSpPr>
            <a:spLocks noGrp="1"/>
          </p:cNvSpPr>
          <p:nvPr>
            <p:ph type="sldNum" sz="quarter" idx="12"/>
          </p:nvPr>
        </p:nvSpPr>
        <p:spPr/>
        <p:txBody>
          <a:bodyPr/>
          <a:lstStyle/>
          <a:p>
            <a:fld id="{17BA7699-1708-764E-9C84-E3CD9DABA48A}" type="slidenum">
              <a:rPr lang="en-US" smtClean="0"/>
              <a:t>‹#›</a:t>
            </a:fld>
            <a:endParaRPr lang="en-US"/>
          </a:p>
        </p:txBody>
      </p:sp>
    </p:spTree>
    <p:extLst>
      <p:ext uri="{BB962C8B-B14F-4D97-AF65-F5344CB8AC3E}">
        <p14:creationId xmlns:p14="http://schemas.microsoft.com/office/powerpoint/2010/main" val="174630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10/15/17</a:t>
            </a:r>
          </a:p>
        </p:txBody>
      </p:sp>
      <p:sp>
        <p:nvSpPr>
          <p:cNvPr id="5" name="Footer Placeholder 4"/>
          <p:cNvSpPr>
            <a:spLocks noGrp="1"/>
          </p:cNvSpPr>
          <p:nvPr>
            <p:ph type="ftr" sz="quarter" idx="11"/>
          </p:nvPr>
        </p:nvSpPr>
        <p:spPr/>
        <p:txBody>
          <a:bodyPr/>
          <a:lstStyle/>
          <a:p>
            <a:r>
              <a:rPr lang="en-US"/>
              <a:t>ANGEL GARCIA ONTIVEROS</a:t>
            </a:r>
          </a:p>
        </p:txBody>
      </p:sp>
      <p:sp>
        <p:nvSpPr>
          <p:cNvPr id="6" name="Slide Number Placeholder 5"/>
          <p:cNvSpPr>
            <a:spLocks noGrp="1"/>
          </p:cNvSpPr>
          <p:nvPr>
            <p:ph type="sldNum" sz="quarter" idx="12"/>
          </p:nvPr>
        </p:nvSpPr>
        <p:spPr/>
        <p:txBody>
          <a:bodyPr/>
          <a:lstStyle/>
          <a:p>
            <a:fld id="{17BA7699-1708-764E-9C84-E3CD9DABA48A}" type="slidenum">
              <a:rPr lang="en-US" smtClean="0"/>
              <a:t>‹#›</a:t>
            </a:fld>
            <a:endParaRPr lang="en-US"/>
          </a:p>
        </p:txBody>
      </p:sp>
    </p:spTree>
    <p:extLst>
      <p:ext uri="{BB962C8B-B14F-4D97-AF65-F5344CB8AC3E}">
        <p14:creationId xmlns:p14="http://schemas.microsoft.com/office/powerpoint/2010/main" val="876546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10/15/17</a:t>
            </a:r>
          </a:p>
        </p:txBody>
      </p:sp>
      <p:sp>
        <p:nvSpPr>
          <p:cNvPr id="6" name="Footer Placeholder 5"/>
          <p:cNvSpPr>
            <a:spLocks noGrp="1"/>
          </p:cNvSpPr>
          <p:nvPr>
            <p:ph type="ftr" sz="quarter" idx="11"/>
          </p:nvPr>
        </p:nvSpPr>
        <p:spPr/>
        <p:txBody>
          <a:bodyPr/>
          <a:lstStyle/>
          <a:p>
            <a:r>
              <a:rPr lang="en-US"/>
              <a:t>ANGEL GARCIA ONTIVEROS</a:t>
            </a:r>
          </a:p>
        </p:txBody>
      </p:sp>
      <p:sp>
        <p:nvSpPr>
          <p:cNvPr id="7" name="Slide Number Placeholder 6"/>
          <p:cNvSpPr>
            <a:spLocks noGrp="1"/>
          </p:cNvSpPr>
          <p:nvPr>
            <p:ph type="sldNum" sz="quarter" idx="12"/>
          </p:nvPr>
        </p:nvSpPr>
        <p:spPr/>
        <p:txBody>
          <a:bodyPr/>
          <a:lstStyle/>
          <a:p>
            <a:fld id="{17BA7699-1708-764E-9C84-E3CD9DABA48A}" type="slidenum">
              <a:rPr lang="en-US" smtClean="0"/>
              <a:t>‹#›</a:t>
            </a:fld>
            <a:endParaRPr lang="en-US"/>
          </a:p>
        </p:txBody>
      </p:sp>
    </p:spTree>
    <p:extLst>
      <p:ext uri="{BB962C8B-B14F-4D97-AF65-F5344CB8AC3E}">
        <p14:creationId xmlns:p14="http://schemas.microsoft.com/office/powerpoint/2010/main" val="382215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10/15/17</a:t>
            </a:r>
          </a:p>
        </p:txBody>
      </p:sp>
      <p:sp>
        <p:nvSpPr>
          <p:cNvPr id="8" name="Footer Placeholder 7"/>
          <p:cNvSpPr>
            <a:spLocks noGrp="1"/>
          </p:cNvSpPr>
          <p:nvPr>
            <p:ph type="ftr" sz="quarter" idx="11"/>
          </p:nvPr>
        </p:nvSpPr>
        <p:spPr/>
        <p:txBody>
          <a:bodyPr/>
          <a:lstStyle/>
          <a:p>
            <a:r>
              <a:rPr lang="en-US"/>
              <a:t>ANGEL GARCIA ONTIVEROS</a:t>
            </a:r>
          </a:p>
        </p:txBody>
      </p:sp>
      <p:sp>
        <p:nvSpPr>
          <p:cNvPr id="9" name="Slide Number Placeholder 8"/>
          <p:cNvSpPr>
            <a:spLocks noGrp="1"/>
          </p:cNvSpPr>
          <p:nvPr>
            <p:ph type="sldNum" sz="quarter" idx="12"/>
          </p:nvPr>
        </p:nvSpPr>
        <p:spPr/>
        <p:txBody>
          <a:bodyPr/>
          <a:lstStyle/>
          <a:p>
            <a:fld id="{17BA7699-1708-764E-9C84-E3CD9DABA48A}" type="slidenum">
              <a:rPr lang="en-US" smtClean="0"/>
              <a:t>‹#›</a:t>
            </a:fld>
            <a:endParaRPr lang="en-US"/>
          </a:p>
        </p:txBody>
      </p:sp>
    </p:spTree>
    <p:extLst>
      <p:ext uri="{BB962C8B-B14F-4D97-AF65-F5344CB8AC3E}">
        <p14:creationId xmlns:p14="http://schemas.microsoft.com/office/powerpoint/2010/main" val="772874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10/15/17</a:t>
            </a:r>
          </a:p>
        </p:txBody>
      </p:sp>
      <p:sp>
        <p:nvSpPr>
          <p:cNvPr id="4" name="Footer Placeholder 3"/>
          <p:cNvSpPr>
            <a:spLocks noGrp="1"/>
          </p:cNvSpPr>
          <p:nvPr>
            <p:ph type="ftr" sz="quarter" idx="11"/>
          </p:nvPr>
        </p:nvSpPr>
        <p:spPr/>
        <p:txBody>
          <a:bodyPr/>
          <a:lstStyle/>
          <a:p>
            <a:r>
              <a:rPr lang="en-US"/>
              <a:t>ANGEL GARCIA ONTIVEROS</a:t>
            </a:r>
          </a:p>
        </p:txBody>
      </p:sp>
      <p:sp>
        <p:nvSpPr>
          <p:cNvPr id="5" name="Slide Number Placeholder 4"/>
          <p:cNvSpPr>
            <a:spLocks noGrp="1"/>
          </p:cNvSpPr>
          <p:nvPr>
            <p:ph type="sldNum" sz="quarter" idx="12"/>
          </p:nvPr>
        </p:nvSpPr>
        <p:spPr/>
        <p:txBody>
          <a:bodyPr/>
          <a:lstStyle/>
          <a:p>
            <a:fld id="{17BA7699-1708-764E-9C84-E3CD9DABA48A}" type="slidenum">
              <a:rPr lang="en-US" smtClean="0"/>
              <a:t>‹#›</a:t>
            </a:fld>
            <a:endParaRPr lang="en-US"/>
          </a:p>
        </p:txBody>
      </p:sp>
    </p:spTree>
    <p:extLst>
      <p:ext uri="{BB962C8B-B14F-4D97-AF65-F5344CB8AC3E}">
        <p14:creationId xmlns:p14="http://schemas.microsoft.com/office/powerpoint/2010/main" val="1728254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10/15/17</a:t>
            </a:r>
          </a:p>
        </p:txBody>
      </p:sp>
      <p:sp>
        <p:nvSpPr>
          <p:cNvPr id="3" name="Footer Placeholder 2"/>
          <p:cNvSpPr>
            <a:spLocks noGrp="1"/>
          </p:cNvSpPr>
          <p:nvPr>
            <p:ph type="ftr" sz="quarter" idx="11"/>
          </p:nvPr>
        </p:nvSpPr>
        <p:spPr/>
        <p:txBody>
          <a:bodyPr/>
          <a:lstStyle/>
          <a:p>
            <a:r>
              <a:rPr lang="en-US"/>
              <a:t>ANGEL GARCIA ONTIVEROS</a:t>
            </a:r>
          </a:p>
        </p:txBody>
      </p:sp>
      <p:sp>
        <p:nvSpPr>
          <p:cNvPr id="4" name="Slide Number Placeholder 3"/>
          <p:cNvSpPr>
            <a:spLocks noGrp="1"/>
          </p:cNvSpPr>
          <p:nvPr>
            <p:ph type="sldNum" sz="quarter" idx="12"/>
          </p:nvPr>
        </p:nvSpPr>
        <p:spPr/>
        <p:txBody>
          <a:bodyPr/>
          <a:lstStyle/>
          <a:p>
            <a:fld id="{17BA7699-1708-764E-9C84-E3CD9DABA48A}" type="slidenum">
              <a:rPr lang="en-US" smtClean="0"/>
              <a:t>‹#›</a:t>
            </a:fld>
            <a:endParaRPr lang="en-US"/>
          </a:p>
        </p:txBody>
      </p:sp>
    </p:spTree>
    <p:extLst>
      <p:ext uri="{BB962C8B-B14F-4D97-AF65-F5344CB8AC3E}">
        <p14:creationId xmlns:p14="http://schemas.microsoft.com/office/powerpoint/2010/main" val="2062467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10/15/17</a:t>
            </a:r>
          </a:p>
        </p:txBody>
      </p:sp>
      <p:sp>
        <p:nvSpPr>
          <p:cNvPr id="6" name="Footer Placeholder 5"/>
          <p:cNvSpPr>
            <a:spLocks noGrp="1"/>
          </p:cNvSpPr>
          <p:nvPr>
            <p:ph type="ftr" sz="quarter" idx="11"/>
          </p:nvPr>
        </p:nvSpPr>
        <p:spPr/>
        <p:txBody>
          <a:bodyPr/>
          <a:lstStyle/>
          <a:p>
            <a:r>
              <a:rPr lang="en-US"/>
              <a:t>ANGEL GARCIA ONTIVEROS</a:t>
            </a:r>
          </a:p>
        </p:txBody>
      </p:sp>
      <p:sp>
        <p:nvSpPr>
          <p:cNvPr id="7" name="Slide Number Placeholder 6"/>
          <p:cNvSpPr>
            <a:spLocks noGrp="1"/>
          </p:cNvSpPr>
          <p:nvPr>
            <p:ph type="sldNum" sz="quarter" idx="12"/>
          </p:nvPr>
        </p:nvSpPr>
        <p:spPr/>
        <p:txBody>
          <a:bodyPr/>
          <a:lstStyle/>
          <a:p>
            <a:fld id="{17BA7699-1708-764E-9C84-E3CD9DABA48A}" type="slidenum">
              <a:rPr lang="en-US" smtClean="0"/>
              <a:t>‹#›</a:t>
            </a:fld>
            <a:endParaRPr lang="en-US"/>
          </a:p>
        </p:txBody>
      </p:sp>
    </p:spTree>
    <p:extLst>
      <p:ext uri="{BB962C8B-B14F-4D97-AF65-F5344CB8AC3E}">
        <p14:creationId xmlns:p14="http://schemas.microsoft.com/office/powerpoint/2010/main" val="1360734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10/15/17</a:t>
            </a:r>
          </a:p>
        </p:txBody>
      </p:sp>
      <p:sp>
        <p:nvSpPr>
          <p:cNvPr id="6" name="Footer Placeholder 5"/>
          <p:cNvSpPr>
            <a:spLocks noGrp="1"/>
          </p:cNvSpPr>
          <p:nvPr>
            <p:ph type="ftr" sz="quarter" idx="11"/>
          </p:nvPr>
        </p:nvSpPr>
        <p:spPr/>
        <p:txBody>
          <a:bodyPr/>
          <a:lstStyle/>
          <a:p>
            <a:r>
              <a:rPr lang="en-US"/>
              <a:t>ANGEL GARCIA ONTIVEROS</a:t>
            </a:r>
          </a:p>
        </p:txBody>
      </p:sp>
      <p:sp>
        <p:nvSpPr>
          <p:cNvPr id="7" name="Slide Number Placeholder 6"/>
          <p:cNvSpPr>
            <a:spLocks noGrp="1"/>
          </p:cNvSpPr>
          <p:nvPr>
            <p:ph type="sldNum" sz="quarter" idx="12"/>
          </p:nvPr>
        </p:nvSpPr>
        <p:spPr/>
        <p:txBody>
          <a:bodyPr/>
          <a:lstStyle/>
          <a:p>
            <a:fld id="{17BA7699-1708-764E-9C84-E3CD9DABA48A}" type="slidenum">
              <a:rPr lang="en-US" smtClean="0"/>
              <a:t>‹#›</a:t>
            </a:fld>
            <a:endParaRPr lang="en-US"/>
          </a:p>
        </p:txBody>
      </p:sp>
    </p:spTree>
    <p:extLst>
      <p:ext uri="{BB962C8B-B14F-4D97-AF65-F5344CB8AC3E}">
        <p14:creationId xmlns:p14="http://schemas.microsoft.com/office/powerpoint/2010/main" val="1315182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10/15/17</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ANGEL GARCIA ONTIVEROS</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BA7699-1708-764E-9C84-E3CD9DABA48A}" type="slidenum">
              <a:rPr lang="en-US" smtClean="0"/>
              <a:t>‹#›</a:t>
            </a:fld>
            <a:endParaRPr lang="en-US"/>
          </a:p>
        </p:txBody>
      </p:sp>
    </p:spTree>
    <p:extLst>
      <p:ext uri="{BB962C8B-B14F-4D97-AF65-F5344CB8AC3E}">
        <p14:creationId xmlns:p14="http://schemas.microsoft.com/office/powerpoint/2010/main" val="5235996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Peer-to-peer_lending" TargetMode="External"/><Relationship Id="rId2" Type="http://schemas.openxmlformats.org/officeDocument/2006/relationships/hyperlink" Target="https://en.wikipedia.org/wiki/Peer-to-peer_bankin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10/15/17</a:t>
            </a:r>
          </a:p>
        </p:txBody>
      </p:sp>
      <p:sp>
        <p:nvSpPr>
          <p:cNvPr id="5" name="Slide Number Placeholder 4"/>
          <p:cNvSpPr>
            <a:spLocks noGrp="1"/>
          </p:cNvSpPr>
          <p:nvPr>
            <p:ph type="sldNum" sz="quarter" idx="12"/>
          </p:nvPr>
        </p:nvSpPr>
        <p:spPr/>
        <p:txBody>
          <a:bodyPr/>
          <a:lstStyle/>
          <a:p>
            <a:fld id="{FA53690B-7E74-5F4F-9F32-5D4120A9B809}" type="slidenum">
              <a:rPr lang="en-US" smtClean="0"/>
              <a:t>1</a:t>
            </a:fld>
            <a:endParaRPr lang="en-US"/>
          </a:p>
        </p:txBody>
      </p:sp>
      <p:sp>
        <p:nvSpPr>
          <p:cNvPr id="6" name="TextBox 5"/>
          <p:cNvSpPr txBox="1"/>
          <p:nvPr/>
        </p:nvSpPr>
        <p:spPr>
          <a:xfrm>
            <a:off x="673544" y="118927"/>
            <a:ext cx="10904588" cy="523220"/>
          </a:xfrm>
          <a:prstGeom prst="rect">
            <a:avLst/>
          </a:prstGeom>
          <a:noFill/>
        </p:spPr>
        <p:txBody>
          <a:bodyPr wrap="none" rtlCol="0">
            <a:spAutoFit/>
          </a:bodyPr>
          <a:lstStyle/>
          <a:p>
            <a:pPr algn="ctr"/>
            <a:r>
              <a:rPr lang="en-US" sz="2800" b="1" i="1" dirty="0">
                <a:solidFill>
                  <a:schemeClr val="accent6">
                    <a:lumMod val="50000"/>
                  </a:schemeClr>
                </a:solidFill>
                <a:latin typeface="Garamond" charset="0"/>
                <a:ea typeface="Garamond" charset="0"/>
                <a:cs typeface="Garamond" charset="0"/>
              </a:rPr>
              <a:t>WHAT IS THE MONTHLY MONEY SAVING RETURN SYSTEM?</a:t>
            </a:r>
          </a:p>
        </p:txBody>
      </p:sp>
      <p:sp>
        <p:nvSpPr>
          <p:cNvPr id="2" name="Rectangle 1"/>
          <p:cNvSpPr/>
          <p:nvPr/>
        </p:nvSpPr>
        <p:spPr>
          <a:xfrm>
            <a:off x="641742" y="642147"/>
            <a:ext cx="10482255" cy="6001643"/>
          </a:xfrm>
          <a:prstGeom prst="rect">
            <a:avLst/>
          </a:prstGeom>
        </p:spPr>
        <p:txBody>
          <a:bodyPr wrap="square">
            <a:spAutoFit/>
          </a:bodyPr>
          <a:lstStyle/>
          <a:p>
            <a:pPr algn="ctr"/>
            <a:r>
              <a:rPr lang="en-US" sz="3200" b="1" u="sng" dirty="0">
                <a:effectLst>
                  <a:outerShdw blurRad="12700" dist="38100" dir="2700000" algn="tl">
                    <a:schemeClr val="accent5">
                      <a:lumMod val="60000"/>
                      <a:lumOff val="40000"/>
                    </a:schemeClr>
                  </a:outerShdw>
                </a:effectLst>
                <a:latin typeface="Garamond" panose="02020404030301010803" pitchFamily="18" charset="0"/>
              </a:rPr>
              <a:t>VISION</a:t>
            </a:r>
            <a:endParaRPr lang="en-US" sz="3200" b="1" dirty="0">
              <a:latin typeface="Garamond" panose="02020404030301010803" pitchFamily="18" charset="0"/>
            </a:endParaRPr>
          </a:p>
          <a:p>
            <a:pPr algn="just"/>
            <a:r>
              <a:rPr lang="en-US" sz="3200" b="1" dirty="0">
                <a:latin typeface="Garamond" panose="02020404030301010803" pitchFamily="18" charset="0"/>
              </a:rPr>
              <a:t>The </a:t>
            </a:r>
            <a:r>
              <a:rPr lang="en-US" sz="3200" b="1" i="1" dirty="0">
                <a:solidFill>
                  <a:schemeClr val="accent4">
                    <a:lumMod val="75000"/>
                  </a:schemeClr>
                </a:solidFill>
                <a:latin typeface="Garamond" panose="02020404030301010803" pitchFamily="18" charset="0"/>
              </a:rPr>
              <a:t>Mo</a:t>
            </a:r>
            <a:r>
              <a:rPr lang="en-US" sz="3200" b="1" dirty="0">
                <a:latin typeface="Garamond" panose="02020404030301010803" pitchFamily="18" charset="0"/>
              </a:rPr>
              <a:t>nthly </a:t>
            </a:r>
            <a:r>
              <a:rPr lang="en-US" sz="3200" b="1" i="1" dirty="0">
                <a:solidFill>
                  <a:schemeClr val="accent4">
                    <a:lumMod val="75000"/>
                  </a:schemeClr>
                </a:solidFill>
                <a:latin typeface="Garamond" panose="02020404030301010803" pitchFamily="18" charset="0"/>
              </a:rPr>
              <a:t>Mo</a:t>
            </a:r>
            <a:r>
              <a:rPr lang="en-US" sz="3200" b="1" dirty="0">
                <a:latin typeface="Garamond" panose="02020404030301010803" pitchFamily="18" charset="0"/>
              </a:rPr>
              <a:t>ney </a:t>
            </a:r>
            <a:r>
              <a:rPr lang="en-US" sz="3200" b="1" i="1" dirty="0">
                <a:solidFill>
                  <a:schemeClr val="accent4">
                    <a:lumMod val="75000"/>
                  </a:schemeClr>
                </a:solidFill>
                <a:latin typeface="Garamond" panose="02020404030301010803" pitchFamily="18" charset="0"/>
              </a:rPr>
              <a:t>Sa</a:t>
            </a:r>
            <a:r>
              <a:rPr lang="en-US" sz="3200" b="1" dirty="0">
                <a:latin typeface="Garamond" panose="02020404030301010803" pitchFamily="18" charset="0"/>
              </a:rPr>
              <a:t>ving </a:t>
            </a:r>
            <a:r>
              <a:rPr lang="en-US" sz="3200" b="1" i="1" dirty="0">
                <a:solidFill>
                  <a:schemeClr val="accent4">
                    <a:lumMod val="75000"/>
                  </a:schemeClr>
                </a:solidFill>
                <a:latin typeface="Garamond" panose="02020404030301010803" pitchFamily="18" charset="0"/>
              </a:rPr>
              <a:t>Re</a:t>
            </a:r>
            <a:r>
              <a:rPr lang="en-US" sz="3200" b="1" dirty="0">
                <a:latin typeface="Garamond" panose="02020404030301010803" pitchFamily="18" charset="0"/>
              </a:rPr>
              <a:t>turn </a:t>
            </a:r>
            <a:r>
              <a:rPr lang="en-US" sz="3200" b="1" i="1" dirty="0">
                <a:solidFill>
                  <a:schemeClr val="accent4">
                    <a:lumMod val="75000"/>
                  </a:schemeClr>
                </a:solidFill>
                <a:latin typeface="Garamond" panose="02020404030301010803" pitchFamily="18" charset="0"/>
              </a:rPr>
              <a:t>Sy</a:t>
            </a:r>
            <a:r>
              <a:rPr lang="en-US" sz="3200" b="1" dirty="0">
                <a:latin typeface="Garamond" panose="02020404030301010803" pitchFamily="18" charset="0"/>
              </a:rPr>
              <a:t>stem ( </a:t>
            </a:r>
            <a:r>
              <a:rPr lang="en-US" sz="3200" b="1" dirty="0">
                <a:solidFill>
                  <a:schemeClr val="accent4">
                    <a:lumMod val="75000"/>
                  </a:schemeClr>
                </a:solidFill>
                <a:latin typeface="Garamond" panose="02020404030301010803" pitchFamily="18" charset="0"/>
              </a:rPr>
              <a:t>MÖSARSY</a:t>
            </a:r>
            <a:r>
              <a:rPr lang="en-US" sz="3200" b="1" dirty="0">
                <a:latin typeface="Garamond" panose="02020404030301010803" pitchFamily="18" charset="0"/>
              </a:rPr>
              <a:t> ), will be the new more personalized platform bank. In five years, every person in the world will count with their own financial platform to manage their money into an economic partnership community . This does mean that every person will decide to whom they want partnership; how, where, when, why and what, they want to do with their money. This personalized bank will permit the people To Save money, To Invest Money, To Get Loans at Low Interest and to get Profit. The most important thing about this system is that people will not have to get into </a:t>
            </a:r>
            <a:r>
              <a:rPr lang="en-US" sz="3200" b="1" i="1" dirty="0">
                <a:solidFill>
                  <a:srgbClr val="FF0000"/>
                </a:solidFill>
                <a:latin typeface="Garamond" panose="02020404030301010803" pitchFamily="18" charset="0"/>
              </a:rPr>
              <a:t>DEBT</a:t>
            </a:r>
            <a:r>
              <a:rPr lang="en-US" sz="3200" b="1" dirty="0">
                <a:latin typeface="Garamond" panose="02020404030301010803" pitchFamily="18" charset="0"/>
              </a:rPr>
              <a:t> any more.</a:t>
            </a:r>
          </a:p>
        </p:txBody>
      </p:sp>
      <p:sp>
        <p:nvSpPr>
          <p:cNvPr id="7" name="TextBox 6"/>
          <p:cNvSpPr txBox="1"/>
          <p:nvPr/>
        </p:nvSpPr>
        <p:spPr>
          <a:xfrm>
            <a:off x="585984" y="1680855"/>
            <a:ext cx="10538013" cy="646331"/>
          </a:xfrm>
          <a:prstGeom prst="rect">
            <a:avLst/>
          </a:prstGeom>
          <a:noFill/>
        </p:spPr>
        <p:txBody>
          <a:bodyPr wrap="none" rtlCol="0">
            <a:spAutoFit/>
          </a:bodyPr>
          <a:lstStyle/>
          <a:p>
            <a:r>
              <a:rPr lang="en-US" sz="3600" b="1" i="1" dirty="0">
                <a:solidFill>
                  <a:schemeClr val="accent4">
                    <a:lumMod val="75000"/>
                  </a:schemeClr>
                </a:solidFill>
                <a:latin typeface="Garamond" charset="0"/>
                <a:ea typeface="Garamond" charset="0"/>
                <a:cs typeface="Garamond" charset="0"/>
              </a:rPr>
              <a:t>MO</a:t>
            </a:r>
            <a:r>
              <a:rPr lang="en-US" sz="3600" b="1" i="1" dirty="0">
                <a:solidFill>
                  <a:schemeClr val="accent6">
                    <a:lumMod val="50000"/>
                  </a:schemeClr>
                </a:solidFill>
                <a:latin typeface="Garamond" charset="0"/>
                <a:ea typeface="Garamond" charset="0"/>
                <a:cs typeface="Garamond" charset="0"/>
              </a:rPr>
              <a:t>NTHLY </a:t>
            </a:r>
            <a:r>
              <a:rPr lang="en-US" sz="3600" b="1" i="1" dirty="0">
                <a:solidFill>
                  <a:schemeClr val="accent4">
                    <a:lumMod val="75000"/>
                  </a:schemeClr>
                </a:solidFill>
                <a:latin typeface="Garamond" charset="0"/>
                <a:ea typeface="Garamond" charset="0"/>
                <a:cs typeface="Garamond" charset="0"/>
              </a:rPr>
              <a:t>MO</a:t>
            </a:r>
            <a:r>
              <a:rPr lang="en-US" sz="3600" b="1" i="1" dirty="0">
                <a:solidFill>
                  <a:schemeClr val="accent6">
                    <a:lumMod val="50000"/>
                  </a:schemeClr>
                </a:solidFill>
                <a:latin typeface="Garamond" charset="0"/>
                <a:ea typeface="Garamond" charset="0"/>
                <a:cs typeface="Garamond" charset="0"/>
              </a:rPr>
              <a:t>NEY </a:t>
            </a:r>
            <a:r>
              <a:rPr lang="en-US" sz="3600" b="1" i="1" dirty="0">
                <a:solidFill>
                  <a:schemeClr val="accent4">
                    <a:lumMod val="75000"/>
                  </a:schemeClr>
                </a:solidFill>
                <a:latin typeface="Garamond" charset="0"/>
                <a:ea typeface="Garamond" charset="0"/>
                <a:cs typeface="Garamond" charset="0"/>
              </a:rPr>
              <a:t>SA</a:t>
            </a:r>
            <a:r>
              <a:rPr lang="en-US" sz="3600" b="1" i="1" dirty="0">
                <a:solidFill>
                  <a:schemeClr val="accent6">
                    <a:lumMod val="50000"/>
                  </a:schemeClr>
                </a:solidFill>
                <a:latin typeface="Garamond" charset="0"/>
                <a:ea typeface="Garamond" charset="0"/>
                <a:cs typeface="Garamond" charset="0"/>
              </a:rPr>
              <a:t>VING </a:t>
            </a:r>
            <a:r>
              <a:rPr lang="en-US" sz="3600" b="1" i="1" dirty="0">
                <a:solidFill>
                  <a:schemeClr val="accent4">
                    <a:lumMod val="75000"/>
                  </a:schemeClr>
                </a:solidFill>
                <a:latin typeface="Garamond" charset="0"/>
                <a:ea typeface="Garamond" charset="0"/>
                <a:cs typeface="Garamond" charset="0"/>
              </a:rPr>
              <a:t>RE</a:t>
            </a:r>
            <a:r>
              <a:rPr lang="en-US" sz="3600" b="1" i="1" dirty="0">
                <a:solidFill>
                  <a:schemeClr val="accent6">
                    <a:lumMod val="50000"/>
                  </a:schemeClr>
                </a:solidFill>
                <a:latin typeface="Garamond" charset="0"/>
                <a:ea typeface="Garamond" charset="0"/>
                <a:cs typeface="Garamond" charset="0"/>
              </a:rPr>
              <a:t>TURN </a:t>
            </a:r>
            <a:r>
              <a:rPr lang="en-US" sz="3600" b="1" i="1" dirty="0">
                <a:solidFill>
                  <a:schemeClr val="accent4">
                    <a:lumMod val="75000"/>
                  </a:schemeClr>
                </a:solidFill>
                <a:latin typeface="Garamond" charset="0"/>
                <a:ea typeface="Garamond" charset="0"/>
                <a:cs typeface="Garamond" charset="0"/>
              </a:rPr>
              <a:t>SY</a:t>
            </a:r>
            <a:r>
              <a:rPr lang="en-US" sz="3600" b="1" i="1" dirty="0">
                <a:solidFill>
                  <a:schemeClr val="accent6">
                    <a:lumMod val="50000"/>
                  </a:schemeClr>
                </a:solidFill>
                <a:latin typeface="Garamond" charset="0"/>
                <a:ea typeface="Garamond" charset="0"/>
                <a:cs typeface="Garamond" charset="0"/>
              </a:rPr>
              <a:t>STEM</a:t>
            </a:r>
          </a:p>
        </p:txBody>
      </p:sp>
      <p:sp>
        <p:nvSpPr>
          <p:cNvPr id="8" name="TextBox 7"/>
          <p:cNvSpPr txBox="1"/>
          <p:nvPr/>
        </p:nvSpPr>
        <p:spPr>
          <a:xfrm>
            <a:off x="3650702" y="4342256"/>
            <a:ext cx="4408579" cy="1015663"/>
          </a:xfrm>
          <a:prstGeom prst="rect">
            <a:avLst/>
          </a:prstGeom>
          <a:noFill/>
        </p:spPr>
        <p:txBody>
          <a:bodyPr wrap="none" rtlCol="0">
            <a:spAutoFit/>
          </a:bodyPr>
          <a:lstStyle/>
          <a:p>
            <a:pPr algn="ctr"/>
            <a:r>
              <a:rPr lang="es-ES_tradnl" sz="6000" b="1">
                <a:solidFill>
                  <a:schemeClr val="accent4">
                    <a:lumMod val="75000"/>
                  </a:schemeClr>
                </a:solidFill>
                <a:latin typeface="Garamond" charset="0"/>
                <a:ea typeface="Garamond" charset="0"/>
                <a:cs typeface="Garamond" charset="0"/>
              </a:rPr>
              <a:t>MÖSARSY®</a:t>
            </a:r>
            <a:endParaRPr lang="en-US" sz="6000" b="1" i="1" dirty="0">
              <a:solidFill>
                <a:schemeClr val="accent4">
                  <a:lumMod val="75000"/>
                </a:schemeClr>
              </a:solidFill>
              <a:latin typeface="Garamond" charset="0"/>
              <a:ea typeface="Garamond" charset="0"/>
              <a:cs typeface="Garamond" charset="0"/>
            </a:endParaRPr>
          </a:p>
        </p:txBody>
      </p:sp>
      <p:pic>
        <p:nvPicPr>
          <p:cNvPr id="9" name="Picture 8"/>
          <p:cNvPicPr>
            <a:picLocks noChangeAspect="1"/>
          </p:cNvPicPr>
          <p:nvPr/>
        </p:nvPicPr>
        <p:blipFill>
          <a:blip r:embed="rId2"/>
          <a:stretch>
            <a:fillRect/>
          </a:stretch>
        </p:blipFill>
        <p:spPr>
          <a:xfrm>
            <a:off x="4624875" y="2506411"/>
            <a:ext cx="2460234" cy="1845177"/>
          </a:xfrm>
          <a:prstGeom prst="rect">
            <a:avLst/>
          </a:prstGeom>
        </p:spPr>
      </p:pic>
      <p:sp>
        <p:nvSpPr>
          <p:cNvPr id="3" name="Footer Placeholder 2">
            <a:extLst>
              <a:ext uri="{FF2B5EF4-FFF2-40B4-BE49-F238E27FC236}">
                <a16:creationId xmlns:a16="http://schemas.microsoft.com/office/drawing/2014/main" id="{D468E9E5-D0DF-0B42-9D28-3E2424DD99E6}"/>
              </a:ext>
            </a:extLst>
          </p:cNvPr>
          <p:cNvSpPr>
            <a:spLocks noGrp="1"/>
          </p:cNvSpPr>
          <p:nvPr>
            <p:ph type="ftr" sz="quarter" idx="11"/>
          </p:nvPr>
        </p:nvSpPr>
        <p:spPr/>
        <p:txBody>
          <a:bodyPr/>
          <a:lstStyle/>
          <a:p>
            <a:r>
              <a:rPr lang="en-US" b="1" dirty="0">
                <a:latin typeface="Garamond" panose="02020404030301010803" pitchFamily="18" charset="0"/>
              </a:rPr>
              <a:t>ANGEL GARCIA ONTIVEROS</a:t>
            </a:r>
          </a:p>
        </p:txBody>
      </p:sp>
    </p:spTree>
    <p:extLst>
      <p:ext uri="{BB962C8B-B14F-4D97-AF65-F5344CB8AC3E}">
        <p14:creationId xmlns:p14="http://schemas.microsoft.com/office/powerpoint/2010/main" val="39805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500"/>
                                        <p:tgtEl>
                                          <p:spTgt spid="7"/>
                                        </p:tgtEl>
                                      </p:cBhvr>
                                    </p:animEffect>
                                  </p:childTnLst>
                                </p:cTn>
                              </p:par>
                              <p:par>
                                <p:cTn id="16" presetID="2" presetClass="exit" presetSubtype="4" fill="hold" grpId="1" nodeType="withEffect">
                                  <p:stCondLst>
                                    <p:cond delay="10000"/>
                                  </p:stCondLst>
                                  <p:childTnLst>
                                    <p:anim calcmode="lin" valueType="num">
                                      <p:cBhvr additive="base">
                                        <p:cTn id="17" dur="500"/>
                                        <p:tgtEl>
                                          <p:spTgt spid="7"/>
                                        </p:tgtEl>
                                        <p:attrNameLst>
                                          <p:attrName>ppt_x</p:attrName>
                                        </p:attrNameLst>
                                      </p:cBhvr>
                                      <p:tavLst>
                                        <p:tav tm="0">
                                          <p:val>
                                            <p:strVal val="ppt_x"/>
                                          </p:val>
                                        </p:tav>
                                        <p:tav tm="100000">
                                          <p:val>
                                            <p:strVal val="ppt_x"/>
                                          </p:val>
                                        </p:tav>
                                      </p:tavLst>
                                    </p:anim>
                                    <p:anim calcmode="lin" valueType="num">
                                      <p:cBhvr additive="base">
                                        <p:cTn id="18" dur="500"/>
                                        <p:tgtEl>
                                          <p:spTgt spid="7"/>
                                        </p:tgtEl>
                                        <p:attrNameLst>
                                          <p:attrName>ppt_y</p:attrName>
                                        </p:attrNameLst>
                                      </p:cBhvr>
                                      <p:tavLst>
                                        <p:tav tm="0">
                                          <p:val>
                                            <p:strVal val="ppt_y"/>
                                          </p:val>
                                        </p:tav>
                                        <p:tav tm="100000">
                                          <p:val>
                                            <p:strVal val="1+ppt_h/2"/>
                                          </p:val>
                                        </p:tav>
                                      </p:tavLst>
                                    </p:anim>
                                    <p:set>
                                      <p:cBhvr>
                                        <p:cTn id="19" dur="1" fill="hold">
                                          <p:stCondLst>
                                            <p:cond delay="499"/>
                                          </p:stCondLst>
                                        </p:cTn>
                                        <p:tgtEl>
                                          <p:spTgt spid="7"/>
                                        </p:tgtEl>
                                        <p:attrNameLst>
                                          <p:attrName>style.visibility</p:attrName>
                                        </p:attrNameLst>
                                      </p:cBhvr>
                                      <p:to>
                                        <p:strVal val="hidden"/>
                                      </p:to>
                                    </p:set>
                                  </p:childTnLst>
                                </p:cTn>
                              </p:par>
                              <p:par>
                                <p:cTn id="20" presetID="1" presetClass="exit" presetSubtype="0" fill="hold" nodeType="withEffect">
                                  <p:stCondLst>
                                    <p:cond delay="10000"/>
                                  </p:stCondLst>
                                  <p:childTnLst>
                                    <p:set>
                                      <p:cBhvr>
                                        <p:cTn id="21" dur="1" fill="hold">
                                          <p:stCondLst>
                                            <p:cond delay="0"/>
                                          </p:stCondLst>
                                        </p:cTn>
                                        <p:tgtEl>
                                          <p:spTgt spid="9"/>
                                        </p:tgtEl>
                                        <p:attrNameLst>
                                          <p:attrName>style.visibility</p:attrName>
                                        </p:attrNameLst>
                                      </p:cBhvr>
                                      <p:to>
                                        <p:strVal val="hidden"/>
                                      </p:to>
                                    </p:set>
                                  </p:childTnLst>
                                </p:cTn>
                              </p:par>
                              <p:par>
                                <p:cTn id="22" presetID="2" presetClass="exit" presetSubtype="4" fill="hold" grpId="1" nodeType="withEffect">
                                  <p:stCondLst>
                                    <p:cond delay="10000"/>
                                  </p:stCondLst>
                                  <p:childTnLst>
                                    <p:anim calcmode="lin" valueType="num">
                                      <p:cBhvr additive="base">
                                        <p:cTn id="23" dur="10"/>
                                        <p:tgtEl>
                                          <p:spTgt spid="8"/>
                                        </p:tgtEl>
                                        <p:attrNameLst>
                                          <p:attrName>ppt_x</p:attrName>
                                        </p:attrNameLst>
                                      </p:cBhvr>
                                      <p:tavLst>
                                        <p:tav tm="0">
                                          <p:val>
                                            <p:strVal val="ppt_x"/>
                                          </p:val>
                                        </p:tav>
                                        <p:tav tm="100000">
                                          <p:val>
                                            <p:strVal val="ppt_x"/>
                                          </p:val>
                                        </p:tav>
                                      </p:tavLst>
                                    </p:anim>
                                    <p:anim calcmode="lin" valueType="num">
                                      <p:cBhvr additive="base">
                                        <p:cTn id="24" dur="10"/>
                                        <p:tgtEl>
                                          <p:spTgt spid="8"/>
                                        </p:tgtEl>
                                        <p:attrNameLst>
                                          <p:attrName>ppt_y</p:attrName>
                                        </p:attrNameLst>
                                      </p:cBhvr>
                                      <p:tavLst>
                                        <p:tav tm="0">
                                          <p:val>
                                            <p:strVal val="ppt_y"/>
                                          </p:val>
                                        </p:tav>
                                        <p:tav tm="100000">
                                          <p:val>
                                            <p:strVal val="1+ppt_h/2"/>
                                          </p:val>
                                        </p:tav>
                                      </p:tavLst>
                                    </p:anim>
                                    <p:set>
                                      <p:cBhvr>
                                        <p:cTn id="25" dur="1" fill="hold">
                                          <p:stCondLst>
                                            <p:cond delay="9"/>
                                          </p:stCondLst>
                                        </p:cTn>
                                        <p:tgtEl>
                                          <p:spTgt spid="8"/>
                                        </p:tgtEl>
                                        <p:attrNameLst>
                                          <p:attrName>style.visibility</p:attrName>
                                        </p:attrNameLst>
                                      </p:cBhvr>
                                      <p:to>
                                        <p:strVal val="hidden"/>
                                      </p:to>
                                    </p:set>
                                  </p:childTnLst>
                                </p:cTn>
                              </p:par>
                            </p:childTnLst>
                          </p:cTn>
                        </p:par>
                        <p:par>
                          <p:cTn id="26" fill="hold">
                            <p:stCondLst>
                              <p:cond delay="11500"/>
                            </p:stCondLst>
                            <p:childTnLst>
                              <p:par>
                                <p:cTn id="27" presetID="1"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par>
                          <p:cTn id="29" fill="hold">
                            <p:stCondLst>
                              <p:cond delay="11500"/>
                            </p:stCondLst>
                            <p:childTnLst>
                              <p:par>
                                <p:cTn id="30" presetID="21" presetClass="entr" presetSubtype="1" repeatCount="0"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heel(1)">
                                      <p:cBhvr>
                                        <p:cTn id="3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uiExpand="1" bldLvl="5"/>
      <p:bldP spid="7" grpId="0"/>
      <p:bldP spid="7" grpId="1"/>
      <p:bldP spid="8" grpId="0"/>
      <p:bldP spid="8"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42DBF1-6A8C-4F47-81D4-C9FEF860D54B}"/>
              </a:ext>
            </a:extLst>
          </p:cNvPr>
          <p:cNvSpPr txBox="1"/>
          <p:nvPr/>
        </p:nvSpPr>
        <p:spPr>
          <a:xfrm>
            <a:off x="310692" y="2940809"/>
            <a:ext cx="3472630" cy="1600438"/>
          </a:xfrm>
          <a:prstGeom prst="rect">
            <a:avLst/>
          </a:prstGeom>
          <a:noFill/>
        </p:spPr>
        <p:txBody>
          <a:bodyPr wrap="square" rtlCol="0">
            <a:spAutoFit/>
          </a:bodyPr>
          <a:lstStyle/>
          <a:p>
            <a:pPr algn="just"/>
            <a:r>
              <a:rPr lang="en-US" sz="1400" b="1" i="1" u="sng" dirty="0">
                <a:latin typeface="Garamond" panose="02020404030301010803" pitchFamily="18" charset="0"/>
              </a:rPr>
              <a:t>WIKIPEDIA.</a:t>
            </a:r>
          </a:p>
          <a:p>
            <a:pPr algn="just"/>
            <a:r>
              <a:rPr lang="en-US" sz="1400" b="1" i="1" dirty="0">
                <a:latin typeface="Garamond" panose="02020404030301010803" pitchFamily="18" charset="0"/>
              </a:rPr>
              <a:t>A Rotating Savings and Credit Association (ROSCA) is a group of individuals who agree to meet for a defined period in order to save and borrow together, a form of combined </a:t>
            </a:r>
            <a:r>
              <a:rPr lang="en-US" sz="1400" b="1" i="1" dirty="0">
                <a:latin typeface="Garamond" panose="02020404030301010803" pitchFamily="18" charset="0"/>
                <a:hlinkClick r:id="rId2" tooltip="Peer-to-peer banking"/>
              </a:rPr>
              <a:t>peer-to-peer banking</a:t>
            </a:r>
            <a:r>
              <a:rPr lang="en-US" sz="1400" b="1" i="1" dirty="0">
                <a:latin typeface="Garamond" panose="02020404030301010803" pitchFamily="18" charset="0"/>
              </a:rPr>
              <a:t> and </a:t>
            </a:r>
            <a:r>
              <a:rPr lang="en-US" sz="1400" b="1" i="1" dirty="0">
                <a:latin typeface="Garamond" panose="02020404030301010803" pitchFamily="18" charset="0"/>
                <a:hlinkClick r:id="rId3" tooltip="Peer-to-peer lending"/>
              </a:rPr>
              <a:t>peer-to-peer lending</a:t>
            </a:r>
            <a:r>
              <a:rPr lang="en-US" sz="1400" b="1" i="1" dirty="0">
                <a:latin typeface="Garamond" panose="02020404030301010803" pitchFamily="18" charset="0"/>
              </a:rPr>
              <a:t>.</a:t>
            </a:r>
          </a:p>
        </p:txBody>
      </p:sp>
      <p:sp>
        <p:nvSpPr>
          <p:cNvPr id="234" name="TextBox 233">
            <a:extLst>
              <a:ext uri="{FF2B5EF4-FFF2-40B4-BE49-F238E27FC236}">
                <a16:creationId xmlns:a16="http://schemas.microsoft.com/office/drawing/2014/main" id="{A1E3E40A-AFBC-1E4A-A582-499D1FA401EF}"/>
              </a:ext>
            </a:extLst>
          </p:cNvPr>
          <p:cNvSpPr txBox="1"/>
          <p:nvPr/>
        </p:nvSpPr>
        <p:spPr>
          <a:xfrm>
            <a:off x="4114112" y="3525584"/>
            <a:ext cx="3350433" cy="2031325"/>
          </a:xfrm>
          <a:prstGeom prst="rect">
            <a:avLst/>
          </a:prstGeom>
          <a:noFill/>
        </p:spPr>
        <p:txBody>
          <a:bodyPr wrap="square" rtlCol="0">
            <a:spAutoFit/>
          </a:bodyPr>
          <a:lstStyle/>
          <a:p>
            <a:pPr algn="just"/>
            <a:r>
              <a:rPr lang="en-US" sz="1400" b="1" i="1" u="sng" dirty="0">
                <a:solidFill>
                  <a:srgbClr val="0070C0"/>
                </a:solidFill>
                <a:latin typeface="Garamond" panose="02020404030301010803" pitchFamily="18" charset="0"/>
              </a:rPr>
              <a:t>MÖSARSY</a:t>
            </a:r>
            <a:r>
              <a:rPr lang="en-US" sz="1400" b="1" i="1" u="sng" dirty="0">
                <a:latin typeface="Garamond" panose="02020404030301010803" pitchFamily="18" charset="0"/>
              </a:rPr>
              <a:t>.</a:t>
            </a:r>
          </a:p>
          <a:p>
            <a:pPr algn="just"/>
            <a:r>
              <a:rPr lang="en-US" sz="1400" b="1" i="1" dirty="0">
                <a:latin typeface="Garamond" panose="02020404030301010803" pitchFamily="18" charset="0"/>
              </a:rPr>
              <a:t>A Monthly Money Savings, Return   System (</a:t>
            </a:r>
            <a:r>
              <a:rPr lang="en-US" sz="1400" b="1" dirty="0">
                <a:solidFill>
                  <a:srgbClr val="0070C0"/>
                </a:solidFill>
                <a:latin typeface="Garamond" panose="02020404030301010803" pitchFamily="18" charset="0"/>
              </a:rPr>
              <a:t>MÖSARSY</a:t>
            </a:r>
            <a:r>
              <a:rPr lang="en-US" sz="1400" b="1" i="1" dirty="0">
                <a:latin typeface="Garamond" panose="02020404030301010803" pitchFamily="18" charset="0"/>
              </a:rPr>
              <a:t>) are groups of individuals who agree to meet for a defined period in order to save, to get a profit and borrow together, a form of combined </a:t>
            </a:r>
            <a:r>
              <a:rPr lang="en-US" sz="1400" b="1" i="1" dirty="0">
                <a:latin typeface="Garamond" panose="02020404030301010803" pitchFamily="18" charset="0"/>
                <a:hlinkClick r:id="rId2" tooltip="Peer-to-peer banking"/>
              </a:rPr>
              <a:t>peer-to-peer banking</a:t>
            </a:r>
            <a:r>
              <a:rPr lang="en-US" sz="1400" b="1" i="1" dirty="0">
                <a:latin typeface="Garamond" panose="02020404030301010803" pitchFamily="18" charset="0"/>
              </a:rPr>
              <a:t> and </a:t>
            </a:r>
            <a:r>
              <a:rPr lang="en-US" sz="1400" b="1" i="1" dirty="0">
                <a:latin typeface="Garamond" panose="02020404030301010803" pitchFamily="18" charset="0"/>
                <a:hlinkClick r:id="rId3" tooltip="Peer-to-peer lending"/>
              </a:rPr>
              <a:t>peer-to-peer Investing</a:t>
            </a:r>
            <a:r>
              <a:rPr lang="en-US" sz="1400" b="1" i="1" dirty="0">
                <a:latin typeface="Garamond" panose="02020404030301010803" pitchFamily="18" charset="0"/>
              </a:rPr>
              <a:t>. and </a:t>
            </a:r>
            <a:r>
              <a:rPr lang="en-US" sz="1400" b="1" i="1" dirty="0">
                <a:latin typeface="Garamond" panose="02020404030301010803" pitchFamily="18" charset="0"/>
                <a:hlinkClick r:id="rId3" tooltip="Peer-to-peer lending"/>
              </a:rPr>
              <a:t>peer-to-peer lending</a:t>
            </a:r>
            <a:r>
              <a:rPr lang="en-US" sz="1400" b="1" i="1" dirty="0">
                <a:latin typeface="Garamond" panose="02020404030301010803" pitchFamily="18" charset="0"/>
              </a:rPr>
              <a:t>.</a:t>
            </a:r>
          </a:p>
        </p:txBody>
      </p:sp>
      <p:sp>
        <p:nvSpPr>
          <p:cNvPr id="235" name="TextBox 234">
            <a:extLst>
              <a:ext uri="{FF2B5EF4-FFF2-40B4-BE49-F238E27FC236}">
                <a16:creationId xmlns:a16="http://schemas.microsoft.com/office/drawing/2014/main" id="{D03E910C-FAD5-D04E-BDC6-E4AEC75EA91C}"/>
              </a:ext>
            </a:extLst>
          </p:cNvPr>
          <p:cNvSpPr txBox="1"/>
          <p:nvPr/>
        </p:nvSpPr>
        <p:spPr>
          <a:xfrm>
            <a:off x="8034036" y="3741028"/>
            <a:ext cx="4157964" cy="3108543"/>
          </a:xfrm>
          <a:prstGeom prst="rect">
            <a:avLst/>
          </a:prstGeom>
          <a:noFill/>
        </p:spPr>
        <p:txBody>
          <a:bodyPr wrap="square" rtlCol="0">
            <a:spAutoFit/>
          </a:bodyPr>
          <a:lstStyle/>
          <a:p>
            <a:pPr algn="just"/>
            <a:r>
              <a:rPr lang="en-US" sz="1400" b="1" i="1" u="sng" dirty="0">
                <a:solidFill>
                  <a:srgbClr val="0070C0"/>
                </a:solidFill>
                <a:latin typeface="Garamond" panose="02020404030301010803" pitchFamily="18" charset="0"/>
              </a:rPr>
              <a:t>MÖSARSY </a:t>
            </a:r>
          </a:p>
          <a:p>
            <a:pPr algn="just"/>
            <a:r>
              <a:rPr lang="en-US" sz="1400" b="1" i="1" dirty="0">
                <a:latin typeface="Garamond" panose="02020404030301010803" pitchFamily="18" charset="0"/>
              </a:rPr>
              <a:t>-Partners: </a:t>
            </a:r>
            <a:r>
              <a:rPr lang="en-US" sz="1400" i="1" dirty="0">
                <a:latin typeface="Garamond" panose="02020404030301010803" pitchFamily="18" charset="0"/>
              </a:rPr>
              <a:t>From</a:t>
            </a:r>
            <a:r>
              <a:rPr lang="en-US" sz="1400" b="1" i="1" dirty="0">
                <a:latin typeface="Garamond" panose="02020404030301010803" pitchFamily="18" charset="0"/>
              </a:rPr>
              <a:t> </a:t>
            </a:r>
            <a:r>
              <a:rPr lang="en-US" sz="1400" i="1" dirty="0">
                <a:latin typeface="Garamond" panose="02020404030301010803" pitchFamily="18" charset="0"/>
              </a:rPr>
              <a:t>2 Up to 14</a:t>
            </a:r>
          </a:p>
          <a:p>
            <a:pPr algn="just"/>
            <a:r>
              <a:rPr lang="en-US" sz="1400" b="1" i="1" dirty="0">
                <a:latin typeface="Garamond" panose="02020404030301010803" pitchFamily="18" charset="0"/>
              </a:rPr>
              <a:t>-Investment: </a:t>
            </a:r>
            <a:r>
              <a:rPr lang="en-US" sz="1400" i="1" dirty="0">
                <a:latin typeface="Garamond" panose="02020404030301010803" pitchFamily="18" charset="0"/>
              </a:rPr>
              <a:t>$100.00. Up to $1,000.00</a:t>
            </a:r>
          </a:p>
          <a:p>
            <a:pPr algn="just"/>
            <a:r>
              <a:rPr lang="en-US" sz="1400" b="1" i="1" dirty="0">
                <a:latin typeface="Garamond" panose="02020404030301010803" pitchFamily="18" charset="0"/>
              </a:rPr>
              <a:t>-Time: Up to </a:t>
            </a:r>
            <a:r>
              <a:rPr lang="en-US" sz="1400" i="1" dirty="0">
                <a:latin typeface="Garamond" panose="02020404030301010803" pitchFamily="18" charset="0"/>
              </a:rPr>
              <a:t>14 Months (Can be Weeks or Hours)</a:t>
            </a:r>
          </a:p>
          <a:p>
            <a:pPr algn="just"/>
            <a:r>
              <a:rPr lang="en-US" sz="1400" b="1" i="1" dirty="0">
                <a:latin typeface="Garamond" panose="02020404030301010803" pitchFamily="18" charset="0"/>
              </a:rPr>
              <a:t>-Loans:  </a:t>
            </a:r>
            <a:r>
              <a:rPr lang="en-US" sz="1400" i="1" dirty="0">
                <a:latin typeface="Garamond" panose="02020404030301010803" pitchFamily="18" charset="0"/>
              </a:rPr>
              <a:t>From</a:t>
            </a:r>
            <a:r>
              <a:rPr lang="en-US" sz="1400" b="1" i="1" dirty="0">
                <a:latin typeface="Garamond" panose="02020404030301010803" pitchFamily="18" charset="0"/>
              </a:rPr>
              <a:t> </a:t>
            </a:r>
            <a:r>
              <a:rPr lang="en-US" sz="1400" i="1" dirty="0">
                <a:latin typeface="Garamond" panose="02020404030301010803" pitchFamily="18" charset="0"/>
              </a:rPr>
              <a:t>$1,100.00 Up to $13,000.00</a:t>
            </a:r>
            <a:r>
              <a:rPr lang="en-US" sz="1400" b="1" i="1" dirty="0">
                <a:latin typeface="Garamond" panose="02020404030301010803" pitchFamily="18" charset="0"/>
              </a:rPr>
              <a:t>*</a:t>
            </a:r>
          </a:p>
          <a:p>
            <a:pPr algn="just"/>
            <a:r>
              <a:rPr lang="en-US" sz="1400" i="1" dirty="0">
                <a:latin typeface="Garamond" panose="02020404030301010803" pitchFamily="18" charset="0"/>
              </a:rPr>
              <a:t>-</a:t>
            </a:r>
            <a:r>
              <a:rPr lang="en-US" sz="1400" b="1" i="1" dirty="0">
                <a:latin typeface="Garamond" panose="02020404030301010803" pitchFamily="18" charset="0"/>
              </a:rPr>
              <a:t>Estimated</a:t>
            </a:r>
            <a:r>
              <a:rPr lang="en-US" sz="1400" i="1" dirty="0">
                <a:latin typeface="Garamond" panose="02020404030301010803" pitchFamily="18" charset="0"/>
              </a:rPr>
              <a:t> </a:t>
            </a:r>
            <a:r>
              <a:rPr lang="en-US" sz="1400" b="1" i="1" dirty="0">
                <a:latin typeface="Garamond" panose="02020404030301010803" pitchFamily="18" charset="0"/>
              </a:rPr>
              <a:t>Interest over Loan</a:t>
            </a:r>
            <a:r>
              <a:rPr lang="en-US" sz="1400" i="1" dirty="0">
                <a:latin typeface="Garamond" panose="02020404030301010803" pitchFamily="18" charset="0"/>
              </a:rPr>
              <a:t>: Up to 24%</a:t>
            </a:r>
          </a:p>
          <a:p>
            <a:pPr algn="just"/>
            <a:r>
              <a:rPr lang="en-US" sz="1400" b="1" i="1" dirty="0">
                <a:latin typeface="Garamond" panose="02020404030301010803" pitchFamily="18" charset="0"/>
              </a:rPr>
              <a:t>-Estimated Risk Provision Fund (RPF)</a:t>
            </a:r>
            <a:r>
              <a:rPr lang="en-US" sz="1400" i="1" dirty="0">
                <a:latin typeface="Garamond" panose="02020404030301010803" pitchFamily="18" charset="0"/>
              </a:rPr>
              <a:t>: 20% over the loan amount, $220.00 (This amount belongs to the Partner when the ROT has finished).</a:t>
            </a:r>
          </a:p>
          <a:p>
            <a:pPr algn="just"/>
            <a:r>
              <a:rPr lang="en-US" sz="1400" b="1" i="1" dirty="0">
                <a:latin typeface="Garamond" panose="02020404030301010803" pitchFamily="18" charset="0"/>
              </a:rPr>
              <a:t>-Estimated System</a:t>
            </a:r>
            <a:r>
              <a:rPr lang="en-US" sz="1400" i="1" dirty="0">
                <a:latin typeface="Garamond" panose="02020404030301010803" pitchFamily="18" charset="0"/>
              </a:rPr>
              <a:t> </a:t>
            </a:r>
            <a:r>
              <a:rPr lang="en-US" sz="1400" b="1" i="1" dirty="0">
                <a:latin typeface="Garamond" panose="02020404030301010803" pitchFamily="18" charset="0"/>
              </a:rPr>
              <a:t>FEE</a:t>
            </a:r>
            <a:r>
              <a:rPr lang="en-US" sz="1400" i="1" dirty="0">
                <a:latin typeface="Garamond" panose="02020404030301010803" pitchFamily="18" charset="0"/>
              </a:rPr>
              <a:t>: From $3 up to $140.00 each Partner, every month*.</a:t>
            </a:r>
          </a:p>
          <a:p>
            <a:pPr algn="just"/>
            <a:r>
              <a:rPr lang="en-US" sz="1400" b="1" i="1" dirty="0">
                <a:latin typeface="Garamond" panose="02020404030301010803" pitchFamily="18" charset="0"/>
              </a:rPr>
              <a:t>-Estimated % Profit</a:t>
            </a:r>
            <a:r>
              <a:rPr lang="en-US" sz="1400" i="1" dirty="0">
                <a:latin typeface="Garamond" panose="02020404030301010803" pitchFamily="18" charset="0"/>
              </a:rPr>
              <a:t>: From 1% up to 55% to each Partner, will be give to the Partners each period of duration time of the ROT</a:t>
            </a:r>
            <a:r>
              <a:rPr lang="en-US" sz="1400" b="1" i="1" dirty="0">
                <a:latin typeface="Garamond" panose="02020404030301010803" pitchFamily="18" charset="0"/>
              </a:rPr>
              <a:t>*.</a:t>
            </a:r>
            <a:endParaRPr lang="en-US" sz="1400" i="1" dirty="0">
              <a:latin typeface="Garamond" panose="02020404030301010803" pitchFamily="18" charset="0"/>
            </a:endParaRPr>
          </a:p>
        </p:txBody>
      </p:sp>
      <p:sp>
        <p:nvSpPr>
          <p:cNvPr id="3" name="TextBox 2">
            <a:extLst>
              <a:ext uri="{FF2B5EF4-FFF2-40B4-BE49-F238E27FC236}">
                <a16:creationId xmlns:a16="http://schemas.microsoft.com/office/drawing/2014/main" id="{615AC760-6096-B642-A887-E7A8DEB748EF}"/>
              </a:ext>
            </a:extLst>
          </p:cNvPr>
          <p:cNvSpPr txBox="1"/>
          <p:nvPr/>
        </p:nvSpPr>
        <p:spPr>
          <a:xfrm>
            <a:off x="2348628" y="0"/>
            <a:ext cx="7637764" cy="1508105"/>
          </a:xfrm>
          <a:prstGeom prst="rect">
            <a:avLst/>
          </a:prstGeom>
          <a:noFill/>
        </p:spPr>
        <p:txBody>
          <a:bodyPr wrap="square" rtlCol="0">
            <a:spAutoFit/>
          </a:bodyPr>
          <a:lstStyle/>
          <a:p>
            <a:pPr algn="ctr"/>
            <a:r>
              <a:rPr lang="en-US" sz="2000" b="1" u="sng" dirty="0">
                <a:latin typeface="Garamond" panose="02020404030301010803" pitchFamily="18" charset="0"/>
              </a:rPr>
              <a:t>PREMISES</a:t>
            </a:r>
          </a:p>
          <a:p>
            <a:pPr marL="285750" indent="-285750">
              <a:buFont typeface="Wingdings" pitchFamily="2" charset="2"/>
              <a:buChar char="ü"/>
            </a:pPr>
            <a:r>
              <a:rPr lang="en-US" b="1" dirty="0">
                <a:latin typeface="Garamond" panose="02020404030301010803" pitchFamily="18" charset="0"/>
              </a:rPr>
              <a:t>YOU OWN YOUR MONEY.</a:t>
            </a:r>
          </a:p>
          <a:p>
            <a:pPr marL="285750" indent="-285750">
              <a:buFont typeface="Wingdings" pitchFamily="2" charset="2"/>
              <a:buChar char="ü"/>
            </a:pPr>
            <a:r>
              <a:rPr lang="en-US" b="1" dirty="0">
                <a:latin typeface="Garamond" panose="02020404030301010803" pitchFamily="18" charset="0"/>
              </a:rPr>
              <a:t>YOU WORK HARD AND YOU ARE A HONEST PERSON.</a:t>
            </a:r>
          </a:p>
          <a:p>
            <a:pPr marL="285750" indent="-285750">
              <a:buFont typeface="Wingdings" pitchFamily="2" charset="2"/>
              <a:buChar char="ü"/>
            </a:pPr>
            <a:r>
              <a:rPr lang="en-US" b="1" dirty="0">
                <a:latin typeface="Garamond" panose="02020404030301010803" pitchFamily="18" charset="0"/>
              </a:rPr>
              <a:t>YOU WANT TO HAVE FINANCIAL DISCIPLINE.</a:t>
            </a:r>
          </a:p>
          <a:p>
            <a:pPr marL="285750" indent="-285750">
              <a:buFont typeface="Wingdings" pitchFamily="2" charset="2"/>
              <a:buChar char="ü"/>
            </a:pPr>
            <a:r>
              <a:rPr lang="en-US" b="1" dirty="0">
                <a:latin typeface="Garamond" panose="02020404030301010803" pitchFamily="18" charset="0"/>
              </a:rPr>
              <a:t>YOU WANT TO GROWTH FINANCIALLY.</a:t>
            </a:r>
          </a:p>
        </p:txBody>
      </p:sp>
      <p:sp>
        <p:nvSpPr>
          <p:cNvPr id="55" name="TextBox 54">
            <a:extLst>
              <a:ext uri="{FF2B5EF4-FFF2-40B4-BE49-F238E27FC236}">
                <a16:creationId xmlns:a16="http://schemas.microsoft.com/office/drawing/2014/main" id="{204B1941-5238-7E4C-AB72-F81664B9056F}"/>
              </a:ext>
            </a:extLst>
          </p:cNvPr>
          <p:cNvSpPr txBox="1"/>
          <p:nvPr/>
        </p:nvSpPr>
        <p:spPr>
          <a:xfrm>
            <a:off x="2348628" y="1432704"/>
            <a:ext cx="6217343" cy="369332"/>
          </a:xfrm>
          <a:prstGeom prst="rect">
            <a:avLst/>
          </a:prstGeom>
          <a:noFill/>
        </p:spPr>
        <p:txBody>
          <a:bodyPr wrap="none" rtlCol="0">
            <a:spAutoFit/>
          </a:bodyPr>
          <a:lstStyle/>
          <a:p>
            <a:pPr marL="285750" indent="-285750">
              <a:buFont typeface="Wingdings" pitchFamily="2" charset="2"/>
              <a:buChar char="ü"/>
            </a:pPr>
            <a:r>
              <a:rPr lang="en-US" b="1" dirty="0">
                <a:latin typeface="Garamond" panose="02020404030301010803" pitchFamily="18" charset="0"/>
              </a:rPr>
              <a:t>SYSTEM BASED ON THE ANCIENT ROSCA SYSTEM.</a:t>
            </a:r>
          </a:p>
        </p:txBody>
      </p:sp>
      <p:sp>
        <p:nvSpPr>
          <p:cNvPr id="56" name="TextBox 55">
            <a:extLst>
              <a:ext uri="{FF2B5EF4-FFF2-40B4-BE49-F238E27FC236}">
                <a16:creationId xmlns:a16="http://schemas.microsoft.com/office/drawing/2014/main" id="{A9381AEE-D727-E141-968C-05F7CCCAF918}"/>
              </a:ext>
            </a:extLst>
          </p:cNvPr>
          <p:cNvSpPr txBox="1"/>
          <p:nvPr/>
        </p:nvSpPr>
        <p:spPr>
          <a:xfrm>
            <a:off x="2348628" y="1726635"/>
            <a:ext cx="6021585" cy="369332"/>
          </a:xfrm>
          <a:prstGeom prst="rect">
            <a:avLst/>
          </a:prstGeom>
          <a:noFill/>
        </p:spPr>
        <p:txBody>
          <a:bodyPr wrap="none" rtlCol="0">
            <a:spAutoFit/>
          </a:bodyPr>
          <a:lstStyle/>
          <a:p>
            <a:pPr marL="285750" indent="-285750">
              <a:buFont typeface="Wingdings" pitchFamily="2" charset="2"/>
              <a:buChar char="ü"/>
            </a:pPr>
            <a:r>
              <a:rPr lang="en-US" b="1" dirty="0">
                <a:latin typeface="Garamond" panose="02020404030301010803" pitchFamily="18" charset="0"/>
              </a:rPr>
              <a:t>YOU DECIDE WHAT TO DO  WITH YOUR MONEY.</a:t>
            </a:r>
          </a:p>
        </p:txBody>
      </p:sp>
      <p:sp>
        <p:nvSpPr>
          <p:cNvPr id="57" name="TextBox 56">
            <a:extLst>
              <a:ext uri="{FF2B5EF4-FFF2-40B4-BE49-F238E27FC236}">
                <a16:creationId xmlns:a16="http://schemas.microsoft.com/office/drawing/2014/main" id="{4D2D17B0-6320-4F44-90E7-7ACD5AF0A1A7}"/>
              </a:ext>
            </a:extLst>
          </p:cNvPr>
          <p:cNvSpPr txBox="1"/>
          <p:nvPr/>
        </p:nvSpPr>
        <p:spPr>
          <a:xfrm>
            <a:off x="2348628" y="2066956"/>
            <a:ext cx="7494744" cy="646331"/>
          </a:xfrm>
          <a:prstGeom prst="rect">
            <a:avLst/>
          </a:prstGeom>
          <a:noFill/>
        </p:spPr>
        <p:txBody>
          <a:bodyPr wrap="none" rtlCol="0">
            <a:spAutoFit/>
          </a:bodyPr>
          <a:lstStyle/>
          <a:p>
            <a:pPr marL="285750" indent="-285750">
              <a:buFont typeface="Wingdings" pitchFamily="2" charset="2"/>
              <a:buChar char="ü"/>
            </a:pPr>
            <a:r>
              <a:rPr lang="en-US" b="1" dirty="0">
                <a:latin typeface="Garamond" panose="02020404030301010803" pitchFamily="18" charset="0"/>
              </a:rPr>
              <a:t>YOU DECIDE WITH WHO YOU WANT TO HAVE PARTNERSHIP.</a:t>
            </a:r>
          </a:p>
          <a:p>
            <a:pPr marL="285750" indent="-285750">
              <a:buFont typeface="Wingdings" pitchFamily="2" charset="2"/>
              <a:buChar char="ü"/>
            </a:pPr>
            <a:r>
              <a:rPr lang="en-US" b="1" dirty="0">
                <a:latin typeface="Garamond" panose="02020404030301010803" pitchFamily="18" charset="0"/>
              </a:rPr>
              <a:t>YOU WANT TO HAVE YOUR OWN BANK.</a:t>
            </a:r>
          </a:p>
        </p:txBody>
      </p:sp>
      <p:sp>
        <p:nvSpPr>
          <p:cNvPr id="4" name="Date Placeholder 3">
            <a:extLst>
              <a:ext uri="{FF2B5EF4-FFF2-40B4-BE49-F238E27FC236}">
                <a16:creationId xmlns:a16="http://schemas.microsoft.com/office/drawing/2014/main" id="{20D9406A-B241-CC4D-8E86-EA1E52570040}"/>
              </a:ext>
            </a:extLst>
          </p:cNvPr>
          <p:cNvSpPr>
            <a:spLocks noGrp="1"/>
          </p:cNvSpPr>
          <p:nvPr>
            <p:ph type="dt" sz="half" idx="10"/>
          </p:nvPr>
        </p:nvSpPr>
        <p:spPr/>
        <p:txBody>
          <a:bodyPr/>
          <a:lstStyle/>
          <a:p>
            <a:r>
              <a:rPr lang="en-US"/>
              <a:t>10/15/17</a:t>
            </a:r>
          </a:p>
        </p:txBody>
      </p:sp>
      <p:sp>
        <p:nvSpPr>
          <p:cNvPr id="5" name="Footer Placeholder 4">
            <a:extLst>
              <a:ext uri="{FF2B5EF4-FFF2-40B4-BE49-F238E27FC236}">
                <a16:creationId xmlns:a16="http://schemas.microsoft.com/office/drawing/2014/main" id="{B7ADA35F-E764-5045-A976-31124CB950BD}"/>
              </a:ext>
            </a:extLst>
          </p:cNvPr>
          <p:cNvSpPr>
            <a:spLocks noGrp="1"/>
          </p:cNvSpPr>
          <p:nvPr>
            <p:ph type="ftr" sz="quarter" idx="11"/>
          </p:nvPr>
        </p:nvSpPr>
        <p:spPr/>
        <p:txBody>
          <a:bodyPr/>
          <a:lstStyle/>
          <a:p>
            <a:r>
              <a:rPr lang="en-US"/>
              <a:t>ANGEL GARCIA ONTIVEROS</a:t>
            </a:r>
          </a:p>
        </p:txBody>
      </p:sp>
      <p:sp>
        <p:nvSpPr>
          <p:cNvPr id="6" name="Slide Number Placeholder 5">
            <a:extLst>
              <a:ext uri="{FF2B5EF4-FFF2-40B4-BE49-F238E27FC236}">
                <a16:creationId xmlns:a16="http://schemas.microsoft.com/office/drawing/2014/main" id="{B3F770D7-C27D-9C4A-BC44-CE6B42804960}"/>
              </a:ext>
            </a:extLst>
          </p:cNvPr>
          <p:cNvSpPr>
            <a:spLocks noGrp="1"/>
          </p:cNvSpPr>
          <p:nvPr>
            <p:ph type="sldNum" sz="quarter" idx="12"/>
          </p:nvPr>
        </p:nvSpPr>
        <p:spPr/>
        <p:txBody>
          <a:bodyPr/>
          <a:lstStyle/>
          <a:p>
            <a:fld id="{17BA7699-1708-764E-9C84-E3CD9DABA48A}" type="slidenum">
              <a:rPr lang="en-US" smtClean="0"/>
              <a:t>2</a:t>
            </a:fld>
            <a:endParaRPr lang="en-US"/>
          </a:p>
        </p:txBody>
      </p:sp>
    </p:spTree>
    <p:extLst>
      <p:ext uri="{BB962C8B-B14F-4D97-AF65-F5344CB8AC3E}">
        <p14:creationId xmlns:p14="http://schemas.microsoft.com/office/powerpoint/2010/main" val="18932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500"/>
                                        <p:tgtEl>
                                          <p:spTgt spid="3"/>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wheel(1)">
                                      <p:cBhvr>
                                        <p:cTn id="11" dur="2000"/>
                                        <p:tgtEl>
                                          <p:spTgt spid="55"/>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childTnLst>
                          </p:cTn>
                        </p:par>
                        <p:par>
                          <p:cTn id="15" fill="hold">
                            <p:stCondLst>
                              <p:cond delay="2500"/>
                            </p:stCondLst>
                            <p:childTnLst>
                              <p:par>
                                <p:cTn id="16" presetID="21" presetClass="entr" presetSubtype="1"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wheel(1)">
                                      <p:cBhvr>
                                        <p:cTn id="18" dur="2000"/>
                                        <p:tgtEl>
                                          <p:spTgt spid="56"/>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234"/>
                                        </p:tgtEl>
                                        <p:attrNameLst>
                                          <p:attrName>style.visibility</p:attrName>
                                        </p:attrNameLst>
                                      </p:cBhvr>
                                      <p:to>
                                        <p:strVal val="visible"/>
                                      </p:to>
                                    </p:set>
                                    <p:animEffect transition="in" filter="wheel(1)">
                                      <p:cBhvr>
                                        <p:cTn id="21" dur="2000"/>
                                        <p:tgtEl>
                                          <p:spTgt spid="234"/>
                                        </p:tgtEl>
                                      </p:cBhvr>
                                    </p:animEffect>
                                  </p:childTnLst>
                                </p:cTn>
                              </p:par>
                            </p:childTnLst>
                          </p:cTn>
                        </p:par>
                        <p:par>
                          <p:cTn id="22" fill="hold">
                            <p:stCondLst>
                              <p:cond delay="4500"/>
                            </p:stCondLst>
                            <p:childTnLst>
                              <p:par>
                                <p:cTn id="23" presetID="21" presetClass="entr" presetSubtype="1" fill="hold" grpId="0" nodeType="after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wheel(1)">
                                      <p:cBhvr>
                                        <p:cTn id="25" dur="2000"/>
                                        <p:tgtEl>
                                          <p:spTgt spid="57"/>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235"/>
                                        </p:tgtEl>
                                        <p:attrNameLst>
                                          <p:attrName>style.visibility</p:attrName>
                                        </p:attrNameLst>
                                      </p:cBhvr>
                                      <p:to>
                                        <p:strVal val="visible"/>
                                      </p:to>
                                    </p:set>
                                    <p:animEffect transition="in" filter="wheel(1)">
                                      <p:cBhvr>
                                        <p:cTn id="28" dur="20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4" grpId="0"/>
      <p:bldP spid="235" grpId="0"/>
      <p:bldP spid="3" grpId="0"/>
      <p:bldP spid="55" grpId="0"/>
      <p:bldP spid="56" grpId="0"/>
      <p:bldP spid="5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9786257" y="4343401"/>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12👤</a:t>
            </a:r>
          </a:p>
        </p:txBody>
      </p:sp>
      <p:sp>
        <p:nvSpPr>
          <p:cNvPr id="5" name="Oval 4"/>
          <p:cNvSpPr/>
          <p:nvPr/>
        </p:nvSpPr>
        <p:spPr>
          <a:xfrm>
            <a:off x="1861458" y="4343401"/>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1👤</a:t>
            </a:r>
          </a:p>
        </p:txBody>
      </p:sp>
      <p:sp>
        <p:nvSpPr>
          <p:cNvPr id="6" name="Oval 5"/>
          <p:cNvSpPr/>
          <p:nvPr/>
        </p:nvSpPr>
        <p:spPr>
          <a:xfrm>
            <a:off x="1894116" y="5007427"/>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2👤</a:t>
            </a:r>
          </a:p>
        </p:txBody>
      </p:sp>
      <p:sp>
        <p:nvSpPr>
          <p:cNvPr id="7" name="Oval 6"/>
          <p:cNvSpPr/>
          <p:nvPr/>
        </p:nvSpPr>
        <p:spPr>
          <a:xfrm>
            <a:off x="2394858" y="5671453"/>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3👤</a:t>
            </a:r>
          </a:p>
        </p:txBody>
      </p:sp>
      <p:sp>
        <p:nvSpPr>
          <p:cNvPr id="8" name="Oval 7"/>
          <p:cNvSpPr/>
          <p:nvPr/>
        </p:nvSpPr>
        <p:spPr>
          <a:xfrm>
            <a:off x="3309259" y="5921825"/>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4👤</a:t>
            </a:r>
          </a:p>
        </p:txBody>
      </p:sp>
      <p:sp>
        <p:nvSpPr>
          <p:cNvPr id="9" name="Oval 8"/>
          <p:cNvSpPr/>
          <p:nvPr/>
        </p:nvSpPr>
        <p:spPr>
          <a:xfrm>
            <a:off x="4245431" y="5921826"/>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5👤</a:t>
            </a:r>
          </a:p>
        </p:txBody>
      </p:sp>
      <p:sp>
        <p:nvSpPr>
          <p:cNvPr id="10" name="Oval 9"/>
          <p:cNvSpPr/>
          <p:nvPr/>
        </p:nvSpPr>
        <p:spPr>
          <a:xfrm>
            <a:off x="5236029" y="5932708"/>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6👤</a:t>
            </a:r>
          </a:p>
        </p:txBody>
      </p:sp>
      <p:sp>
        <p:nvSpPr>
          <p:cNvPr id="11" name="Oval 10"/>
          <p:cNvSpPr/>
          <p:nvPr/>
        </p:nvSpPr>
        <p:spPr>
          <a:xfrm>
            <a:off x="6172200" y="5932708"/>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7👤</a:t>
            </a:r>
          </a:p>
        </p:txBody>
      </p:sp>
      <p:sp>
        <p:nvSpPr>
          <p:cNvPr id="12" name="Oval 11"/>
          <p:cNvSpPr/>
          <p:nvPr/>
        </p:nvSpPr>
        <p:spPr>
          <a:xfrm>
            <a:off x="7108371" y="5932708"/>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8👤</a:t>
            </a:r>
          </a:p>
        </p:txBody>
      </p:sp>
      <p:sp>
        <p:nvSpPr>
          <p:cNvPr id="13" name="Oval 12"/>
          <p:cNvSpPr/>
          <p:nvPr/>
        </p:nvSpPr>
        <p:spPr>
          <a:xfrm>
            <a:off x="8098972" y="5921827"/>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9👤</a:t>
            </a:r>
          </a:p>
        </p:txBody>
      </p:sp>
      <p:sp>
        <p:nvSpPr>
          <p:cNvPr id="14" name="Oval 13"/>
          <p:cNvSpPr/>
          <p:nvPr/>
        </p:nvSpPr>
        <p:spPr>
          <a:xfrm>
            <a:off x="9035143" y="5671456"/>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10👤</a:t>
            </a:r>
          </a:p>
        </p:txBody>
      </p:sp>
      <p:sp>
        <p:nvSpPr>
          <p:cNvPr id="15" name="Oval 14"/>
          <p:cNvSpPr/>
          <p:nvPr/>
        </p:nvSpPr>
        <p:spPr>
          <a:xfrm>
            <a:off x="9786257" y="5007428"/>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11👤</a:t>
            </a:r>
          </a:p>
        </p:txBody>
      </p:sp>
      <p:sp>
        <p:nvSpPr>
          <p:cNvPr id="24" name="Rectangle 23"/>
          <p:cNvSpPr/>
          <p:nvPr/>
        </p:nvSpPr>
        <p:spPr>
          <a:xfrm>
            <a:off x="4495801" y="2492823"/>
            <a:ext cx="2558143" cy="100891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400" b="1" dirty="0">
                <a:solidFill>
                  <a:schemeClr val="bg1"/>
                </a:solidFill>
                <a:latin typeface="Garamond" charset="0"/>
                <a:ea typeface="Garamond" charset="0"/>
                <a:cs typeface="Garamond" charset="0"/>
              </a:rPr>
              <a:t>ROT 12 POSITIONS-$100</a:t>
            </a:r>
          </a:p>
          <a:p>
            <a:pPr algn="ctr"/>
            <a:r>
              <a:rPr lang="es-ES_tradnl" sz="1000" b="1" dirty="0">
                <a:solidFill>
                  <a:schemeClr val="accent6">
                    <a:lumMod val="50000"/>
                  </a:schemeClr>
                </a:solidFill>
                <a:latin typeface="Garamond" charset="0"/>
                <a:ea typeface="Garamond" charset="0"/>
                <a:cs typeface="Garamond" charset="0"/>
              </a:rPr>
              <a:t>EACH PARTNER WILL INVESTED, WILL SAVING ($1,200.00), WILL GET PROFIT &amp; COULD GET A LOAN UP TO $1,100:</a:t>
            </a:r>
          </a:p>
          <a:p>
            <a:pPr algn="ctr"/>
            <a:r>
              <a:rPr lang="es-ES_tradnl" sz="1400" b="1" dirty="0">
                <a:solidFill>
                  <a:schemeClr val="bg1"/>
                </a:solidFill>
                <a:latin typeface="Garamond" charset="0"/>
                <a:ea typeface="Garamond" charset="0"/>
                <a:cs typeface="Garamond" charset="0"/>
              </a:rPr>
              <a:t>$100+INTEREST+FEE</a:t>
            </a:r>
            <a:endParaRPr lang="en-US" sz="1400" dirty="0">
              <a:solidFill>
                <a:schemeClr val="bg1"/>
              </a:solidFill>
            </a:endParaRPr>
          </a:p>
        </p:txBody>
      </p:sp>
      <p:sp>
        <p:nvSpPr>
          <p:cNvPr id="17" name="TextBox 16">
            <a:extLst>
              <a:ext uri="{FF2B5EF4-FFF2-40B4-BE49-F238E27FC236}">
                <a16:creationId xmlns:a16="http://schemas.microsoft.com/office/drawing/2014/main" id="{3E6A8479-1425-C74D-974A-35F699C7FA05}"/>
              </a:ext>
            </a:extLst>
          </p:cNvPr>
          <p:cNvSpPr txBox="1"/>
          <p:nvPr/>
        </p:nvSpPr>
        <p:spPr>
          <a:xfrm>
            <a:off x="0" y="2586722"/>
            <a:ext cx="2111366" cy="646331"/>
          </a:xfrm>
          <a:prstGeom prst="rect">
            <a:avLst/>
          </a:prstGeom>
          <a:noFill/>
        </p:spPr>
        <p:txBody>
          <a:bodyPr wrap="square" rtlCol="0">
            <a:spAutoFit/>
          </a:bodyPr>
          <a:lstStyle/>
          <a:p>
            <a:pPr algn="ctr"/>
            <a:r>
              <a:rPr lang="en-US" sz="1200" b="1" dirty="0">
                <a:latin typeface="Garamond" charset="0"/>
                <a:ea typeface="Garamond" charset="0"/>
                <a:cs typeface="Garamond" charset="0"/>
              </a:rPr>
              <a:t>3</a:t>
            </a:r>
            <a:r>
              <a:rPr lang="en-US" sz="1200" b="1" baseline="30000" dirty="0">
                <a:latin typeface="Garamond" charset="0"/>
                <a:ea typeface="Garamond" charset="0"/>
                <a:cs typeface="Garamond" charset="0"/>
              </a:rPr>
              <a:t>RD</a:t>
            </a:r>
            <a:r>
              <a:rPr lang="en-US" sz="1200" b="1" dirty="0">
                <a:latin typeface="Garamond" charset="0"/>
                <a:ea typeface="Garamond" charset="0"/>
                <a:cs typeface="Garamond" charset="0"/>
              </a:rPr>
              <a:t>  STAGE</a:t>
            </a:r>
          </a:p>
          <a:p>
            <a:pPr algn="ctr"/>
            <a:r>
              <a:rPr lang="en-US" sz="1200" b="1" dirty="0">
                <a:latin typeface="Garamond" charset="0"/>
                <a:ea typeface="Garamond" charset="0"/>
                <a:cs typeface="Garamond" charset="0"/>
              </a:rPr>
              <a:t>CUSTOM SOFTWARE</a:t>
            </a:r>
          </a:p>
          <a:p>
            <a:pPr algn="ctr"/>
            <a:r>
              <a:rPr lang="en-US" sz="1200" b="1" dirty="0">
                <a:latin typeface="Garamond" charset="0"/>
                <a:ea typeface="Garamond" charset="0"/>
                <a:cs typeface="Garamond" charset="0"/>
              </a:rPr>
              <a:t>RUN THE SYSTEM</a:t>
            </a:r>
          </a:p>
        </p:txBody>
      </p:sp>
      <p:sp>
        <p:nvSpPr>
          <p:cNvPr id="29" name="Rectangle 28">
            <a:extLst>
              <a:ext uri="{FF2B5EF4-FFF2-40B4-BE49-F238E27FC236}">
                <a16:creationId xmlns:a16="http://schemas.microsoft.com/office/drawing/2014/main" id="{F2E7DA10-B409-C646-AFBD-A06CE28A8689}"/>
              </a:ext>
            </a:extLst>
          </p:cNvPr>
          <p:cNvSpPr/>
          <p:nvPr/>
        </p:nvSpPr>
        <p:spPr>
          <a:xfrm>
            <a:off x="4495801" y="60728"/>
            <a:ext cx="2558143" cy="525517"/>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solidFill>
                  <a:srgbClr val="0000FF"/>
                </a:solidFill>
                <a:latin typeface="Garamond" charset="0"/>
                <a:ea typeface="Garamond" charset="0"/>
                <a:cs typeface="Garamond" charset="0"/>
              </a:rPr>
              <a:t>MÖSARSY</a:t>
            </a:r>
          </a:p>
          <a:p>
            <a:pPr algn="ctr"/>
            <a:r>
              <a:rPr lang="es-ES_tradnl" sz="1000" b="1" dirty="0">
                <a:solidFill>
                  <a:srgbClr val="0000FF"/>
                </a:solidFill>
                <a:latin typeface="Garamond" charset="0"/>
                <a:ea typeface="Garamond" charset="0"/>
                <a:cs typeface="Garamond" charset="0"/>
              </a:rPr>
              <a:t>DASHBOARD, REGISTRATION, ACCOUNTS </a:t>
            </a:r>
            <a:endParaRPr lang="en-US" sz="1000" dirty="0"/>
          </a:p>
        </p:txBody>
      </p:sp>
      <p:cxnSp>
        <p:nvCxnSpPr>
          <p:cNvPr id="30" name="Straight Connector 29">
            <a:extLst>
              <a:ext uri="{FF2B5EF4-FFF2-40B4-BE49-F238E27FC236}">
                <a16:creationId xmlns:a16="http://schemas.microsoft.com/office/drawing/2014/main" id="{E25209D6-81D9-724C-AEB5-D421D304C475}"/>
              </a:ext>
            </a:extLst>
          </p:cNvPr>
          <p:cNvCxnSpPr/>
          <p:nvPr/>
        </p:nvCxnSpPr>
        <p:spPr>
          <a:xfrm>
            <a:off x="248936" y="1664381"/>
            <a:ext cx="11703578" cy="12536"/>
          </a:xfrm>
          <a:prstGeom prst="line">
            <a:avLst/>
          </a:prstGeom>
          <a:ln w="50800" cmpd="dbl">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53E8A9FD-D242-8449-99C5-03BFF133F7B8}"/>
              </a:ext>
            </a:extLst>
          </p:cNvPr>
          <p:cNvSpPr txBox="1"/>
          <p:nvPr/>
        </p:nvSpPr>
        <p:spPr>
          <a:xfrm>
            <a:off x="134118" y="363519"/>
            <a:ext cx="1260858" cy="800219"/>
          </a:xfrm>
          <a:prstGeom prst="rect">
            <a:avLst/>
          </a:prstGeom>
          <a:noFill/>
        </p:spPr>
        <p:txBody>
          <a:bodyPr wrap="none" rtlCol="0">
            <a:spAutoFit/>
          </a:bodyPr>
          <a:lstStyle/>
          <a:p>
            <a:pPr algn="ctr"/>
            <a:r>
              <a:rPr lang="en-US" b="1" dirty="0">
                <a:latin typeface="Garamond" charset="0"/>
                <a:ea typeface="Garamond" charset="0"/>
                <a:cs typeface="Garamond" charset="0"/>
              </a:rPr>
              <a:t>1</a:t>
            </a:r>
            <a:r>
              <a:rPr lang="en-US" b="1" baseline="30000" dirty="0">
                <a:latin typeface="Garamond" charset="0"/>
                <a:ea typeface="Garamond" charset="0"/>
                <a:cs typeface="Garamond" charset="0"/>
              </a:rPr>
              <a:t>ST</a:t>
            </a:r>
            <a:r>
              <a:rPr lang="en-US" b="1" dirty="0">
                <a:latin typeface="Garamond" charset="0"/>
                <a:ea typeface="Garamond" charset="0"/>
                <a:cs typeface="Garamond" charset="0"/>
              </a:rPr>
              <a:t> STAGE</a:t>
            </a:r>
          </a:p>
          <a:p>
            <a:pPr algn="ctr"/>
            <a:r>
              <a:rPr lang="en-US" sz="1400" b="1" dirty="0">
                <a:latin typeface="Garamond" charset="0"/>
                <a:ea typeface="Garamond" charset="0"/>
                <a:cs typeface="Garamond" charset="0"/>
              </a:rPr>
              <a:t>LEGAL</a:t>
            </a:r>
          </a:p>
          <a:p>
            <a:pPr algn="ctr"/>
            <a:r>
              <a:rPr lang="en-US" sz="1400" b="1" dirty="0">
                <a:latin typeface="Garamond" charset="0"/>
                <a:ea typeface="Garamond" charset="0"/>
                <a:cs typeface="Garamond" charset="0"/>
              </a:rPr>
              <a:t>WEB PAGE</a:t>
            </a:r>
          </a:p>
        </p:txBody>
      </p:sp>
      <p:sp>
        <p:nvSpPr>
          <p:cNvPr id="32" name="Rectangle 31">
            <a:extLst>
              <a:ext uri="{FF2B5EF4-FFF2-40B4-BE49-F238E27FC236}">
                <a16:creationId xmlns:a16="http://schemas.microsoft.com/office/drawing/2014/main" id="{DB31AC98-F315-624D-AD3C-E389F1CA16DD}"/>
              </a:ext>
            </a:extLst>
          </p:cNvPr>
          <p:cNvSpPr/>
          <p:nvPr/>
        </p:nvSpPr>
        <p:spPr>
          <a:xfrm>
            <a:off x="10578933" y="1772360"/>
            <a:ext cx="1345675" cy="508456"/>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200" b="1" dirty="0">
                <a:solidFill>
                  <a:srgbClr val="FFFF00"/>
                </a:solidFill>
                <a:latin typeface="Garamond" charset="0"/>
                <a:ea typeface="Garamond" charset="0"/>
                <a:cs typeface="Garamond" charset="0"/>
              </a:rPr>
              <a:t>PARTNERS CHOOSE POSITIONS</a:t>
            </a:r>
            <a:endParaRPr lang="en-US" sz="1200" dirty="0">
              <a:solidFill>
                <a:srgbClr val="FFFF00"/>
              </a:solidFill>
            </a:endParaRPr>
          </a:p>
        </p:txBody>
      </p:sp>
      <p:cxnSp>
        <p:nvCxnSpPr>
          <p:cNvPr id="33" name="Straight Connector 32">
            <a:extLst>
              <a:ext uri="{FF2B5EF4-FFF2-40B4-BE49-F238E27FC236}">
                <a16:creationId xmlns:a16="http://schemas.microsoft.com/office/drawing/2014/main" id="{BA6708BF-10FB-4942-8C1A-4FADE11DD1CF}"/>
              </a:ext>
            </a:extLst>
          </p:cNvPr>
          <p:cNvCxnSpPr/>
          <p:nvPr/>
        </p:nvCxnSpPr>
        <p:spPr>
          <a:xfrm>
            <a:off x="248936" y="2351315"/>
            <a:ext cx="11703578" cy="0"/>
          </a:xfrm>
          <a:prstGeom prst="line">
            <a:avLst/>
          </a:prstGeom>
          <a:ln w="50800" cmpd="dbl">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05B736B2-781C-5B47-9D4E-EB8B6152E83E}"/>
              </a:ext>
            </a:extLst>
          </p:cNvPr>
          <p:cNvSpPr txBox="1"/>
          <p:nvPr/>
        </p:nvSpPr>
        <p:spPr>
          <a:xfrm>
            <a:off x="267392" y="1723460"/>
            <a:ext cx="1785809" cy="646331"/>
          </a:xfrm>
          <a:prstGeom prst="rect">
            <a:avLst/>
          </a:prstGeom>
          <a:noFill/>
        </p:spPr>
        <p:txBody>
          <a:bodyPr wrap="none" rtlCol="0">
            <a:spAutoFit/>
          </a:bodyPr>
          <a:lstStyle/>
          <a:p>
            <a:pPr algn="ctr"/>
            <a:r>
              <a:rPr lang="en-US" sz="1200" b="1" dirty="0">
                <a:latin typeface="Garamond" charset="0"/>
                <a:ea typeface="Garamond" charset="0"/>
                <a:cs typeface="Garamond" charset="0"/>
              </a:rPr>
              <a:t>2</a:t>
            </a:r>
            <a:r>
              <a:rPr lang="en-US" sz="1200" b="1" baseline="30000" dirty="0">
                <a:latin typeface="Garamond" charset="0"/>
                <a:ea typeface="Garamond" charset="0"/>
                <a:cs typeface="Garamond" charset="0"/>
              </a:rPr>
              <a:t>ND</a:t>
            </a:r>
            <a:r>
              <a:rPr lang="en-US" sz="1200" b="1" dirty="0">
                <a:latin typeface="Garamond" charset="0"/>
                <a:ea typeface="Garamond" charset="0"/>
                <a:cs typeface="Garamond" charset="0"/>
              </a:rPr>
              <a:t>  STAGE</a:t>
            </a:r>
          </a:p>
          <a:p>
            <a:pPr algn="ctr"/>
            <a:r>
              <a:rPr lang="en-US" sz="1200" b="1" dirty="0">
                <a:latin typeface="Garamond" charset="0"/>
                <a:ea typeface="Garamond" charset="0"/>
                <a:cs typeface="Garamond" charset="0"/>
              </a:rPr>
              <a:t>INSIDE THE SYSTEM</a:t>
            </a:r>
          </a:p>
          <a:p>
            <a:pPr algn="ctr"/>
            <a:r>
              <a:rPr lang="en-US" sz="1200" b="1" dirty="0">
                <a:latin typeface="Garamond" charset="0"/>
                <a:ea typeface="Garamond" charset="0"/>
                <a:cs typeface="Garamond" charset="0"/>
              </a:rPr>
              <a:t>PARTNERS</a:t>
            </a:r>
          </a:p>
        </p:txBody>
      </p:sp>
      <p:sp>
        <p:nvSpPr>
          <p:cNvPr id="53" name="Down Arrow 52">
            <a:extLst>
              <a:ext uri="{FF2B5EF4-FFF2-40B4-BE49-F238E27FC236}">
                <a16:creationId xmlns:a16="http://schemas.microsoft.com/office/drawing/2014/main" id="{7E4E5539-3009-4B4B-95CD-B69DFA99E283}"/>
              </a:ext>
            </a:extLst>
          </p:cNvPr>
          <p:cNvSpPr/>
          <p:nvPr/>
        </p:nvSpPr>
        <p:spPr>
          <a:xfrm>
            <a:off x="5606277" y="657272"/>
            <a:ext cx="360700" cy="1101219"/>
          </a:xfrm>
          <a:prstGeom prst="downArrow">
            <a:avLst/>
          </a:prstGeom>
          <a:solidFill>
            <a:schemeClr val="accent6"/>
          </a:solidFill>
          <a:ln w="2540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A8BCAE-7B00-7642-9A63-C508619CEA74}"/>
              </a:ext>
            </a:extLst>
          </p:cNvPr>
          <p:cNvSpPr/>
          <p:nvPr/>
        </p:nvSpPr>
        <p:spPr>
          <a:xfrm>
            <a:off x="4311011" y="810347"/>
            <a:ext cx="783378" cy="188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latin typeface="Garamond" charset="0"/>
                <a:ea typeface="Garamond" charset="0"/>
                <a:cs typeface="Garamond" charset="0"/>
              </a:rPr>
              <a:t>APROVED</a:t>
            </a:r>
          </a:p>
        </p:txBody>
      </p:sp>
      <p:sp>
        <p:nvSpPr>
          <p:cNvPr id="55" name="Rectangle 54">
            <a:extLst>
              <a:ext uri="{FF2B5EF4-FFF2-40B4-BE49-F238E27FC236}">
                <a16:creationId xmlns:a16="http://schemas.microsoft.com/office/drawing/2014/main" id="{D86DC436-EA39-2246-A0A3-F71D4A754E5D}"/>
              </a:ext>
            </a:extLst>
          </p:cNvPr>
          <p:cNvSpPr/>
          <p:nvPr/>
        </p:nvSpPr>
        <p:spPr>
          <a:xfrm>
            <a:off x="4311956" y="1003705"/>
            <a:ext cx="772334" cy="1865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tx1"/>
                </a:solidFill>
                <a:latin typeface="Garamond" charset="0"/>
                <a:ea typeface="Garamond" charset="0"/>
                <a:cs typeface="Garamond" charset="0"/>
              </a:rPr>
              <a:t>CERTIFIED</a:t>
            </a:r>
            <a:endParaRPr lang="en-US" sz="800" b="1" dirty="0">
              <a:solidFill>
                <a:schemeClr val="tx1"/>
              </a:solidFill>
              <a:latin typeface="Garamond" charset="0"/>
              <a:ea typeface="Garamond" charset="0"/>
              <a:cs typeface="Garamond" charset="0"/>
            </a:endParaRPr>
          </a:p>
        </p:txBody>
      </p:sp>
      <p:sp>
        <p:nvSpPr>
          <p:cNvPr id="56" name="Rectangle 55">
            <a:extLst>
              <a:ext uri="{FF2B5EF4-FFF2-40B4-BE49-F238E27FC236}">
                <a16:creationId xmlns:a16="http://schemas.microsoft.com/office/drawing/2014/main" id="{19F5E2D0-8652-E24D-9E75-1892250BDED2}"/>
              </a:ext>
            </a:extLst>
          </p:cNvPr>
          <p:cNvSpPr/>
          <p:nvPr/>
        </p:nvSpPr>
        <p:spPr>
          <a:xfrm>
            <a:off x="6323271" y="841163"/>
            <a:ext cx="730674" cy="1502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latin typeface="Garamond" charset="0"/>
                <a:ea typeface="Garamond" charset="0"/>
                <a:cs typeface="Garamond" charset="0"/>
              </a:rPr>
              <a:t>CREATED</a:t>
            </a:r>
          </a:p>
        </p:txBody>
      </p:sp>
      <p:cxnSp>
        <p:nvCxnSpPr>
          <p:cNvPr id="57" name="Curved Connector 56">
            <a:extLst>
              <a:ext uri="{FF2B5EF4-FFF2-40B4-BE49-F238E27FC236}">
                <a16:creationId xmlns:a16="http://schemas.microsoft.com/office/drawing/2014/main" id="{B9FDECE4-59EF-C341-9AA7-BD796426F8C9}"/>
              </a:ext>
            </a:extLst>
          </p:cNvPr>
          <p:cNvCxnSpPr>
            <a:stCxn id="53" idx="1"/>
            <a:endCxn id="54" idx="3"/>
          </p:cNvCxnSpPr>
          <p:nvPr/>
        </p:nvCxnSpPr>
        <p:spPr>
          <a:xfrm rot="10800000">
            <a:off x="5094389" y="904743"/>
            <a:ext cx="511888" cy="673399"/>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Curved Connector 57">
            <a:extLst>
              <a:ext uri="{FF2B5EF4-FFF2-40B4-BE49-F238E27FC236}">
                <a16:creationId xmlns:a16="http://schemas.microsoft.com/office/drawing/2014/main" id="{324DCE3D-80AA-1E47-AE8B-7B914F0BBE4C}"/>
              </a:ext>
            </a:extLst>
          </p:cNvPr>
          <p:cNvCxnSpPr>
            <a:stCxn id="53" idx="1"/>
            <a:endCxn id="55" idx="3"/>
          </p:cNvCxnSpPr>
          <p:nvPr/>
        </p:nvCxnSpPr>
        <p:spPr>
          <a:xfrm rot="10800000">
            <a:off x="5084291" y="1096959"/>
            <a:ext cx="521987" cy="481182"/>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Curved Connector 58">
            <a:extLst>
              <a:ext uri="{FF2B5EF4-FFF2-40B4-BE49-F238E27FC236}">
                <a16:creationId xmlns:a16="http://schemas.microsoft.com/office/drawing/2014/main" id="{FA00E76A-B4D5-DF48-B268-FCC5382A1DBB}"/>
              </a:ext>
            </a:extLst>
          </p:cNvPr>
          <p:cNvCxnSpPr>
            <a:stCxn id="56" idx="1"/>
            <a:endCxn id="53" idx="3"/>
          </p:cNvCxnSpPr>
          <p:nvPr/>
        </p:nvCxnSpPr>
        <p:spPr>
          <a:xfrm rot="10800000" flipV="1">
            <a:off x="5966977" y="916309"/>
            <a:ext cx="356294" cy="661831"/>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BB00EC9F-858E-0F41-A09F-C2507F8819FA}"/>
              </a:ext>
            </a:extLst>
          </p:cNvPr>
          <p:cNvSpPr/>
          <p:nvPr/>
        </p:nvSpPr>
        <p:spPr>
          <a:xfrm>
            <a:off x="6317555" y="988556"/>
            <a:ext cx="726709" cy="1693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latin typeface="Garamond" charset="0"/>
                <a:ea typeface="Garamond" charset="0"/>
                <a:cs typeface="Garamond" charset="0"/>
              </a:rPr>
              <a:t>QUALIFY</a:t>
            </a:r>
          </a:p>
        </p:txBody>
      </p:sp>
      <p:cxnSp>
        <p:nvCxnSpPr>
          <p:cNvPr id="61" name="Curved Connector 60">
            <a:extLst>
              <a:ext uri="{FF2B5EF4-FFF2-40B4-BE49-F238E27FC236}">
                <a16:creationId xmlns:a16="http://schemas.microsoft.com/office/drawing/2014/main" id="{434614C5-2841-AB40-8644-44CC133FC363}"/>
              </a:ext>
            </a:extLst>
          </p:cNvPr>
          <p:cNvCxnSpPr>
            <a:stCxn id="60" idx="1"/>
            <a:endCxn id="53" idx="3"/>
          </p:cNvCxnSpPr>
          <p:nvPr/>
        </p:nvCxnSpPr>
        <p:spPr>
          <a:xfrm rot="10800000" flipV="1">
            <a:off x="5966977" y="1073233"/>
            <a:ext cx="350578" cy="504907"/>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85698593-08AA-7141-80D6-35F6E62CE277}"/>
              </a:ext>
            </a:extLst>
          </p:cNvPr>
          <p:cNvSpPr/>
          <p:nvPr/>
        </p:nvSpPr>
        <p:spPr>
          <a:xfrm>
            <a:off x="4311011" y="1191398"/>
            <a:ext cx="779414" cy="2042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latin typeface="Garamond" charset="0"/>
                <a:ea typeface="Garamond" charset="0"/>
                <a:cs typeface="Garamond" charset="0"/>
              </a:rPr>
              <a:t>CHECKED</a:t>
            </a:r>
          </a:p>
        </p:txBody>
      </p:sp>
      <p:sp>
        <p:nvSpPr>
          <p:cNvPr id="63" name="Rectangle 62">
            <a:extLst>
              <a:ext uri="{FF2B5EF4-FFF2-40B4-BE49-F238E27FC236}">
                <a16:creationId xmlns:a16="http://schemas.microsoft.com/office/drawing/2014/main" id="{ECEBD958-18D8-6447-AF09-67A31B88E5F6}"/>
              </a:ext>
            </a:extLst>
          </p:cNvPr>
          <p:cNvSpPr/>
          <p:nvPr/>
        </p:nvSpPr>
        <p:spPr>
          <a:xfrm>
            <a:off x="6316081" y="1162888"/>
            <a:ext cx="877138" cy="2117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tx1"/>
                </a:solidFill>
                <a:latin typeface="Garamond" charset="0"/>
                <a:ea typeface="Garamond" charset="0"/>
                <a:cs typeface="Garamond" charset="0"/>
              </a:rPr>
              <a:t>ORGANIZED</a:t>
            </a:r>
            <a:endParaRPr lang="en-US" sz="800" b="1" dirty="0">
              <a:solidFill>
                <a:schemeClr val="tx1"/>
              </a:solidFill>
              <a:latin typeface="Garamond" charset="0"/>
              <a:ea typeface="Garamond" charset="0"/>
              <a:cs typeface="Garamond" charset="0"/>
            </a:endParaRPr>
          </a:p>
        </p:txBody>
      </p:sp>
      <p:sp>
        <p:nvSpPr>
          <p:cNvPr id="64" name="Rectangle 63">
            <a:extLst>
              <a:ext uri="{FF2B5EF4-FFF2-40B4-BE49-F238E27FC236}">
                <a16:creationId xmlns:a16="http://schemas.microsoft.com/office/drawing/2014/main" id="{027851F9-9EE6-FB45-9C6F-3117DEBA1EF5}"/>
              </a:ext>
            </a:extLst>
          </p:cNvPr>
          <p:cNvSpPr/>
          <p:nvPr/>
        </p:nvSpPr>
        <p:spPr>
          <a:xfrm>
            <a:off x="6313590" y="1378768"/>
            <a:ext cx="877138" cy="2117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latin typeface="Garamond" charset="0"/>
                <a:ea typeface="Garamond" charset="0"/>
                <a:cs typeface="Garamond" charset="0"/>
              </a:rPr>
              <a:t>VERIFIED</a:t>
            </a:r>
          </a:p>
        </p:txBody>
      </p:sp>
      <p:cxnSp>
        <p:nvCxnSpPr>
          <p:cNvPr id="65" name="Curved Connector 64">
            <a:extLst>
              <a:ext uri="{FF2B5EF4-FFF2-40B4-BE49-F238E27FC236}">
                <a16:creationId xmlns:a16="http://schemas.microsoft.com/office/drawing/2014/main" id="{2C327E98-DF34-E54E-B895-739DF4701B4B}"/>
              </a:ext>
            </a:extLst>
          </p:cNvPr>
          <p:cNvCxnSpPr>
            <a:stCxn id="53" idx="1"/>
            <a:endCxn id="62" idx="3"/>
          </p:cNvCxnSpPr>
          <p:nvPr/>
        </p:nvCxnSpPr>
        <p:spPr>
          <a:xfrm rot="10800000">
            <a:off x="5090425" y="1293501"/>
            <a:ext cx="515852" cy="284641"/>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Curved Connector 65">
            <a:extLst>
              <a:ext uri="{FF2B5EF4-FFF2-40B4-BE49-F238E27FC236}">
                <a16:creationId xmlns:a16="http://schemas.microsoft.com/office/drawing/2014/main" id="{02387166-6BE7-D44D-A018-4105FD8F9695}"/>
              </a:ext>
            </a:extLst>
          </p:cNvPr>
          <p:cNvCxnSpPr>
            <a:stCxn id="63" idx="1"/>
            <a:endCxn id="53" idx="3"/>
          </p:cNvCxnSpPr>
          <p:nvPr/>
        </p:nvCxnSpPr>
        <p:spPr>
          <a:xfrm rot="10800000" flipV="1">
            <a:off x="5966977" y="1268757"/>
            <a:ext cx="349104" cy="309384"/>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Curved Connector 66">
            <a:extLst>
              <a:ext uri="{FF2B5EF4-FFF2-40B4-BE49-F238E27FC236}">
                <a16:creationId xmlns:a16="http://schemas.microsoft.com/office/drawing/2014/main" id="{5C427F71-081A-DA41-B849-CAD49850E984}"/>
              </a:ext>
            </a:extLst>
          </p:cNvPr>
          <p:cNvCxnSpPr>
            <a:stCxn id="64" idx="1"/>
            <a:endCxn id="53" idx="3"/>
          </p:cNvCxnSpPr>
          <p:nvPr/>
        </p:nvCxnSpPr>
        <p:spPr>
          <a:xfrm rot="10800000" flipV="1">
            <a:off x="5966978" y="1484637"/>
            <a:ext cx="346613" cy="93504"/>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8F663B74-4E1C-1449-B428-E3B0FB5F7EAC}"/>
              </a:ext>
            </a:extLst>
          </p:cNvPr>
          <p:cNvSpPr/>
          <p:nvPr/>
        </p:nvSpPr>
        <p:spPr>
          <a:xfrm>
            <a:off x="7637656" y="1772219"/>
            <a:ext cx="1345675" cy="5084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200" b="1" dirty="0">
                <a:solidFill>
                  <a:srgbClr val="FFFF00"/>
                </a:solidFill>
                <a:latin typeface="Garamond" charset="0"/>
                <a:ea typeface="Garamond" charset="0"/>
                <a:cs typeface="Garamond" charset="0"/>
              </a:rPr>
              <a:t>PARTNERS CHOOSE ROT</a:t>
            </a:r>
            <a:endParaRPr lang="en-US" sz="1200" dirty="0">
              <a:solidFill>
                <a:srgbClr val="FFFF00"/>
              </a:solidFill>
            </a:endParaRPr>
          </a:p>
        </p:txBody>
      </p:sp>
      <p:sp>
        <p:nvSpPr>
          <p:cNvPr id="69" name="Rectangle 68">
            <a:extLst>
              <a:ext uri="{FF2B5EF4-FFF2-40B4-BE49-F238E27FC236}">
                <a16:creationId xmlns:a16="http://schemas.microsoft.com/office/drawing/2014/main" id="{5C17C0ED-CC89-3D45-A2B9-DB76F0AB9D1F}"/>
              </a:ext>
            </a:extLst>
          </p:cNvPr>
          <p:cNvSpPr/>
          <p:nvPr/>
        </p:nvSpPr>
        <p:spPr>
          <a:xfrm>
            <a:off x="9113419" y="1779993"/>
            <a:ext cx="1345675" cy="50845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200" b="1" dirty="0">
                <a:solidFill>
                  <a:srgbClr val="FFFF00"/>
                </a:solidFill>
                <a:latin typeface="Garamond" charset="0"/>
                <a:ea typeface="Garamond" charset="0"/>
                <a:cs typeface="Garamond" charset="0"/>
              </a:rPr>
              <a:t>PARTNERS CHOOSE TIME</a:t>
            </a:r>
            <a:endParaRPr lang="en-US" sz="1200" dirty="0">
              <a:solidFill>
                <a:srgbClr val="FFFF00"/>
              </a:solidFill>
            </a:endParaRPr>
          </a:p>
        </p:txBody>
      </p:sp>
      <p:sp>
        <p:nvSpPr>
          <p:cNvPr id="70" name="Rectangle 69">
            <a:extLst>
              <a:ext uri="{FF2B5EF4-FFF2-40B4-BE49-F238E27FC236}">
                <a16:creationId xmlns:a16="http://schemas.microsoft.com/office/drawing/2014/main" id="{7F0BE1C0-1DCA-A84C-AA58-5013C25F6A59}"/>
              </a:ext>
            </a:extLst>
          </p:cNvPr>
          <p:cNvSpPr/>
          <p:nvPr/>
        </p:nvSpPr>
        <p:spPr>
          <a:xfrm>
            <a:off x="4047893" y="1418948"/>
            <a:ext cx="1042925" cy="2248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tx1"/>
                </a:solidFill>
                <a:latin typeface="Garamond" charset="0"/>
                <a:ea typeface="Garamond" charset="0"/>
                <a:cs typeface="Garamond" charset="0"/>
              </a:rPr>
              <a:t>ENABLED FOR</a:t>
            </a:r>
            <a:endParaRPr lang="en-US" sz="800" b="1" dirty="0">
              <a:solidFill>
                <a:schemeClr val="tx1"/>
              </a:solidFill>
              <a:latin typeface="Garamond" charset="0"/>
              <a:ea typeface="Garamond" charset="0"/>
              <a:cs typeface="Garamond" charset="0"/>
            </a:endParaRPr>
          </a:p>
        </p:txBody>
      </p:sp>
      <p:cxnSp>
        <p:nvCxnSpPr>
          <p:cNvPr id="71" name="Curved Connector 70">
            <a:extLst>
              <a:ext uri="{FF2B5EF4-FFF2-40B4-BE49-F238E27FC236}">
                <a16:creationId xmlns:a16="http://schemas.microsoft.com/office/drawing/2014/main" id="{653CC6A8-8F1D-8743-98A9-3CCBD6F1A24C}"/>
              </a:ext>
            </a:extLst>
          </p:cNvPr>
          <p:cNvCxnSpPr>
            <a:stCxn id="53" idx="1"/>
            <a:endCxn id="70" idx="3"/>
          </p:cNvCxnSpPr>
          <p:nvPr/>
        </p:nvCxnSpPr>
        <p:spPr>
          <a:xfrm rot="10800000">
            <a:off x="5090819" y="1531397"/>
            <a:ext cx="515459" cy="46745"/>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72" name="Rectangle 71">
            <a:extLst>
              <a:ext uri="{FF2B5EF4-FFF2-40B4-BE49-F238E27FC236}">
                <a16:creationId xmlns:a16="http://schemas.microsoft.com/office/drawing/2014/main" id="{ED40D5C8-6042-0446-A979-EA8CBBC63317}"/>
              </a:ext>
            </a:extLst>
          </p:cNvPr>
          <p:cNvSpPr/>
          <p:nvPr/>
        </p:nvSpPr>
        <p:spPr>
          <a:xfrm>
            <a:off x="4316727" y="624198"/>
            <a:ext cx="783378" cy="188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latin typeface="Garamond" charset="0"/>
                <a:ea typeface="Garamond" charset="0"/>
                <a:cs typeface="Garamond" charset="0"/>
              </a:rPr>
              <a:t>INFORMED</a:t>
            </a:r>
          </a:p>
        </p:txBody>
      </p:sp>
      <p:cxnSp>
        <p:nvCxnSpPr>
          <p:cNvPr id="73" name="Curved Connector 72">
            <a:extLst>
              <a:ext uri="{FF2B5EF4-FFF2-40B4-BE49-F238E27FC236}">
                <a16:creationId xmlns:a16="http://schemas.microsoft.com/office/drawing/2014/main" id="{0B093D36-08F4-FB4E-BA40-73741127AED5}"/>
              </a:ext>
            </a:extLst>
          </p:cNvPr>
          <p:cNvCxnSpPr>
            <a:stCxn id="53" idx="1"/>
            <a:endCxn id="72" idx="3"/>
          </p:cNvCxnSpPr>
          <p:nvPr/>
        </p:nvCxnSpPr>
        <p:spPr>
          <a:xfrm rot="10800000">
            <a:off x="5100105" y="718593"/>
            <a:ext cx="506172" cy="859548"/>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4398CF4D-30A8-4B48-9A9E-33519FD70782}"/>
              </a:ext>
            </a:extLst>
          </p:cNvPr>
          <p:cNvSpPr/>
          <p:nvPr/>
        </p:nvSpPr>
        <p:spPr>
          <a:xfrm>
            <a:off x="6317227" y="635431"/>
            <a:ext cx="791144" cy="2137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tx1"/>
                </a:solidFill>
                <a:latin typeface="Garamond" charset="0"/>
                <a:ea typeface="Garamond" charset="0"/>
                <a:cs typeface="Garamond" charset="0"/>
              </a:rPr>
              <a:t>EDUCATED</a:t>
            </a:r>
            <a:endParaRPr lang="en-US" sz="800" b="1" dirty="0">
              <a:solidFill>
                <a:schemeClr val="tx1"/>
              </a:solidFill>
              <a:latin typeface="Garamond" charset="0"/>
              <a:ea typeface="Garamond" charset="0"/>
              <a:cs typeface="Garamond" charset="0"/>
            </a:endParaRPr>
          </a:p>
        </p:txBody>
      </p:sp>
      <p:cxnSp>
        <p:nvCxnSpPr>
          <p:cNvPr id="77" name="Curved Connector 76">
            <a:extLst>
              <a:ext uri="{FF2B5EF4-FFF2-40B4-BE49-F238E27FC236}">
                <a16:creationId xmlns:a16="http://schemas.microsoft.com/office/drawing/2014/main" id="{444A8A8D-2054-ED4E-BF01-1ED96302CE75}"/>
              </a:ext>
            </a:extLst>
          </p:cNvPr>
          <p:cNvCxnSpPr>
            <a:stCxn id="76" idx="1"/>
            <a:endCxn id="53" idx="3"/>
          </p:cNvCxnSpPr>
          <p:nvPr/>
        </p:nvCxnSpPr>
        <p:spPr>
          <a:xfrm rot="10800000" flipV="1">
            <a:off x="5966977" y="742287"/>
            <a:ext cx="350250" cy="835853"/>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F70F2BC0-05CC-5F40-A3EF-EF77F1005088}"/>
              </a:ext>
            </a:extLst>
          </p:cNvPr>
          <p:cNvSpPr/>
          <p:nvPr/>
        </p:nvSpPr>
        <p:spPr>
          <a:xfrm>
            <a:off x="3155798" y="1784060"/>
            <a:ext cx="1417909" cy="5084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200" b="1" dirty="0">
                <a:solidFill>
                  <a:srgbClr val="FFFF00"/>
                </a:solidFill>
                <a:latin typeface="Garamond" charset="0"/>
                <a:ea typeface="Garamond" charset="0"/>
                <a:cs typeface="Garamond" charset="0"/>
              </a:rPr>
              <a:t>PARTNERS</a:t>
            </a:r>
          </a:p>
          <a:p>
            <a:pPr algn="ctr"/>
            <a:r>
              <a:rPr lang="es-ES_tradnl" sz="1200" b="1" dirty="0">
                <a:solidFill>
                  <a:srgbClr val="FFFF00"/>
                </a:solidFill>
                <a:latin typeface="Garamond" charset="0"/>
                <a:ea typeface="Garamond" charset="0"/>
                <a:cs typeface="Garamond" charset="0"/>
              </a:rPr>
              <a:t>NAVIGATION</a:t>
            </a:r>
            <a:endParaRPr lang="en-US" sz="1200" dirty="0">
              <a:solidFill>
                <a:srgbClr val="FFFF00"/>
              </a:solidFill>
            </a:endParaRPr>
          </a:p>
        </p:txBody>
      </p:sp>
      <p:sp>
        <p:nvSpPr>
          <p:cNvPr id="79" name="Rectangle 78">
            <a:extLst>
              <a:ext uri="{FF2B5EF4-FFF2-40B4-BE49-F238E27FC236}">
                <a16:creationId xmlns:a16="http://schemas.microsoft.com/office/drawing/2014/main" id="{C79D11CE-83B7-1247-8670-CAB69F7D924C}"/>
              </a:ext>
            </a:extLst>
          </p:cNvPr>
          <p:cNvSpPr/>
          <p:nvPr/>
        </p:nvSpPr>
        <p:spPr>
          <a:xfrm>
            <a:off x="4618810" y="1781679"/>
            <a:ext cx="1417909" cy="5084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b="1" dirty="0">
                <a:solidFill>
                  <a:srgbClr val="FFFF00"/>
                </a:solidFill>
                <a:latin typeface="Garamond" charset="0"/>
                <a:ea typeface="Garamond" charset="0"/>
                <a:cs typeface="Garamond" charset="0"/>
              </a:rPr>
              <a:t>PARTNERS</a:t>
            </a:r>
          </a:p>
          <a:p>
            <a:pPr algn="ctr"/>
            <a:r>
              <a:rPr lang="es-ES_tradnl" sz="1000" b="1" dirty="0">
                <a:solidFill>
                  <a:srgbClr val="FFFF00"/>
                </a:solidFill>
                <a:latin typeface="Garamond" charset="0"/>
                <a:ea typeface="Garamond" charset="0"/>
                <a:cs typeface="Garamond" charset="0"/>
              </a:rPr>
              <a:t>LOOKING FOR ROT</a:t>
            </a:r>
            <a:endParaRPr lang="en-US" sz="1000" dirty="0">
              <a:solidFill>
                <a:srgbClr val="FFFF00"/>
              </a:solidFill>
            </a:endParaRPr>
          </a:p>
        </p:txBody>
      </p:sp>
      <p:sp>
        <p:nvSpPr>
          <p:cNvPr id="80" name="Rectangle 79">
            <a:extLst>
              <a:ext uri="{FF2B5EF4-FFF2-40B4-BE49-F238E27FC236}">
                <a16:creationId xmlns:a16="http://schemas.microsoft.com/office/drawing/2014/main" id="{E27242D1-04B5-574C-85EA-96643D2E97E0}"/>
              </a:ext>
            </a:extLst>
          </p:cNvPr>
          <p:cNvSpPr/>
          <p:nvPr/>
        </p:nvSpPr>
        <p:spPr>
          <a:xfrm>
            <a:off x="6081822" y="1790458"/>
            <a:ext cx="1417909" cy="5084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200" b="1" dirty="0">
                <a:solidFill>
                  <a:srgbClr val="FFFF00"/>
                </a:solidFill>
                <a:latin typeface="Garamond" charset="0"/>
                <a:ea typeface="Garamond" charset="0"/>
                <a:cs typeface="Garamond" charset="0"/>
              </a:rPr>
              <a:t>OR PARTNERS</a:t>
            </a:r>
          </a:p>
          <a:p>
            <a:pPr algn="ctr"/>
            <a:r>
              <a:rPr lang="es-ES_tradnl" sz="1200" b="1" dirty="0">
                <a:solidFill>
                  <a:srgbClr val="FFFF00"/>
                </a:solidFill>
                <a:latin typeface="Garamond" charset="0"/>
                <a:ea typeface="Garamond" charset="0"/>
                <a:cs typeface="Garamond" charset="0"/>
              </a:rPr>
              <a:t>CREATING ROT</a:t>
            </a:r>
            <a:endParaRPr lang="en-US" sz="1200" dirty="0">
              <a:solidFill>
                <a:srgbClr val="FFFF00"/>
              </a:solidFill>
            </a:endParaRPr>
          </a:p>
        </p:txBody>
      </p:sp>
      <p:sp>
        <p:nvSpPr>
          <p:cNvPr id="81" name="Rectangle 80">
            <a:extLst>
              <a:ext uri="{FF2B5EF4-FFF2-40B4-BE49-F238E27FC236}">
                <a16:creationId xmlns:a16="http://schemas.microsoft.com/office/drawing/2014/main" id="{A598D00D-DB7B-684B-95E4-EB7B3E038298}"/>
              </a:ext>
            </a:extLst>
          </p:cNvPr>
          <p:cNvSpPr/>
          <p:nvPr/>
        </p:nvSpPr>
        <p:spPr>
          <a:xfrm>
            <a:off x="2053201" y="1772219"/>
            <a:ext cx="1057494" cy="5084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800" b="1" dirty="0">
                <a:solidFill>
                  <a:srgbClr val="FFFF00"/>
                </a:solidFill>
                <a:latin typeface="Garamond" charset="0"/>
                <a:ea typeface="Garamond" charset="0"/>
                <a:cs typeface="Garamond" charset="0"/>
              </a:rPr>
              <a:t>PARTNER ID, LOGIN, LOG OUT</a:t>
            </a:r>
          </a:p>
          <a:p>
            <a:pPr algn="ctr"/>
            <a:r>
              <a:rPr lang="es-ES_tradnl" sz="800" b="1" dirty="0">
                <a:solidFill>
                  <a:srgbClr val="FFFF00"/>
                </a:solidFill>
                <a:latin typeface="Garamond" charset="0"/>
                <a:ea typeface="Garamond" charset="0"/>
                <a:cs typeface="Garamond" charset="0"/>
              </a:rPr>
              <a:t>ACCOUNT PROFILE</a:t>
            </a:r>
            <a:endParaRPr lang="en-US" sz="800" dirty="0">
              <a:solidFill>
                <a:srgbClr val="FFFF00"/>
              </a:solidFill>
            </a:endParaRPr>
          </a:p>
        </p:txBody>
      </p:sp>
      <p:sp>
        <p:nvSpPr>
          <p:cNvPr id="2" name="Date Placeholder 1">
            <a:extLst>
              <a:ext uri="{FF2B5EF4-FFF2-40B4-BE49-F238E27FC236}">
                <a16:creationId xmlns:a16="http://schemas.microsoft.com/office/drawing/2014/main" id="{F7CFA4C3-0874-6245-B3FF-9738A216FE07}"/>
              </a:ext>
            </a:extLst>
          </p:cNvPr>
          <p:cNvSpPr>
            <a:spLocks noGrp="1"/>
          </p:cNvSpPr>
          <p:nvPr>
            <p:ph type="dt" sz="half" idx="10"/>
          </p:nvPr>
        </p:nvSpPr>
        <p:spPr/>
        <p:txBody>
          <a:bodyPr/>
          <a:lstStyle/>
          <a:p>
            <a:r>
              <a:rPr lang="en-US"/>
              <a:t>10/15/17</a:t>
            </a:r>
          </a:p>
        </p:txBody>
      </p:sp>
      <p:sp>
        <p:nvSpPr>
          <p:cNvPr id="3" name="Footer Placeholder 2">
            <a:extLst>
              <a:ext uri="{FF2B5EF4-FFF2-40B4-BE49-F238E27FC236}">
                <a16:creationId xmlns:a16="http://schemas.microsoft.com/office/drawing/2014/main" id="{95FEBD67-E193-7B45-B473-0AB49111602A}"/>
              </a:ext>
            </a:extLst>
          </p:cNvPr>
          <p:cNvSpPr>
            <a:spLocks noGrp="1"/>
          </p:cNvSpPr>
          <p:nvPr>
            <p:ph type="ftr" sz="quarter" idx="11"/>
          </p:nvPr>
        </p:nvSpPr>
        <p:spPr/>
        <p:txBody>
          <a:bodyPr/>
          <a:lstStyle/>
          <a:p>
            <a:r>
              <a:rPr lang="en-US"/>
              <a:t>ANGEL GARCIA ONTIVEROS</a:t>
            </a:r>
          </a:p>
        </p:txBody>
      </p:sp>
      <p:sp>
        <p:nvSpPr>
          <p:cNvPr id="16" name="Slide Number Placeholder 15">
            <a:extLst>
              <a:ext uri="{FF2B5EF4-FFF2-40B4-BE49-F238E27FC236}">
                <a16:creationId xmlns:a16="http://schemas.microsoft.com/office/drawing/2014/main" id="{B6B4A637-E4BA-6144-AF26-2C2700822640}"/>
              </a:ext>
            </a:extLst>
          </p:cNvPr>
          <p:cNvSpPr>
            <a:spLocks noGrp="1"/>
          </p:cNvSpPr>
          <p:nvPr>
            <p:ph type="sldNum" sz="quarter" idx="12"/>
          </p:nvPr>
        </p:nvSpPr>
        <p:spPr/>
        <p:txBody>
          <a:bodyPr/>
          <a:lstStyle/>
          <a:p>
            <a:fld id="{17BA7699-1708-764E-9C84-E3CD9DABA48A}" type="slidenum">
              <a:rPr lang="en-US" smtClean="0"/>
              <a:t>3</a:t>
            </a:fld>
            <a:endParaRPr lang="en-US"/>
          </a:p>
        </p:txBody>
      </p:sp>
    </p:spTree>
    <p:extLst>
      <p:ext uri="{BB962C8B-B14F-4D97-AF65-F5344CB8AC3E}">
        <p14:creationId xmlns:p14="http://schemas.microsoft.com/office/powerpoint/2010/main" val="192832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heel(1)">
                                      <p:cBhvr>
                                        <p:cTn id="7" dur="500"/>
                                        <p:tgtEl>
                                          <p:spTgt spid="29"/>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heel(1)">
                                      <p:cBhvr>
                                        <p:cTn id="11" dur="500"/>
                                        <p:tgtEl>
                                          <p:spTgt spid="30"/>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heel(1)">
                                      <p:cBhvr>
                                        <p:cTn id="14" dur="500"/>
                                        <p:tgtEl>
                                          <p:spTgt spid="31"/>
                                        </p:tgtEl>
                                      </p:cBhvr>
                                    </p:animEffect>
                                  </p:childTnLst>
                                </p:cTn>
                              </p:par>
                            </p:childTnLst>
                          </p:cTn>
                        </p:par>
                        <p:par>
                          <p:cTn id="15" fill="hold">
                            <p:stCondLst>
                              <p:cond delay="1000"/>
                            </p:stCondLst>
                            <p:childTnLst>
                              <p:par>
                                <p:cTn id="16" presetID="3" presetClass="entr" presetSubtype="10"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linds(horizontal)">
                                      <p:cBhvr>
                                        <p:cTn id="18" dur="500"/>
                                        <p:tgtEl>
                                          <p:spTgt spid="53"/>
                                        </p:tgtEl>
                                      </p:cBhvr>
                                    </p:animEffect>
                                  </p:childTnLst>
                                </p:cTn>
                              </p:par>
                            </p:childTnLst>
                          </p:cTn>
                        </p:par>
                        <p:par>
                          <p:cTn id="19" fill="hold">
                            <p:stCondLst>
                              <p:cond delay="1500"/>
                            </p:stCondLst>
                            <p:childTnLst>
                              <p:par>
                                <p:cTn id="20" presetID="21" presetClass="entr" presetSubtype="1" fill="hold" nodeType="after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wheel(1)">
                                      <p:cBhvr>
                                        <p:cTn id="22" dur="500"/>
                                        <p:tgtEl>
                                          <p:spTgt spid="73"/>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animEffect transition="in" filter="wheel(1)">
                                      <p:cBhvr>
                                        <p:cTn id="25" dur="500"/>
                                        <p:tgtEl>
                                          <p:spTgt spid="72"/>
                                        </p:tgtEl>
                                      </p:cBhvr>
                                    </p:animEffect>
                                  </p:childTnLst>
                                </p:cTn>
                              </p:par>
                            </p:childTnLst>
                          </p:cTn>
                        </p:par>
                        <p:par>
                          <p:cTn id="26" fill="hold">
                            <p:stCondLst>
                              <p:cond delay="2000"/>
                            </p:stCondLst>
                            <p:childTnLst>
                              <p:par>
                                <p:cTn id="27" presetID="21" presetClass="entr" presetSubtype="1" fill="hold" nodeType="after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wheel(1)">
                                      <p:cBhvr>
                                        <p:cTn id="29" dur="500"/>
                                        <p:tgtEl>
                                          <p:spTgt spid="57"/>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heel(1)">
                                      <p:cBhvr>
                                        <p:cTn id="32" dur="500"/>
                                        <p:tgtEl>
                                          <p:spTgt spid="54"/>
                                        </p:tgtEl>
                                      </p:cBhvr>
                                    </p:animEffect>
                                  </p:childTnLst>
                                </p:cTn>
                              </p:par>
                            </p:childTnLst>
                          </p:cTn>
                        </p:par>
                        <p:par>
                          <p:cTn id="33" fill="hold">
                            <p:stCondLst>
                              <p:cond delay="2500"/>
                            </p:stCondLst>
                            <p:childTnLst>
                              <p:par>
                                <p:cTn id="34" presetID="21" presetClass="entr" presetSubtype="1" fill="hold" nodeType="after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wheel(1)">
                                      <p:cBhvr>
                                        <p:cTn id="36" dur="500"/>
                                        <p:tgtEl>
                                          <p:spTgt spid="58"/>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heel(1)">
                                      <p:cBhvr>
                                        <p:cTn id="39" dur="500"/>
                                        <p:tgtEl>
                                          <p:spTgt spid="56"/>
                                        </p:tgtEl>
                                      </p:cBhvr>
                                    </p:animEffect>
                                  </p:childTnLst>
                                </p:cTn>
                              </p:par>
                            </p:childTnLst>
                          </p:cTn>
                        </p:par>
                        <p:par>
                          <p:cTn id="40" fill="hold">
                            <p:stCondLst>
                              <p:cond delay="3000"/>
                            </p:stCondLst>
                            <p:childTnLst>
                              <p:par>
                                <p:cTn id="41" presetID="21" presetClass="entr" presetSubtype="1" fill="hold" nodeType="after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wheel(1)">
                                      <p:cBhvr>
                                        <p:cTn id="43" dur="500"/>
                                        <p:tgtEl>
                                          <p:spTgt spid="59"/>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76"/>
                                        </p:tgtEl>
                                        <p:attrNameLst>
                                          <p:attrName>style.visibility</p:attrName>
                                        </p:attrNameLst>
                                      </p:cBhvr>
                                      <p:to>
                                        <p:strVal val="visible"/>
                                      </p:to>
                                    </p:set>
                                    <p:animEffect transition="in" filter="wheel(1)">
                                      <p:cBhvr>
                                        <p:cTn id="46" dur="500"/>
                                        <p:tgtEl>
                                          <p:spTgt spid="76"/>
                                        </p:tgtEl>
                                      </p:cBhvr>
                                    </p:animEffect>
                                  </p:childTnLst>
                                </p:cTn>
                              </p:par>
                            </p:childTnLst>
                          </p:cTn>
                        </p:par>
                        <p:par>
                          <p:cTn id="47" fill="hold">
                            <p:stCondLst>
                              <p:cond delay="3500"/>
                            </p:stCondLst>
                            <p:childTnLst>
                              <p:par>
                                <p:cTn id="48" presetID="21" presetClass="entr" presetSubtype="1" fill="hold" nodeType="afterEffect">
                                  <p:stCondLst>
                                    <p:cond delay="0"/>
                                  </p:stCondLst>
                                  <p:childTnLst>
                                    <p:set>
                                      <p:cBhvr>
                                        <p:cTn id="49" dur="1" fill="hold">
                                          <p:stCondLst>
                                            <p:cond delay="0"/>
                                          </p:stCondLst>
                                        </p:cTn>
                                        <p:tgtEl>
                                          <p:spTgt spid="77"/>
                                        </p:tgtEl>
                                        <p:attrNameLst>
                                          <p:attrName>style.visibility</p:attrName>
                                        </p:attrNameLst>
                                      </p:cBhvr>
                                      <p:to>
                                        <p:strVal val="visible"/>
                                      </p:to>
                                    </p:set>
                                    <p:animEffect transition="in" filter="wheel(1)">
                                      <p:cBhvr>
                                        <p:cTn id="50" dur="500"/>
                                        <p:tgtEl>
                                          <p:spTgt spid="77"/>
                                        </p:tgtEl>
                                      </p:cBhvr>
                                    </p:animEffect>
                                  </p:childTnLst>
                                </p:cTn>
                              </p:par>
                              <p:par>
                                <p:cTn id="51" presetID="21" presetClass="entr" presetSubtype="1" fill="hold" grpId="0" nodeType="with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wheel(1)">
                                      <p:cBhvr>
                                        <p:cTn id="53" dur="500"/>
                                        <p:tgtEl>
                                          <p:spTgt spid="55"/>
                                        </p:tgtEl>
                                      </p:cBhvr>
                                    </p:animEffect>
                                  </p:childTnLst>
                                </p:cTn>
                              </p:par>
                            </p:childTnLst>
                          </p:cTn>
                        </p:par>
                        <p:par>
                          <p:cTn id="54" fill="hold">
                            <p:stCondLst>
                              <p:cond delay="4000"/>
                            </p:stCondLst>
                            <p:childTnLst>
                              <p:par>
                                <p:cTn id="55" presetID="21" presetClass="entr" presetSubtype="1" fill="hold" nodeType="afterEffect">
                                  <p:stCondLst>
                                    <p:cond delay="0"/>
                                  </p:stCondLst>
                                  <p:childTnLst>
                                    <p:set>
                                      <p:cBhvr>
                                        <p:cTn id="56" dur="1" fill="hold">
                                          <p:stCondLst>
                                            <p:cond delay="0"/>
                                          </p:stCondLst>
                                        </p:cTn>
                                        <p:tgtEl>
                                          <p:spTgt spid="61"/>
                                        </p:tgtEl>
                                        <p:attrNameLst>
                                          <p:attrName>style.visibility</p:attrName>
                                        </p:attrNameLst>
                                      </p:cBhvr>
                                      <p:to>
                                        <p:strVal val="visible"/>
                                      </p:to>
                                    </p:set>
                                    <p:animEffect transition="in" filter="wheel(1)">
                                      <p:cBhvr>
                                        <p:cTn id="57" dur="500"/>
                                        <p:tgtEl>
                                          <p:spTgt spid="61"/>
                                        </p:tgtEl>
                                      </p:cBhvr>
                                    </p:animEffect>
                                  </p:childTnLst>
                                </p:cTn>
                              </p:par>
                              <p:par>
                                <p:cTn id="58" presetID="21" presetClass="entr" presetSubtype="1" fill="hold" grpId="0" nodeType="withEffect">
                                  <p:stCondLst>
                                    <p:cond delay="0"/>
                                  </p:stCondLst>
                                  <p:childTnLst>
                                    <p:set>
                                      <p:cBhvr>
                                        <p:cTn id="59" dur="1" fill="hold">
                                          <p:stCondLst>
                                            <p:cond delay="0"/>
                                          </p:stCondLst>
                                        </p:cTn>
                                        <p:tgtEl>
                                          <p:spTgt spid="60"/>
                                        </p:tgtEl>
                                        <p:attrNameLst>
                                          <p:attrName>style.visibility</p:attrName>
                                        </p:attrNameLst>
                                      </p:cBhvr>
                                      <p:to>
                                        <p:strVal val="visible"/>
                                      </p:to>
                                    </p:set>
                                    <p:animEffect transition="in" filter="wheel(1)">
                                      <p:cBhvr>
                                        <p:cTn id="60" dur="500"/>
                                        <p:tgtEl>
                                          <p:spTgt spid="60"/>
                                        </p:tgtEl>
                                      </p:cBhvr>
                                    </p:animEffect>
                                  </p:childTnLst>
                                </p:cTn>
                              </p:par>
                            </p:childTnLst>
                          </p:cTn>
                        </p:par>
                        <p:par>
                          <p:cTn id="61" fill="hold">
                            <p:stCondLst>
                              <p:cond delay="4500"/>
                            </p:stCondLst>
                            <p:childTnLst>
                              <p:par>
                                <p:cTn id="62" presetID="21" presetClass="entr" presetSubtype="1" fill="hold"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wheel(1)">
                                      <p:cBhvr>
                                        <p:cTn id="64" dur="500"/>
                                        <p:tgtEl>
                                          <p:spTgt spid="65"/>
                                        </p:tgtEl>
                                      </p:cBhvr>
                                    </p:animEffect>
                                  </p:childTnLst>
                                </p:cTn>
                              </p:par>
                              <p:par>
                                <p:cTn id="65" presetID="21" presetClass="entr" presetSubtype="1" fill="hold" grpId="0" nodeType="withEffect">
                                  <p:stCondLst>
                                    <p:cond delay="0"/>
                                  </p:stCondLst>
                                  <p:childTnLst>
                                    <p:set>
                                      <p:cBhvr>
                                        <p:cTn id="66" dur="1" fill="hold">
                                          <p:stCondLst>
                                            <p:cond delay="0"/>
                                          </p:stCondLst>
                                        </p:cTn>
                                        <p:tgtEl>
                                          <p:spTgt spid="62"/>
                                        </p:tgtEl>
                                        <p:attrNameLst>
                                          <p:attrName>style.visibility</p:attrName>
                                        </p:attrNameLst>
                                      </p:cBhvr>
                                      <p:to>
                                        <p:strVal val="visible"/>
                                      </p:to>
                                    </p:set>
                                    <p:animEffect transition="in" filter="wheel(1)">
                                      <p:cBhvr>
                                        <p:cTn id="67" dur="500"/>
                                        <p:tgtEl>
                                          <p:spTgt spid="62"/>
                                        </p:tgtEl>
                                      </p:cBhvr>
                                    </p:animEffect>
                                  </p:childTnLst>
                                </p:cTn>
                              </p:par>
                            </p:childTnLst>
                          </p:cTn>
                        </p:par>
                        <p:par>
                          <p:cTn id="68" fill="hold">
                            <p:stCondLst>
                              <p:cond delay="5000"/>
                            </p:stCondLst>
                            <p:childTnLst>
                              <p:par>
                                <p:cTn id="69" presetID="21" presetClass="entr" presetSubtype="1" fill="hold" nodeType="afterEffect">
                                  <p:stCondLst>
                                    <p:cond delay="0"/>
                                  </p:stCondLst>
                                  <p:childTnLst>
                                    <p:set>
                                      <p:cBhvr>
                                        <p:cTn id="70" dur="1" fill="hold">
                                          <p:stCondLst>
                                            <p:cond delay="0"/>
                                          </p:stCondLst>
                                        </p:cTn>
                                        <p:tgtEl>
                                          <p:spTgt spid="66"/>
                                        </p:tgtEl>
                                        <p:attrNameLst>
                                          <p:attrName>style.visibility</p:attrName>
                                        </p:attrNameLst>
                                      </p:cBhvr>
                                      <p:to>
                                        <p:strVal val="visible"/>
                                      </p:to>
                                    </p:set>
                                    <p:animEffect transition="in" filter="wheel(1)">
                                      <p:cBhvr>
                                        <p:cTn id="71" dur="500"/>
                                        <p:tgtEl>
                                          <p:spTgt spid="66"/>
                                        </p:tgtEl>
                                      </p:cBhvr>
                                    </p:animEffect>
                                  </p:childTnLst>
                                </p:cTn>
                              </p:par>
                              <p:par>
                                <p:cTn id="72" presetID="21" presetClass="entr" presetSubtype="1" fill="hold" grpId="0" nodeType="withEffect">
                                  <p:stCondLst>
                                    <p:cond delay="0"/>
                                  </p:stCondLst>
                                  <p:childTnLst>
                                    <p:set>
                                      <p:cBhvr>
                                        <p:cTn id="73" dur="1" fill="hold">
                                          <p:stCondLst>
                                            <p:cond delay="0"/>
                                          </p:stCondLst>
                                        </p:cTn>
                                        <p:tgtEl>
                                          <p:spTgt spid="63"/>
                                        </p:tgtEl>
                                        <p:attrNameLst>
                                          <p:attrName>style.visibility</p:attrName>
                                        </p:attrNameLst>
                                      </p:cBhvr>
                                      <p:to>
                                        <p:strVal val="visible"/>
                                      </p:to>
                                    </p:set>
                                    <p:animEffect transition="in" filter="wheel(1)">
                                      <p:cBhvr>
                                        <p:cTn id="74" dur="500"/>
                                        <p:tgtEl>
                                          <p:spTgt spid="63"/>
                                        </p:tgtEl>
                                      </p:cBhvr>
                                    </p:animEffect>
                                  </p:childTnLst>
                                </p:cTn>
                              </p:par>
                            </p:childTnLst>
                          </p:cTn>
                        </p:par>
                        <p:par>
                          <p:cTn id="75" fill="hold">
                            <p:stCondLst>
                              <p:cond delay="5500"/>
                            </p:stCondLst>
                            <p:childTnLst>
                              <p:par>
                                <p:cTn id="76" presetID="21" presetClass="entr" presetSubtype="1"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heel(1)">
                                      <p:cBhvr>
                                        <p:cTn id="78" dur="500"/>
                                        <p:tgtEl>
                                          <p:spTgt spid="67"/>
                                        </p:tgtEl>
                                      </p:cBhvr>
                                    </p:animEffect>
                                  </p:childTnLst>
                                </p:cTn>
                              </p:par>
                              <p:par>
                                <p:cTn id="79" presetID="21" presetClass="entr" presetSubtype="1" fill="hold" grpId="0" nodeType="withEffect">
                                  <p:stCondLst>
                                    <p:cond delay="0"/>
                                  </p:stCondLst>
                                  <p:childTnLst>
                                    <p:set>
                                      <p:cBhvr>
                                        <p:cTn id="80" dur="1" fill="hold">
                                          <p:stCondLst>
                                            <p:cond delay="0"/>
                                          </p:stCondLst>
                                        </p:cTn>
                                        <p:tgtEl>
                                          <p:spTgt spid="64"/>
                                        </p:tgtEl>
                                        <p:attrNameLst>
                                          <p:attrName>style.visibility</p:attrName>
                                        </p:attrNameLst>
                                      </p:cBhvr>
                                      <p:to>
                                        <p:strVal val="visible"/>
                                      </p:to>
                                    </p:set>
                                    <p:animEffect transition="in" filter="wheel(1)">
                                      <p:cBhvr>
                                        <p:cTn id="81" dur="500"/>
                                        <p:tgtEl>
                                          <p:spTgt spid="64"/>
                                        </p:tgtEl>
                                      </p:cBhvr>
                                    </p:animEffect>
                                  </p:childTnLst>
                                </p:cTn>
                              </p:par>
                            </p:childTnLst>
                          </p:cTn>
                        </p:par>
                        <p:par>
                          <p:cTn id="82" fill="hold">
                            <p:stCondLst>
                              <p:cond delay="6000"/>
                            </p:stCondLst>
                            <p:childTnLst>
                              <p:par>
                                <p:cTn id="83" presetID="21" presetClass="entr" presetSubtype="1" fill="hold" nodeType="afterEffect">
                                  <p:stCondLst>
                                    <p:cond delay="0"/>
                                  </p:stCondLst>
                                  <p:childTnLst>
                                    <p:set>
                                      <p:cBhvr>
                                        <p:cTn id="84" dur="1" fill="hold">
                                          <p:stCondLst>
                                            <p:cond delay="0"/>
                                          </p:stCondLst>
                                        </p:cTn>
                                        <p:tgtEl>
                                          <p:spTgt spid="71"/>
                                        </p:tgtEl>
                                        <p:attrNameLst>
                                          <p:attrName>style.visibility</p:attrName>
                                        </p:attrNameLst>
                                      </p:cBhvr>
                                      <p:to>
                                        <p:strVal val="visible"/>
                                      </p:to>
                                    </p:set>
                                    <p:animEffect transition="in" filter="wheel(1)">
                                      <p:cBhvr>
                                        <p:cTn id="85" dur="500"/>
                                        <p:tgtEl>
                                          <p:spTgt spid="71"/>
                                        </p:tgtEl>
                                      </p:cBhvr>
                                    </p:animEffect>
                                  </p:childTnLst>
                                </p:cTn>
                              </p:par>
                              <p:par>
                                <p:cTn id="86" presetID="21" presetClass="entr" presetSubtype="1"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heel(1)">
                                      <p:cBhvr>
                                        <p:cTn id="88" dur="500"/>
                                        <p:tgtEl>
                                          <p:spTgt spid="70"/>
                                        </p:tgtEl>
                                      </p:cBhvr>
                                    </p:animEffect>
                                  </p:childTnLst>
                                </p:cTn>
                              </p:par>
                              <p:par>
                                <p:cTn id="89" presetID="21" presetClass="entr" presetSubtype="1" fill="hold" nodeType="with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heel(1)">
                                      <p:cBhvr>
                                        <p:cTn id="91" dur="500"/>
                                        <p:tgtEl>
                                          <p:spTgt spid="33"/>
                                        </p:tgtEl>
                                      </p:cBhvr>
                                    </p:animEffect>
                                  </p:childTnLst>
                                </p:cTn>
                              </p:par>
                            </p:childTnLst>
                          </p:cTn>
                        </p:par>
                        <p:par>
                          <p:cTn id="92" fill="hold">
                            <p:stCondLst>
                              <p:cond delay="6500"/>
                            </p:stCondLst>
                            <p:childTnLst>
                              <p:par>
                                <p:cTn id="93" presetID="21" presetClass="entr" presetSubtype="1"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heel(1)">
                                      <p:cBhvr>
                                        <p:cTn id="95" dur="500"/>
                                        <p:tgtEl>
                                          <p:spTgt spid="34"/>
                                        </p:tgtEl>
                                      </p:cBhvr>
                                    </p:animEffect>
                                  </p:childTnLst>
                                </p:cTn>
                              </p:par>
                            </p:childTnLst>
                          </p:cTn>
                        </p:par>
                        <p:par>
                          <p:cTn id="96" fill="hold">
                            <p:stCondLst>
                              <p:cond delay="7000"/>
                            </p:stCondLst>
                            <p:childTnLst>
                              <p:par>
                                <p:cTn id="97" presetID="21" presetClass="entr" presetSubtype="1" fill="hold" grpId="0" nodeType="afterEffect">
                                  <p:stCondLst>
                                    <p:cond delay="0"/>
                                  </p:stCondLst>
                                  <p:childTnLst>
                                    <p:set>
                                      <p:cBhvr>
                                        <p:cTn id="98" dur="1" fill="hold">
                                          <p:stCondLst>
                                            <p:cond delay="0"/>
                                          </p:stCondLst>
                                        </p:cTn>
                                        <p:tgtEl>
                                          <p:spTgt spid="81"/>
                                        </p:tgtEl>
                                        <p:attrNameLst>
                                          <p:attrName>style.visibility</p:attrName>
                                        </p:attrNameLst>
                                      </p:cBhvr>
                                      <p:to>
                                        <p:strVal val="visible"/>
                                      </p:to>
                                    </p:set>
                                    <p:animEffect transition="in" filter="wheel(1)">
                                      <p:cBhvr>
                                        <p:cTn id="99" dur="500"/>
                                        <p:tgtEl>
                                          <p:spTgt spid="81"/>
                                        </p:tgtEl>
                                      </p:cBhvr>
                                    </p:animEffect>
                                  </p:childTnLst>
                                </p:cTn>
                              </p:par>
                            </p:childTnLst>
                          </p:cTn>
                        </p:par>
                        <p:par>
                          <p:cTn id="100" fill="hold">
                            <p:stCondLst>
                              <p:cond delay="7500"/>
                            </p:stCondLst>
                            <p:childTnLst>
                              <p:par>
                                <p:cTn id="101" presetID="21" presetClass="entr" presetSubtype="1" fill="hold" grpId="0" nodeType="afterEffect">
                                  <p:stCondLst>
                                    <p:cond delay="0"/>
                                  </p:stCondLst>
                                  <p:childTnLst>
                                    <p:set>
                                      <p:cBhvr>
                                        <p:cTn id="102" dur="1" fill="hold">
                                          <p:stCondLst>
                                            <p:cond delay="0"/>
                                          </p:stCondLst>
                                        </p:cTn>
                                        <p:tgtEl>
                                          <p:spTgt spid="78"/>
                                        </p:tgtEl>
                                        <p:attrNameLst>
                                          <p:attrName>style.visibility</p:attrName>
                                        </p:attrNameLst>
                                      </p:cBhvr>
                                      <p:to>
                                        <p:strVal val="visible"/>
                                      </p:to>
                                    </p:set>
                                    <p:animEffect transition="in" filter="wheel(1)">
                                      <p:cBhvr>
                                        <p:cTn id="103" dur="500"/>
                                        <p:tgtEl>
                                          <p:spTgt spid="78"/>
                                        </p:tgtEl>
                                      </p:cBhvr>
                                    </p:animEffect>
                                  </p:childTnLst>
                                </p:cTn>
                              </p:par>
                            </p:childTnLst>
                          </p:cTn>
                        </p:par>
                        <p:par>
                          <p:cTn id="104" fill="hold">
                            <p:stCondLst>
                              <p:cond delay="8000"/>
                            </p:stCondLst>
                            <p:childTnLst>
                              <p:par>
                                <p:cTn id="105" presetID="21" presetClass="entr" presetSubtype="1"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heel(1)">
                                      <p:cBhvr>
                                        <p:cTn id="107" dur="500"/>
                                        <p:tgtEl>
                                          <p:spTgt spid="79"/>
                                        </p:tgtEl>
                                      </p:cBhvr>
                                    </p:animEffect>
                                  </p:childTnLst>
                                </p:cTn>
                              </p:par>
                            </p:childTnLst>
                          </p:cTn>
                        </p:par>
                        <p:par>
                          <p:cTn id="108" fill="hold">
                            <p:stCondLst>
                              <p:cond delay="8500"/>
                            </p:stCondLst>
                            <p:childTnLst>
                              <p:par>
                                <p:cTn id="109" presetID="21" presetClass="entr" presetSubtype="1"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heel(1)">
                                      <p:cBhvr>
                                        <p:cTn id="111" dur="500"/>
                                        <p:tgtEl>
                                          <p:spTgt spid="80"/>
                                        </p:tgtEl>
                                      </p:cBhvr>
                                    </p:animEffect>
                                  </p:childTnLst>
                                </p:cTn>
                              </p:par>
                            </p:childTnLst>
                          </p:cTn>
                        </p:par>
                        <p:par>
                          <p:cTn id="112" fill="hold">
                            <p:stCondLst>
                              <p:cond delay="9000"/>
                            </p:stCondLst>
                            <p:childTnLst>
                              <p:par>
                                <p:cTn id="113" presetID="21" presetClass="entr" presetSubtype="1" fill="hold" grpId="0" nodeType="afterEffect">
                                  <p:stCondLst>
                                    <p:cond delay="0"/>
                                  </p:stCondLst>
                                  <p:childTnLst>
                                    <p:set>
                                      <p:cBhvr>
                                        <p:cTn id="114" dur="1" fill="hold">
                                          <p:stCondLst>
                                            <p:cond delay="0"/>
                                          </p:stCondLst>
                                        </p:cTn>
                                        <p:tgtEl>
                                          <p:spTgt spid="68"/>
                                        </p:tgtEl>
                                        <p:attrNameLst>
                                          <p:attrName>style.visibility</p:attrName>
                                        </p:attrNameLst>
                                      </p:cBhvr>
                                      <p:to>
                                        <p:strVal val="visible"/>
                                      </p:to>
                                    </p:set>
                                    <p:animEffect transition="in" filter="wheel(1)">
                                      <p:cBhvr>
                                        <p:cTn id="115" dur="500"/>
                                        <p:tgtEl>
                                          <p:spTgt spid="68"/>
                                        </p:tgtEl>
                                      </p:cBhvr>
                                    </p:animEffect>
                                  </p:childTnLst>
                                </p:cTn>
                              </p:par>
                            </p:childTnLst>
                          </p:cTn>
                        </p:par>
                        <p:par>
                          <p:cTn id="116" fill="hold">
                            <p:stCondLst>
                              <p:cond delay="9500"/>
                            </p:stCondLst>
                            <p:childTnLst>
                              <p:par>
                                <p:cTn id="117" presetID="21" presetClass="entr" presetSubtype="1" fill="hold" grpId="0" nodeType="afterEffect">
                                  <p:stCondLst>
                                    <p:cond delay="0"/>
                                  </p:stCondLst>
                                  <p:childTnLst>
                                    <p:set>
                                      <p:cBhvr>
                                        <p:cTn id="118" dur="1" fill="hold">
                                          <p:stCondLst>
                                            <p:cond delay="0"/>
                                          </p:stCondLst>
                                        </p:cTn>
                                        <p:tgtEl>
                                          <p:spTgt spid="69"/>
                                        </p:tgtEl>
                                        <p:attrNameLst>
                                          <p:attrName>style.visibility</p:attrName>
                                        </p:attrNameLst>
                                      </p:cBhvr>
                                      <p:to>
                                        <p:strVal val="visible"/>
                                      </p:to>
                                    </p:set>
                                    <p:animEffect transition="in" filter="wheel(1)">
                                      <p:cBhvr>
                                        <p:cTn id="119" dur="500"/>
                                        <p:tgtEl>
                                          <p:spTgt spid="69"/>
                                        </p:tgtEl>
                                      </p:cBhvr>
                                    </p:animEffect>
                                  </p:childTnLst>
                                </p:cTn>
                              </p:par>
                            </p:childTnLst>
                          </p:cTn>
                        </p:par>
                        <p:par>
                          <p:cTn id="120" fill="hold">
                            <p:stCondLst>
                              <p:cond delay="10000"/>
                            </p:stCondLst>
                            <p:childTnLst>
                              <p:par>
                                <p:cTn id="121" presetID="21" presetClass="entr" presetSubtype="1" fill="hold" grpId="0" nodeType="afterEffect">
                                  <p:stCondLst>
                                    <p:cond delay="0"/>
                                  </p:stCondLst>
                                  <p:childTnLst>
                                    <p:set>
                                      <p:cBhvr>
                                        <p:cTn id="122" dur="1" fill="hold">
                                          <p:stCondLst>
                                            <p:cond delay="0"/>
                                          </p:stCondLst>
                                        </p:cTn>
                                        <p:tgtEl>
                                          <p:spTgt spid="32"/>
                                        </p:tgtEl>
                                        <p:attrNameLst>
                                          <p:attrName>style.visibility</p:attrName>
                                        </p:attrNameLst>
                                      </p:cBhvr>
                                      <p:to>
                                        <p:strVal val="visible"/>
                                      </p:to>
                                    </p:set>
                                    <p:animEffect transition="in" filter="wheel(1)">
                                      <p:cBhvr>
                                        <p:cTn id="123" dur="500"/>
                                        <p:tgtEl>
                                          <p:spTgt spid="32"/>
                                        </p:tgtEl>
                                      </p:cBhvr>
                                    </p:animEffect>
                                  </p:childTnLst>
                                </p:cTn>
                              </p:par>
                              <p:par>
                                <p:cTn id="124" presetID="2" presetClass="entr" presetSubtype="4" fill="hold" grpId="0" nodeType="withEffect">
                                  <p:stCondLst>
                                    <p:cond delay="0"/>
                                  </p:stCondLst>
                                  <p:childTnLst>
                                    <p:set>
                                      <p:cBhvr>
                                        <p:cTn id="125" dur="1" fill="hold">
                                          <p:stCondLst>
                                            <p:cond delay="0"/>
                                          </p:stCondLst>
                                        </p:cTn>
                                        <p:tgtEl>
                                          <p:spTgt spid="17"/>
                                        </p:tgtEl>
                                        <p:attrNameLst>
                                          <p:attrName>style.visibility</p:attrName>
                                        </p:attrNameLst>
                                      </p:cBhvr>
                                      <p:to>
                                        <p:strVal val="visible"/>
                                      </p:to>
                                    </p:set>
                                    <p:anim calcmode="lin" valueType="num">
                                      <p:cBhvr additive="base">
                                        <p:cTn id="126" dur="500" fill="hold"/>
                                        <p:tgtEl>
                                          <p:spTgt spid="17"/>
                                        </p:tgtEl>
                                        <p:attrNameLst>
                                          <p:attrName>ppt_x</p:attrName>
                                        </p:attrNameLst>
                                      </p:cBhvr>
                                      <p:tavLst>
                                        <p:tav tm="0">
                                          <p:val>
                                            <p:strVal val="#ppt_x"/>
                                          </p:val>
                                        </p:tav>
                                        <p:tav tm="100000">
                                          <p:val>
                                            <p:strVal val="#ppt_x"/>
                                          </p:val>
                                        </p:tav>
                                      </p:tavLst>
                                    </p:anim>
                                    <p:anim calcmode="lin" valueType="num">
                                      <p:cBhvr additive="base">
                                        <p:cTn id="127" dur="500" fill="hold"/>
                                        <p:tgtEl>
                                          <p:spTgt spid="17"/>
                                        </p:tgtEl>
                                        <p:attrNameLst>
                                          <p:attrName>ppt_y</p:attrName>
                                        </p:attrNameLst>
                                      </p:cBhvr>
                                      <p:tavLst>
                                        <p:tav tm="0">
                                          <p:val>
                                            <p:strVal val="1+#ppt_h/2"/>
                                          </p:val>
                                        </p:tav>
                                        <p:tav tm="100000">
                                          <p:val>
                                            <p:strVal val="#ppt_y"/>
                                          </p:val>
                                        </p:tav>
                                      </p:tavLst>
                                    </p:anim>
                                  </p:childTnLst>
                                </p:cTn>
                              </p:par>
                            </p:childTnLst>
                          </p:cTn>
                        </p:par>
                        <p:par>
                          <p:cTn id="128" fill="hold">
                            <p:stCondLst>
                              <p:cond delay="10500"/>
                            </p:stCondLst>
                            <p:childTnLst>
                              <p:par>
                                <p:cTn id="129" presetID="2" presetClass="entr" presetSubtype="4" fill="hold" grpId="0" nodeType="afterEffect">
                                  <p:stCondLst>
                                    <p:cond delay="0"/>
                                  </p:stCondLst>
                                  <p:childTnLst>
                                    <p:set>
                                      <p:cBhvr>
                                        <p:cTn id="130" dur="1" fill="hold">
                                          <p:stCondLst>
                                            <p:cond delay="0"/>
                                          </p:stCondLst>
                                        </p:cTn>
                                        <p:tgtEl>
                                          <p:spTgt spid="7"/>
                                        </p:tgtEl>
                                        <p:attrNameLst>
                                          <p:attrName>style.visibility</p:attrName>
                                        </p:attrNameLst>
                                      </p:cBhvr>
                                      <p:to>
                                        <p:strVal val="visible"/>
                                      </p:to>
                                    </p:set>
                                    <p:anim calcmode="lin" valueType="num">
                                      <p:cBhvr additive="base">
                                        <p:cTn id="131" dur="500" fill="hold"/>
                                        <p:tgtEl>
                                          <p:spTgt spid="7"/>
                                        </p:tgtEl>
                                        <p:attrNameLst>
                                          <p:attrName>ppt_x</p:attrName>
                                        </p:attrNameLst>
                                      </p:cBhvr>
                                      <p:tavLst>
                                        <p:tav tm="0">
                                          <p:val>
                                            <p:strVal val="#ppt_x"/>
                                          </p:val>
                                        </p:tav>
                                        <p:tav tm="100000">
                                          <p:val>
                                            <p:strVal val="#ppt_x"/>
                                          </p:val>
                                        </p:tav>
                                      </p:tavLst>
                                    </p:anim>
                                    <p:anim calcmode="lin" valueType="num">
                                      <p:cBhvr additive="base">
                                        <p:cTn id="132" dur="500" fill="hold"/>
                                        <p:tgtEl>
                                          <p:spTgt spid="7"/>
                                        </p:tgtEl>
                                        <p:attrNameLst>
                                          <p:attrName>ppt_y</p:attrName>
                                        </p:attrNameLst>
                                      </p:cBhvr>
                                      <p:tavLst>
                                        <p:tav tm="0">
                                          <p:val>
                                            <p:strVal val="1+#ppt_h/2"/>
                                          </p:val>
                                        </p:tav>
                                        <p:tav tm="100000">
                                          <p:val>
                                            <p:strVal val="#ppt_y"/>
                                          </p:val>
                                        </p:tav>
                                      </p:tavLst>
                                    </p:anim>
                                  </p:childTnLst>
                                </p:cTn>
                              </p:par>
                            </p:childTnLst>
                          </p:cTn>
                        </p:par>
                        <p:par>
                          <p:cTn id="133" fill="hold">
                            <p:stCondLst>
                              <p:cond delay="11000"/>
                            </p:stCondLst>
                            <p:childTnLst>
                              <p:par>
                                <p:cTn id="134" presetID="2" presetClass="entr" presetSubtype="4" fill="hold" grpId="0" nodeType="afterEffect">
                                  <p:stCondLst>
                                    <p:cond delay="0"/>
                                  </p:stCondLst>
                                  <p:childTnLst>
                                    <p:set>
                                      <p:cBhvr>
                                        <p:cTn id="135" dur="1" fill="hold">
                                          <p:stCondLst>
                                            <p:cond delay="0"/>
                                          </p:stCondLst>
                                        </p:cTn>
                                        <p:tgtEl>
                                          <p:spTgt spid="4"/>
                                        </p:tgtEl>
                                        <p:attrNameLst>
                                          <p:attrName>style.visibility</p:attrName>
                                        </p:attrNameLst>
                                      </p:cBhvr>
                                      <p:to>
                                        <p:strVal val="visible"/>
                                      </p:to>
                                    </p:set>
                                    <p:anim calcmode="lin" valueType="num">
                                      <p:cBhvr additive="base">
                                        <p:cTn id="136" dur="500" fill="hold"/>
                                        <p:tgtEl>
                                          <p:spTgt spid="4"/>
                                        </p:tgtEl>
                                        <p:attrNameLst>
                                          <p:attrName>ppt_x</p:attrName>
                                        </p:attrNameLst>
                                      </p:cBhvr>
                                      <p:tavLst>
                                        <p:tav tm="0">
                                          <p:val>
                                            <p:strVal val="#ppt_x"/>
                                          </p:val>
                                        </p:tav>
                                        <p:tav tm="100000">
                                          <p:val>
                                            <p:strVal val="#ppt_x"/>
                                          </p:val>
                                        </p:tav>
                                      </p:tavLst>
                                    </p:anim>
                                    <p:anim calcmode="lin" valueType="num">
                                      <p:cBhvr additive="base">
                                        <p:cTn id="137" dur="500" fill="hold"/>
                                        <p:tgtEl>
                                          <p:spTgt spid="4"/>
                                        </p:tgtEl>
                                        <p:attrNameLst>
                                          <p:attrName>ppt_y</p:attrName>
                                        </p:attrNameLst>
                                      </p:cBhvr>
                                      <p:tavLst>
                                        <p:tav tm="0">
                                          <p:val>
                                            <p:strVal val="1+#ppt_h/2"/>
                                          </p:val>
                                        </p:tav>
                                        <p:tav tm="100000">
                                          <p:val>
                                            <p:strVal val="#ppt_y"/>
                                          </p:val>
                                        </p:tav>
                                      </p:tavLst>
                                    </p:anim>
                                  </p:childTnLst>
                                </p:cTn>
                              </p:par>
                            </p:childTnLst>
                          </p:cTn>
                        </p:par>
                        <p:par>
                          <p:cTn id="138" fill="hold">
                            <p:stCondLst>
                              <p:cond delay="11500"/>
                            </p:stCondLst>
                            <p:childTnLst>
                              <p:par>
                                <p:cTn id="139" presetID="2" presetClass="entr" presetSubtype="4" fill="hold" grpId="0" nodeType="afterEffect">
                                  <p:stCondLst>
                                    <p:cond delay="0"/>
                                  </p:stCondLst>
                                  <p:childTnLst>
                                    <p:set>
                                      <p:cBhvr>
                                        <p:cTn id="140" dur="1" fill="hold">
                                          <p:stCondLst>
                                            <p:cond delay="0"/>
                                          </p:stCondLst>
                                        </p:cTn>
                                        <p:tgtEl>
                                          <p:spTgt spid="8"/>
                                        </p:tgtEl>
                                        <p:attrNameLst>
                                          <p:attrName>style.visibility</p:attrName>
                                        </p:attrNameLst>
                                      </p:cBhvr>
                                      <p:to>
                                        <p:strVal val="visible"/>
                                      </p:to>
                                    </p:set>
                                    <p:anim calcmode="lin" valueType="num">
                                      <p:cBhvr additive="base">
                                        <p:cTn id="141" dur="500" fill="hold"/>
                                        <p:tgtEl>
                                          <p:spTgt spid="8"/>
                                        </p:tgtEl>
                                        <p:attrNameLst>
                                          <p:attrName>ppt_x</p:attrName>
                                        </p:attrNameLst>
                                      </p:cBhvr>
                                      <p:tavLst>
                                        <p:tav tm="0">
                                          <p:val>
                                            <p:strVal val="#ppt_x"/>
                                          </p:val>
                                        </p:tav>
                                        <p:tav tm="100000">
                                          <p:val>
                                            <p:strVal val="#ppt_x"/>
                                          </p:val>
                                        </p:tav>
                                      </p:tavLst>
                                    </p:anim>
                                    <p:anim calcmode="lin" valueType="num">
                                      <p:cBhvr additive="base">
                                        <p:cTn id="142" dur="500" fill="hold"/>
                                        <p:tgtEl>
                                          <p:spTgt spid="8"/>
                                        </p:tgtEl>
                                        <p:attrNameLst>
                                          <p:attrName>ppt_y</p:attrName>
                                        </p:attrNameLst>
                                      </p:cBhvr>
                                      <p:tavLst>
                                        <p:tav tm="0">
                                          <p:val>
                                            <p:strVal val="1+#ppt_h/2"/>
                                          </p:val>
                                        </p:tav>
                                        <p:tav tm="100000">
                                          <p:val>
                                            <p:strVal val="#ppt_y"/>
                                          </p:val>
                                        </p:tav>
                                      </p:tavLst>
                                    </p:anim>
                                  </p:childTnLst>
                                </p:cTn>
                              </p:par>
                            </p:childTnLst>
                          </p:cTn>
                        </p:par>
                        <p:par>
                          <p:cTn id="143" fill="hold">
                            <p:stCondLst>
                              <p:cond delay="12000"/>
                            </p:stCondLst>
                            <p:childTnLst>
                              <p:par>
                                <p:cTn id="144" presetID="2" presetClass="entr" presetSubtype="4" fill="hold" grpId="0" nodeType="afterEffect">
                                  <p:stCondLst>
                                    <p:cond delay="0"/>
                                  </p:stCondLst>
                                  <p:childTnLst>
                                    <p:set>
                                      <p:cBhvr>
                                        <p:cTn id="145" dur="1" fill="hold">
                                          <p:stCondLst>
                                            <p:cond delay="0"/>
                                          </p:stCondLst>
                                        </p:cTn>
                                        <p:tgtEl>
                                          <p:spTgt spid="15"/>
                                        </p:tgtEl>
                                        <p:attrNameLst>
                                          <p:attrName>style.visibility</p:attrName>
                                        </p:attrNameLst>
                                      </p:cBhvr>
                                      <p:to>
                                        <p:strVal val="visible"/>
                                      </p:to>
                                    </p:set>
                                    <p:anim calcmode="lin" valueType="num">
                                      <p:cBhvr additive="base">
                                        <p:cTn id="146" dur="500" fill="hold"/>
                                        <p:tgtEl>
                                          <p:spTgt spid="15"/>
                                        </p:tgtEl>
                                        <p:attrNameLst>
                                          <p:attrName>ppt_x</p:attrName>
                                        </p:attrNameLst>
                                      </p:cBhvr>
                                      <p:tavLst>
                                        <p:tav tm="0">
                                          <p:val>
                                            <p:strVal val="#ppt_x"/>
                                          </p:val>
                                        </p:tav>
                                        <p:tav tm="100000">
                                          <p:val>
                                            <p:strVal val="#ppt_x"/>
                                          </p:val>
                                        </p:tav>
                                      </p:tavLst>
                                    </p:anim>
                                    <p:anim calcmode="lin" valueType="num">
                                      <p:cBhvr additive="base">
                                        <p:cTn id="147" dur="500" fill="hold"/>
                                        <p:tgtEl>
                                          <p:spTgt spid="15"/>
                                        </p:tgtEl>
                                        <p:attrNameLst>
                                          <p:attrName>ppt_y</p:attrName>
                                        </p:attrNameLst>
                                      </p:cBhvr>
                                      <p:tavLst>
                                        <p:tav tm="0">
                                          <p:val>
                                            <p:strVal val="1+#ppt_h/2"/>
                                          </p:val>
                                        </p:tav>
                                        <p:tav tm="100000">
                                          <p:val>
                                            <p:strVal val="#ppt_y"/>
                                          </p:val>
                                        </p:tav>
                                      </p:tavLst>
                                    </p:anim>
                                  </p:childTnLst>
                                </p:cTn>
                              </p:par>
                            </p:childTnLst>
                          </p:cTn>
                        </p:par>
                        <p:par>
                          <p:cTn id="148" fill="hold">
                            <p:stCondLst>
                              <p:cond delay="12500"/>
                            </p:stCondLst>
                            <p:childTnLst>
                              <p:par>
                                <p:cTn id="149" presetID="2" presetClass="entr" presetSubtype="4" fill="hold" grpId="0" nodeType="afterEffect">
                                  <p:stCondLst>
                                    <p:cond delay="0"/>
                                  </p:stCondLst>
                                  <p:childTnLst>
                                    <p:set>
                                      <p:cBhvr>
                                        <p:cTn id="150" dur="1" fill="hold">
                                          <p:stCondLst>
                                            <p:cond delay="0"/>
                                          </p:stCondLst>
                                        </p:cTn>
                                        <p:tgtEl>
                                          <p:spTgt spid="9"/>
                                        </p:tgtEl>
                                        <p:attrNameLst>
                                          <p:attrName>style.visibility</p:attrName>
                                        </p:attrNameLst>
                                      </p:cBhvr>
                                      <p:to>
                                        <p:strVal val="visible"/>
                                      </p:to>
                                    </p:set>
                                    <p:anim calcmode="lin" valueType="num">
                                      <p:cBhvr additive="base">
                                        <p:cTn id="151" dur="500" fill="hold"/>
                                        <p:tgtEl>
                                          <p:spTgt spid="9"/>
                                        </p:tgtEl>
                                        <p:attrNameLst>
                                          <p:attrName>ppt_x</p:attrName>
                                        </p:attrNameLst>
                                      </p:cBhvr>
                                      <p:tavLst>
                                        <p:tav tm="0">
                                          <p:val>
                                            <p:strVal val="#ppt_x"/>
                                          </p:val>
                                        </p:tav>
                                        <p:tav tm="100000">
                                          <p:val>
                                            <p:strVal val="#ppt_x"/>
                                          </p:val>
                                        </p:tav>
                                      </p:tavLst>
                                    </p:anim>
                                    <p:anim calcmode="lin" valueType="num">
                                      <p:cBhvr additive="base">
                                        <p:cTn id="152" dur="500" fill="hold"/>
                                        <p:tgtEl>
                                          <p:spTgt spid="9"/>
                                        </p:tgtEl>
                                        <p:attrNameLst>
                                          <p:attrName>ppt_y</p:attrName>
                                        </p:attrNameLst>
                                      </p:cBhvr>
                                      <p:tavLst>
                                        <p:tav tm="0">
                                          <p:val>
                                            <p:strVal val="1+#ppt_h/2"/>
                                          </p:val>
                                        </p:tav>
                                        <p:tav tm="100000">
                                          <p:val>
                                            <p:strVal val="#ppt_y"/>
                                          </p:val>
                                        </p:tav>
                                      </p:tavLst>
                                    </p:anim>
                                  </p:childTnLst>
                                </p:cTn>
                              </p:par>
                            </p:childTnLst>
                          </p:cTn>
                        </p:par>
                        <p:par>
                          <p:cTn id="153" fill="hold">
                            <p:stCondLst>
                              <p:cond delay="13000"/>
                            </p:stCondLst>
                            <p:childTnLst>
                              <p:par>
                                <p:cTn id="154" presetID="2" presetClass="entr" presetSubtype="4" fill="hold" grpId="0" nodeType="afterEffect">
                                  <p:stCondLst>
                                    <p:cond delay="0"/>
                                  </p:stCondLst>
                                  <p:childTnLst>
                                    <p:set>
                                      <p:cBhvr>
                                        <p:cTn id="155" dur="1" fill="hold">
                                          <p:stCondLst>
                                            <p:cond delay="0"/>
                                          </p:stCondLst>
                                        </p:cTn>
                                        <p:tgtEl>
                                          <p:spTgt spid="14"/>
                                        </p:tgtEl>
                                        <p:attrNameLst>
                                          <p:attrName>style.visibility</p:attrName>
                                        </p:attrNameLst>
                                      </p:cBhvr>
                                      <p:to>
                                        <p:strVal val="visible"/>
                                      </p:to>
                                    </p:set>
                                    <p:anim calcmode="lin" valueType="num">
                                      <p:cBhvr additive="base">
                                        <p:cTn id="156" dur="500" fill="hold"/>
                                        <p:tgtEl>
                                          <p:spTgt spid="14"/>
                                        </p:tgtEl>
                                        <p:attrNameLst>
                                          <p:attrName>ppt_x</p:attrName>
                                        </p:attrNameLst>
                                      </p:cBhvr>
                                      <p:tavLst>
                                        <p:tav tm="0">
                                          <p:val>
                                            <p:strVal val="#ppt_x"/>
                                          </p:val>
                                        </p:tav>
                                        <p:tav tm="100000">
                                          <p:val>
                                            <p:strVal val="#ppt_x"/>
                                          </p:val>
                                        </p:tav>
                                      </p:tavLst>
                                    </p:anim>
                                    <p:anim calcmode="lin" valueType="num">
                                      <p:cBhvr additive="base">
                                        <p:cTn id="157" dur="500" fill="hold"/>
                                        <p:tgtEl>
                                          <p:spTgt spid="14"/>
                                        </p:tgtEl>
                                        <p:attrNameLst>
                                          <p:attrName>ppt_y</p:attrName>
                                        </p:attrNameLst>
                                      </p:cBhvr>
                                      <p:tavLst>
                                        <p:tav tm="0">
                                          <p:val>
                                            <p:strVal val="1+#ppt_h/2"/>
                                          </p:val>
                                        </p:tav>
                                        <p:tav tm="100000">
                                          <p:val>
                                            <p:strVal val="#ppt_y"/>
                                          </p:val>
                                        </p:tav>
                                      </p:tavLst>
                                    </p:anim>
                                  </p:childTnLst>
                                </p:cTn>
                              </p:par>
                            </p:childTnLst>
                          </p:cTn>
                        </p:par>
                        <p:par>
                          <p:cTn id="158" fill="hold">
                            <p:stCondLst>
                              <p:cond delay="13500"/>
                            </p:stCondLst>
                            <p:childTnLst>
                              <p:par>
                                <p:cTn id="159" presetID="2" presetClass="entr" presetSubtype="4" fill="hold" grpId="0" nodeType="afterEffect">
                                  <p:stCondLst>
                                    <p:cond delay="0"/>
                                  </p:stCondLst>
                                  <p:childTnLst>
                                    <p:set>
                                      <p:cBhvr>
                                        <p:cTn id="160" dur="1" fill="hold">
                                          <p:stCondLst>
                                            <p:cond delay="0"/>
                                          </p:stCondLst>
                                        </p:cTn>
                                        <p:tgtEl>
                                          <p:spTgt spid="10"/>
                                        </p:tgtEl>
                                        <p:attrNameLst>
                                          <p:attrName>style.visibility</p:attrName>
                                        </p:attrNameLst>
                                      </p:cBhvr>
                                      <p:to>
                                        <p:strVal val="visible"/>
                                      </p:to>
                                    </p:set>
                                    <p:anim calcmode="lin" valueType="num">
                                      <p:cBhvr additive="base">
                                        <p:cTn id="161" dur="500" fill="hold"/>
                                        <p:tgtEl>
                                          <p:spTgt spid="10"/>
                                        </p:tgtEl>
                                        <p:attrNameLst>
                                          <p:attrName>ppt_x</p:attrName>
                                        </p:attrNameLst>
                                      </p:cBhvr>
                                      <p:tavLst>
                                        <p:tav tm="0">
                                          <p:val>
                                            <p:strVal val="#ppt_x"/>
                                          </p:val>
                                        </p:tav>
                                        <p:tav tm="100000">
                                          <p:val>
                                            <p:strVal val="#ppt_x"/>
                                          </p:val>
                                        </p:tav>
                                      </p:tavLst>
                                    </p:anim>
                                    <p:anim calcmode="lin" valueType="num">
                                      <p:cBhvr additive="base">
                                        <p:cTn id="162" dur="500" fill="hold"/>
                                        <p:tgtEl>
                                          <p:spTgt spid="10"/>
                                        </p:tgtEl>
                                        <p:attrNameLst>
                                          <p:attrName>ppt_y</p:attrName>
                                        </p:attrNameLst>
                                      </p:cBhvr>
                                      <p:tavLst>
                                        <p:tav tm="0">
                                          <p:val>
                                            <p:strVal val="1+#ppt_h/2"/>
                                          </p:val>
                                        </p:tav>
                                        <p:tav tm="100000">
                                          <p:val>
                                            <p:strVal val="#ppt_y"/>
                                          </p:val>
                                        </p:tav>
                                      </p:tavLst>
                                    </p:anim>
                                  </p:childTnLst>
                                </p:cTn>
                              </p:par>
                            </p:childTnLst>
                          </p:cTn>
                        </p:par>
                        <p:par>
                          <p:cTn id="163" fill="hold">
                            <p:stCondLst>
                              <p:cond delay="14000"/>
                            </p:stCondLst>
                            <p:childTnLst>
                              <p:par>
                                <p:cTn id="164" presetID="2" presetClass="entr" presetSubtype="4" fill="hold" grpId="0"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500" fill="hold"/>
                                        <p:tgtEl>
                                          <p:spTgt spid="5"/>
                                        </p:tgtEl>
                                        <p:attrNameLst>
                                          <p:attrName>ppt_x</p:attrName>
                                        </p:attrNameLst>
                                      </p:cBhvr>
                                      <p:tavLst>
                                        <p:tav tm="0">
                                          <p:val>
                                            <p:strVal val="#ppt_x"/>
                                          </p:val>
                                        </p:tav>
                                        <p:tav tm="100000">
                                          <p:val>
                                            <p:strVal val="#ppt_x"/>
                                          </p:val>
                                        </p:tav>
                                      </p:tavLst>
                                    </p:anim>
                                    <p:anim calcmode="lin" valueType="num">
                                      <p:cBhvr additive="base">
                                        <p:cTn id="167" dur="50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14500"/>
                            </p:stCondLst>
                            <p:childTnLst>
                              <p:par>
                                <p:cTn id="169" presetID="2" presetClass="entr" presetSubtype="4" fill="hold" grpId="0" nodeType="afterEffect">
                                  <p:stCondLst>
                                    <p:cond delay="0"/>
                                  </p:stCondLst>
                                  <p:childTnLst>
                                    <p:set>
                                      <p:cBhvr>
                                        <p:cTn id="170" dur="1" fill="hold">
                                          <p:stCondLst>
                                            <p:cond delay="0"/>
                                          </p:stCondLst>
                                        </p:cTn>
                                        <p:tgtEl>
                                          <p:spTgt spid="11"/>
                                        </p:tgtEl>
                                        <p:attrNameLst>
                                          <p:attrName>style.visibility</p:attrName>
                                        </p:attrNameLst>
                                      </p:cBhvr>
                                      <p:to>
                                        <p:strVal val="visible"/>
                                      </p:to>
                                    </p:set>
                                    <p:anim calcmode="lin" valueType="num">
                                      <p:cBhvr additive="base">
                                        <p:cTn id="171" dur="500" fill="hold"/>
                                        <p:tgtEl>
                                          <p:spTgt spid="11"/>
                                        </p:tgtEl>
                                        <p:attrNameLst>
                                          <p:attrName>ppt_x</p:attrName>
                                        </p:attrNameLst>
                                      </p:cBhvr>
                                      <p:tavLst>
                                        <p:tav tm="0">
                                          <p:val>
                                            <p:strVal val="#ppt_x"/>
                                          </p:val>
                                        </p:tav>
                                        <p:tav tm="100000">
                                          <p:val>
                                            <p:strVal val="#ppt_x"/>
                                          </p:val>
                                        </p:tav>
                                      </p:tavLst>
                                    </p:anim>
                                    <p:anim calcmode="lin" valueType="num">
                                      <p:cBhvr additive="base">
                                        <p:cTn id="172" dur="500" fill="hold"/>
                                        <p:tgtEl>
                                          <p:spTgt spid="11"/>
                                        </p:tgtEl>
                                        <p:attrNameLst>
                                          <p:attrName>ppt_y</p:attrName>
                                        </p:attrNameLst>
                                      </p:cBhvr>
                                      <p:tavLst>
                                        <p:tav tm="0">
                                          <p:val>
                                            <p:strVal val="1+#ppt_h/2"/>
                                          </p:val>
                                        </p:tav>
                                        <p:tav tm="100000">
                                          <p:val>
                                            <p:strVal val="#ppt_y"/>
                                          </p:val>
                                        </p:tav>
                                      </p:tavLst>
                                    </p:anim>
                                  </p:childTnLst>
                                </p:cTn>
                              </p:par>
                            </p:childTnLst>
                          </p:cTn>
                        </p:par>
                        <p:par>
                          <p:cTn id="173" fill="hold">
                            <p:stCondLst>
                              <p:cond delay="15000"/>
                            </p:stCondLst>
                            <p:childTnLst>
                              <p:par>
                                <p:cTn id="174" presetID="2" presetClass="entr" presetSubtype="4" fill="hold" grpId="0" nodeType="afterEffect">
                                  <p:stCondLst>
                                    <p:cond delay="0"/>
                                  </p:stCondLst>
                                  <p:childTnLst>
                                    <p:set>
                                      <p:cBhvr>
                                        <p:cTn id="175" dur="1" fill="hold">
                                          <p:stCondLst>
                                            <p:cond delay="0"/>
                                          </p:stCondLst>
                                        </p:cTn>
                                        <p:tgtEl>
                                          <p:spTgt spid="13"/>
                                        </p:tgtEl>
                                        <p:attrNameLst>
                                          <p:attrName>style.visibility</p:attrName>
                                        </p:attrNameLst>
                                      </p:cBhvr>
                                      <p:to>
                                        <p:strVal val="visible"/>
                                      </p:to>
                                    </p:set>
                                    <p:anim calcmode="lin" valueType="num">
                                      <p:cBhvr additive="base">
                                        <p:cTn id="176" dur="500" fill="hold"/>
                                        <p:tgtEl>
                                          <p:spTgt spid="13"/>
                                        </p:tgtEl>
                                        <p:attrNameLst>
                                          <p:attrName>ppt_x</p:attrName>
                                        </p:attrNameLst>
                                      </p:cBhvr>
                                      <p:tavLst>
                                        <p:tav tm="0">
                                          <p:val>
                                            <p:strVal val="#ppt_x"/>
                                          </p:val>
                                        </p:tav>
                                        <p:tav tm="100000">
                                          <p:val>
                                            <p:strVal val="#ppt_x"/>
                                          </p:val>
                                        </p:tav>
                                      </p:tavLst>
                                    </p:anim>
                                    <p:anim calcmode="lin" valueType="num">
                                      <p:cBhvr additive="base">
                                        <p:cTn id="177" dur="500" fill="hold"/>
                                        <p:tgtEl>
                                          <p:spTgt spid="13"/>
                                        </p:tgtEl>
                                        <p:attrNameLst>
                                          <p:attrName>ppt_y</p:attrName>
                                        </p:attrNameLst>
                                      </p:cBhvr>
                                      <p:tavLst>
                                        <p:tav tm="0">
                                          <p:val>
                                            <p:strVal val="1+#ppt_h/2"/>
                                          </p:val>
                                        </p:tav>
                                        <p:tav tm="100000">
                                          <p:val>
                                            <p:strVal val="#ppt_y"/>
                                          </p:val>
                                        </p:tav>
                                      </p:tavLst>
                                    </p:anim>
                                  </p:childTnLst>
                                </p:cTn>
                              </p:par>
                            </p:childTnLst>
                          </p:cTn>
                        </p:par>
                        <p:par>
                          <p:cTn id="178" fill="hold">
                            <p:stCondLst>
                              <p:cond delay="15500"/>
                            </p:stCondLst>
                            <p:childTnLst>
                              <p:par>
                                <p:cTn id="179" presetID="2" presetClass="entr" presetSubtype="4" fill="hold" grpId="0" nodeType="afterEffect">
                                  <p:stCondLst>
                                    <p:cond delay="0"/>
                                  </p:stCondLst>
                                  <p:childTnLst>
                                    <p:set>
                                      <p:cBhvr>
                                        <p:cTn id="180" dur="1" fill="hold">
                                          <p:stCondLst>
                                            <p:cond delay="0"/>
                                          </p:stCondLst>
                                        </p:cTn>
                                        <p:tgtEl>
                                          <p:spTgt spid="12"/>
                                        </p:tgtEl>
                                        <p:attrNameLst>
                                          <p:attrName>style.visibility</p:attrName>
                                        </p:attrNameLst>
                                      </p:cBhvr>
                                      <p:to>
                                        <p:strVal val="visible"/>
                                      </p:to>
                                    </p:set>
                                    <p:anim calcmode="lin" valueType="num">
                                      <p:cBhvr additive="base">
                                        <p:cTn id="181" dur="500" fill="hold"/>
                                        <p:tgtEl>
                                          <p:spTgt spid="12"/>
                                        </p:tgtEl>
                                        <p:attrNameLst>
                                          <p:attrName>ppt_x</p:attrName>
                                        </p:attrNameLst>
                                      </p:cBhvr>
                                      <p:tavLst>
                                        <p:tav tm="0">
                                          <p:val>
                                            <p:strVal val="#ppt_x"/>
                                          </p:val>
                                        </p:tav>
                                        <p:tav tm="100000">
                                          <p:val>
                                            <p:strVal val="#ppt_x"/>
                                          </p:val>
                                        </p:tav>
                                      </p:tavLst>
                                    </p:anim>
                                    <p:anim calcmode="lin" valueType="num">
                                      <p:cBhvr additive="base">
                                        <p:cTn id="182" dur="500" fill="hold"/>
                                        <p:tgtEl>
                                          <p:spTgt spid="12"/>
                                        </p:tgtEl>
                                        <p:attrNameLst>
                                          <p:attrName>ppt_y</p:attrName>
                                        </p:attrNameLst>
                                      </p:cBhvr>
                                      <p:tavLst>
                                        <p:tav tm="0">
                                          <p:val>
                                            <p:strVal val="1+#ppt_h/2"/>
                                          </p:val>
                                        </p:tav>
                                        <p:tav tm="100000">
                                          <p:val>
                                            <p:strVal val="#ppt_y"/>
                                          </p:val>
                                        </p:tav>
                                      </p:tavLst>
                                    </p:anim>
                                  </p:childTnLst>
                                </p:cTn>
                              </p:par>
                            </p:childTnLst>
                          </p:cTn>
                        </p:par>
                        <p:par>
                          <p:cTn id="183" fill="hold">
                            <p:stCondLst>
                              <p:cond delay="16000"/>
                            </p:stCondLst>
                            <p:childTnLst>
                              <p:par>
                                <p:cTn id="184" presetID="2" presetClass="entr" presetSubtype="4" fill="hold" grpId="0" nodeType="afterEffect">
                                  <p:stCondLst>
                                    <p:cond delay="0"/>
                                  </p:stCondLst>
                                  <p:childTnLst>
                                    <p:set>
                                      <p:cBhvr>
                                        <p:cTn id="185" dur="1" fill="hold">
                                          <p:stCondLst>
                                            <p:cond delay="0"/>
                                          </p:stCondLst>
                                        </p:cTn>
                                        <p:tgtEl>
                                          <p:spTgt spid="6"/>
                                        </p:tgtEl>
                                        <p:attrNameLst>
                                          <p:attrName>style.visibility</p:attrName>
                                        </p:attrNameLst>
                                      </p:cBhvr>
                                      <p:to>
                                        <p:strVal val="visible"/>
                                      </p:to>
                                    </p:set>
                                    <p:anim calcmode="lin" valueType="num">
                                      <p:cBhvr additive="base">
                                        <p:cTn id="186" dur="500" fill="hold"/>
                                        <p:tgtEl>
                                          <p:spTgt spid="6"/>
                                        </p:tgtEl>
                                        <p:attrNameLst>
                                          <p:attrName>ppt_x</p:attrName>
                                        </p:attrNameLst>
                                      </p:cBhvr>
                                      <p:tavLst>
                                        <p:tav tm="0">
                                          <p:val>
                                            <p:strVal val="#ppt_x"/>
                                          </p:val>
                                        </p:tav>
                                        <p:tav tm="100000">
                                          <p:val>
                                            <p:strVal val="#ppt_x"/>
                                          </p:val>
                                        </p:tav>
                                      </p:tavLst>
                                    </p:anim>
                                    <p:anim calcmode="lin" valueType="num">
                                      <p:cBhvr additive="base">
                                        <p:cTn id="187" dur="500" fill="hold"/>
                                        <p:tgtEl>
                                          <p:spTgt spid="6"/>
                                        </p:tgtEl>
                                        <p:attrNameLst>
                                          <p:attrName>ppt_y</p:attrName>
                                        </p:attrNameLst>
                                      </p:cBhvr>
                                      <p:tavLst>
                                        <p:tav tm="0">
                                          <p:val>
                                            <p:strVal val="1+#ppt_h/2"/>
                                          </p:val>
                                        </p:tav>
                                        <p:tav tm="100000">
                                          <p:val>
                                            <p:strVal val="#ppt_y"/>
                                          </p:val>
                                        </p:tav>
                                      </p:tavLst>
                                    </p:anim>
                                  </p:childTnLst>
                                </p:cTn>
                              </p:par>
                            </p:childTnLst>
                          </p:cTn>
                        </p:par>
                        <p:par>
                          <p:cTn id="188" fill="hold">
                            <p:stCondLst>
                              <p:cond delay="16500"/>
                            </p:stCondLst>
                            <p:childTnLst>
                              <p:par>
                                <p:cTn id="189" presetID="10" presetClass="entr" presetSubtype="0" fill="hold" grpId="0" nodeType="afterEffect">
                                  <p:stCondLst>
                                    <p:cond delay="0"/>
                                  </p:stCondLst>
                                  <p:childTnLst>
                                    <p:set>
                                      <p:cBhvr>
                                        <p:cTn id="190" dur="1" fill="hold">
                                          <p:stCondLst>
                                            <p:cond delay="0"/>
                                          </p:stCondLst>
                                        </p:cTn>
                                        <p:tgtEl>
                                          <p:spTgt spid="24"/>
                                        </p:tgtEl>
                                        <p:attrNameLst>
                                          <p:attrName>style.visibility</p:attrName>
                                        </p:attrNameLst>
                                      </p:cBhvr>
                                      <p:to>
                                        <p:strVal val="visible"/>
                                      </p:to>
                                    </p:set>
                                    <p:animEffect transition="in" filter="fade">
                                      <p:cBhvr>
                                        <p:cTn id="19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24" grpId="0" animBg="1"/>
      <p:bldP spid="17" grpId="0"/>
      <p:bldP spid="29" grpId="0" animBg="1"/>
      <p:bldP spid="31" grpId="0"/>
      <p:bldP spid="32" grpId="0" animBg="1"/>
      <p:bldP spid="34" grpId="0"/>
      <p:bldP spid="53" grpId="0" animBg="1"/>
      <p:bldP spid="54" grpId="0" animBg="1"/>
      <p:bldP spid="55" grpId="0" animBg="1"/>
      <p:bldP spid="56" grpId="0" animBg="1"/>
      <p:bldP spid="60" grpId="0" animBg="1"/>
      <p:bldP spid="62" grpId="0" animBg="1"/>
      <p:bldP spid="63" grpId="0" animBg="1"/>
      <p:bldP spid="64" grpId="0" animBg="1"/>
      <p:bldP spid="68" grpId="0" animBg="1"/>
      <p:bldP spid="69" grpId="0" animBg="1"/>
      <p:bldP spid="70" grpId="0" animBg="1"/>
      <p:bldP spid="72" grpId="0" animBg="1"/>
      <p:bldP spid="76" grpId="0" animBg="1"/>
      <p:bldP spid="78" grpId="0" animBg="1"/>
      <p:bldP spid="79" grpId="0" animBg="1"/>
      <p:bldP spid="80" grpId="0" animBg="1"/>
      <p:bldP spid="8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3E6A8479-1425-C74D-974A-35F699C7FA05}"/>
              </a:ext>
            </a:extLst>
          </p:cNvPr>
          <p:cNvSpPr txBox="1"/>
          <p:nvPr/>
        </p:nvSpPr>
        <p:spPr>
          <a:xfrm>
            <a:off x="283492" y="275853"/>
            <a:ext cx="2111366" cy="646331"/>
          </a:xfrm>
          <a:prstGeom prst="rect">
            <a:avLst/>
          </a:prstGeom>
          <a:noFill/>
        </p:spPr>
        <p:txBody>
          <a:bodyPr wrap="square" rtlCol="0">
            <a:spAutoFit/>
          </a:bodyPr>
          <a:lstStyle/>
          <a:p>
            <a:pPr algn="ctr"/>
            <a:r>
              <a:rPr lang="en-US" sz="1200" b="1" dirty="0">
                <a:latin typeface="Garamond" charset="0"/>
                <a:ea typeface="Garamond" charset="0"/>
                <a:cs typeface="Garamond" charset="0"/>
              </a:rPr>
              <a:t>3</a:t>
            </a:r>
            <a:r>
              <a:rPr lang="en-US" sz="1200" b="1" baseline="30000" dirty="0">
                <a:latin typeface="Garamond" charset="0"/>
                <a:ea typeface="Garamond" charset="0"/>
                <a:cs typeface="Garamond" charset="0"/>
              </a:rPr>
              <a:t>RD</a:t>
            </a:r>
            <a:r>
              <a:rPr lang="en-US" sz="1200" b="1" dirty="0">
                <a:latin typeface="Garamond" charset="0"/>
                <a:ea typeface="Garamond" charset="0"/>
                <a:cs typeface="Garamond" charset="0"/>
              </a:rPr>
              <a:t>  STAGE</a:t>
            </a:r>
          </a:p>
          <a:p>
            <a:pPr algn="ctr"/>
            <a:r>
              <a:rPr lang="en-US" sz="1200" b="1" dirty="0">
                <a:latin typeface="Garamond" charset="0"/>
                <a:ea typeface="Garamond" charset="0"/>
                <a:cs typeface="Garamond" charset="0"/>
              </a:rPr>
              <a:t>CUSTOM SOFTWARE</a:t>
            </a:r>
          </a:p>
          <a:p>
            <a:pPr algn="ctr"/>
            <a:r>
              <a:rPr lang="en-US" sz="1200" b="1" dirty="0">
                <a:latin typeface="Garamond" charset="0"/>
                <a:ea typeface="Garamond" charset="0"/>
                <a:cs typeface="Garamond" charset="0"/>
              </a:rPr>
              <a:t>RUN THE SYSTEM</a:t>
            </a:r>
          </a:p>
        </p:txBody>
      </p:sp>
      <p:sp>
        <p:nvSpPr>
          <p:cNvPr id="793" name="Oval 792">
            <a:extLst>
              <a:ext uri="{FF2B5EF4-FFF2-40B4-BE49-F238E27FC236}">
                <a16:creationId xmlns:a16="http://schemas.microsoft.com/office/drawing/2014/main" id="{628B0790-931E-5A46-8E11-B5CBB7920288}"/>
              </a:ext>
            </a:extLst>
          </p:cNvPr>
          <p:cNvSpPr/>
          <p:nvPr/>
        </p:nvSpPr>
        <p:spPr>
          <a:xfrm>
            <a:off x="9786257" y="4343401"/>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12👤</a:t>
            </a:r>
          </a:p>
        </p:txBody>
      </p:sp>
      <p:sp>
        <p:nvSpPr>
          <p:cNvPr id="794" name="Oval 793">
            <a:extLst>
              <a:ext uri="{FF2B5EF4-FFF2-40B4-BE49-F238E27FC236}">
                <a16:creationId xmlns:a16="http://schemas.microsoft.com/office/drawing/2014/main" id="{500FF371-1147-FA49-BA57-0F516646D6A5}"/>
              </a:ext>
            </a:extLst>
          </p:cNvPr>
          <p:cNvSpPr/>
          <p:nvPr/>
        </p:nvSpPr>
        <p:spPr>
          <a:xfrm>
            <a:off x="1861458" y="4343401"/>
            <a:ext cx="500742" cy="50074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FF00"/>
                </a:solidFill>
                <a:latin typeface="Garamond" charset="0"/>
                <a:ea typeface="Garamond" charset="0"/>
                <a:cs typeface="Garamond" charset="0"/>
              </a:rPr>
              <a:t>1👤</a:t>
            </a:r>
          </a:p>
        </p:txBody>
      </p:sp>
      <p:sp>
        <p:nvSpPr>
          <p:cNvPr id="795" name="Oval 794">
            <a:extLst>
              <a:ext uri="{FF2B5EF4-FFF2-40B4-BE49-F238E27FC236}">
                <a16:creationId xmlns:a16="http://schemas.microsoft.com/office/drawing/2014/main" id="{6B55A90E-5D6A-C04F-B5BB-3CDFAE519EED}"/>
              </a:ext>
            </a:extLst>
          </p:cNvPr>
          <p:cNvSpPr/>
          <p:nvPr/>
        </p:nvSpPr>
        <p:spPr>
          <a:xfrm>
            <a:off x="1894116" y="5007427"/>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2👤</a:t>
            </a:r>
          </a:p>
        </p:txBody>
      </p:sp>
      <p:sp>
        <p:nvSpPr>
          <p:cNvPr id="796" name="Oval 795">
            <a:extLst>
              <a:ext uri="{FF2B5EF4-FFF2-40B4-BE49-F238E27FC236}">
                <a16:creationId xmlns:a16="http://schemas.microsoft.com/office/drawing/2014/main" id="{DF6369DF-591B-B24D-A575-048FCC4743F4}"/>
              </a:ext>
            </a:extLst>
          </p:cNvPr>
          <p:cNvSpPr/>
          <p:nvPr/>
        </p:nvSpPr>
        <p:spPr>
          <a:xfrm>
            <a:off x="2394858" y="5671453"/>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3👤</a:t>
            </a:r>
          </a:p>
        </p:txBody>
      </p:sp>
      <p:sp>
        <p:nvSpPr>
          <p:cNvPr id="797" name="Oval 796">
            <a:extLst>
              <a:ext uri="{FF2B5EF4-FFF2-40B4-BE49-F238E27FC236}">
                <a16:creationId xmlns:a16="http://schemas.microsoft.com/office/drawing/2014/main" id="{EE81CC2C-18D8-D341-B31F-DC2585098B6E}"/>
              </a:ext>
            </a:extLst>
          </p:cNvPr>
          <p:cNvSpPr/>
          <p:nvPr/>
        </p:nvSpPr>
        <p:spPr>
          <a:xfrm>
            <a:off x="3309259" y="5921825"/>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4👤</a:t>
            </a:r>
          </a:p>
        </p:txBody>
      </p:sp>
      <p:sp>
        <p:nvSpPr>
          <p:cNvPr id="798" name="Oval 797">
            <a:extLst>
              <a:ext uri="{FF2B5EF4-FFF2-40B4-BE49-F238E27FC236}">
                <a16:creationId xmlns:a16="http://schemas.microsoft.com/office/drawing/2014/main" id="{7EF9F12A-3F1F-E546-845A-5A94538021FF}"/>
              </a:ext>
            </a:extLst>
          </p:cNvPr>
          <p:cNvSpPr/>
          <p:nvPr/>
        </p:nvSpPr>
        <p:spPr>
          <a:xfrm>
            <a:off x="4245431" y="5921826"/>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5👤</a:t>
            </a:r>
          </a:p>
        </p:txBody>
      </p:sp>
      <p:sp>
        <p:nvSpPr>
          <p:cNvPr id="799" name="Oval 798">
            <a:extLst>
              <a:ext uri="{FF2B5EF4-FFF2-40B4-BE49-F238E27FC236}">
                <a16:creationId xmlns:a16="http://schemas.microsoft.com/office/drawing/2014/main" id="{9CF59B48-D4DB-3A4E-8F9D-31983C808F7A}"/>
              </a:ext>
            </a:extLst>
          </p:cNvPr>
          <p:cNvSpPr/>
          <p:nvPr/>
        </p:nvSpPr>
        <p:spPr>
          <a:xfrm>
            <a:off x="5236029" y="5932708"/>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6👤</a:t>
            </a:r>
          </a:p>
        </p:txBody>
      </p:sp>
      <p:sp>
        <p:nvSpPr>
          <p:cNvPr id="800" name="Oval 799">
            <a:extLst>
              <a:ext uri="{FF2B5EF4-FFF2-40B4-BE49-F238E27FC236}">
                <a16:creationId xmlns:a16="http://schemas.microsoft.com/office/drawing/2014/main" id="{FBB5D26B-5BCA-7F4D-B7FE-7EF6247F0B59}"/>
              </a:ext>
            </a:extLst>
          </p:cNvPr>
          <p:cNvSpPr/>
          <p:nvPr/>
        </p:nvSpPr>
        <p:spPr>
          <a:xfrm>
            <a:off x="6172200" y="5932708"/>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7👤</a:t>
            </a:r>
          </a:p>
        </p:txBody>
      </p:sp>
      <p:sp>
        <p:nvSpPr>
          <p:cNvPr id="801" name="Oval 800">
            <a:extLst>
              <a:ext uri="{FF2B5EF4-FFF2-40B4-BE49-F238E27FC236}">
                <a16:creationId xmlns:a16="http://schemas.microsoft.com/office/drawing/2014/main" id="{2E3BDC0D-1E09-6B46-85B3-A51EC41B3481}"/>
              </a:ext>
            </a:extLst>
          </p:cNvPr>
          <p:cNvSpPr/>
          <p:nvPr/>
        </p:nvSpPr>
        <p:spPr>
          <a:xfrm>
            <a:off x="7108371" y="5932708"/>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8👤</a:t>
            </a:r>
          </a:p>
        </p:txBody>
      </p:sp>
      <p:sp>
        <p:nvSpPr>
          <p:cNvPr id="802" name="Oval 801">
            <a:extLst>
              <a:ext uri="{FF2B5EF4-FFF2-40B4-BE49-F238E27FC236}">
                <a16:creationId xmlns:a16="http://schemas.microsoft.com/office/drawing/2014/main" id="{0A5AA5AA-48B3-E24D-A8D0-146D3140D59C}"/>
              </a:ext>
            </a:extLst>
          </p:cNvPr>
          <p:cNvSpPr/>
          <p:nvPr/>
        </p:nvSpPr>
        <p:spPr>
          <a:xfrm>
            <a:off x="8098972" y="5921827"/>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9👤</a:t>
            </a:r>
          </a:p>
        </p:txBody>
      </p:sp>
      <p:sp>
        <p:nvSpPr>
          <p:cNvPr id="803" name="Oval 802">
            <a:extLst>
              <a:ext uri="{FF2B5EF4-FFF2-40B4-BE49-F238E27FC236}">
                <a16:creationId xmlns:a16="http://schemas.microsoft.com/office/drawing/2014/main" id="{F50AB495-74F8-C946-8037-D8CAA391F0D9}"/>
              </a:ext>
            </a:extLst>
          </p:cNvPr>
          <p:cNvSpPr/>
          <p:nvPr/>
        </p:nvSpPr>
        <p:spPr>
          <a:xfrm>
            <a:off x="9035143" y="5671456"/>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10👤</a:t>
            </a:r>
          </a:p>
        </p:txBody>
      </p:sp>
      <p:sp>
        <p:nvSpPr>
          <p:cNvPr id="804" name="Oval 803">
            <a:extLst>
              <a:ext uri="{FF2B5EF4-FFF2-40B4-BE49-F238E27FC236}">
                <a16:creationId xmlns:a16="http://schemas.microsoft.com/office/drawing/2014/main" id="{F3FE1E4A-8937-D943-85DA-C773E845A6C3}"/>
              </a:ext>
            </a:extLst>
          </p:cNvPr>
          <p:cNvSpPr/>
          <p:nvPr/>
        </p:nvSpPr>
        <p:spPr>
          <a:xfrm>
            <a:off x="9786257" y="5007428"/>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11👤</a:t>
            </a:r>
          </a:p>
        </p:txBody>
      </p:sp>
      <p:sp>
        <p:nvSpPr>
          <p:cNvPr id="805" name="Rectangle 804">
            <a:extLst>
              <a:ext uri="{FF2B5EF4-FFF2-40B4-BE49-F238E27FC236}">
                <a16:creationId xmlns:a16="http://schemas.microsoft.com/office/drawing/2014/main" id="{EA4C6DC1-6208-4C43-94EC-B9B009E2A4C8}"/>
              </a:ext>
            </a:extLst>
          </p:cNvPr>
          <p:cNvSpPr/>
          <p:nvPr/>
        </p:nvSpPr>
        <p:spPr>
          <a:xfrm>
            <a:off x="4495801" y="60728"/>
            <a:ext cx="2558143" cy="525517"/>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solidFill>
                  <a:srgbClr val="0000FF"/>
                </a:solidFill>
                <a:latin typeface="Garamond" charset="0"/>
                <a:ea typeface="Garamond" charset="0"/>
                <a:cs typeface="Garamond" charset="0"/>
              </a:rPr>
              <a:t>MÖSARSY</a:t>
            </a:r>
          </a:p>
          <a:p>
            <a:pPr algn="ctr"/>
            <a:r>
              <a:rPr lang="es-ES_tradnl" sz="1000" b="1" dirty="0">
                <a:solidFill>
                  <a:srgbClr val="0000FF"/>
                </a:solidFill>
                <a:latin typeface="Garamond" charset="0"/>
                <a:ea typeface="Garamond" charset="0"/>
                <a:cs typeface="Garamond" charset="0"/>
              </a:rPr>
              <a:t>DASHBOARD, REGISTRATION, ACCOUNTS </a:t>
            </a:r>
            <a:endParaRPr lang="en-US" sz="1000" dirty="0"/>
          </a:p>
        </p:txBody>
      </p:sp>
      <p:sp>
        <p:nvSpPr>
          <p:cNvPr id="806" name="Rectangle 805">
            <a:extLst>
              <a:ext uri="{FF2B5EF4-FFF2-40B4-BE49-F238E27FC236}">
                <a16:creationId xmlns:a16="http://schemas.microsoft.com/office/drawing/2014/main" id="{5F5A0E57-F814-D74C-AE62-E98DD8B119BF}"/>
              </a:ext>
            </a:extLst>
          </p:cNvPr>
          <p:cNvSpPr/>
          <p:nvPr/>
        </p:nvSpPr>
        <p:spPr>
          <a:xfrm>
            <a:off x="4495801" y="2492824"/>
            <a:ext cx="2558143" cy="74022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400" b="1" dirty="0">
                <a:solidFill>
                  <a:schemeClr val="bg1"/>
                </a:solidFill>
                <a:latin typeface="Garamond" charset="0"/>
                <a:ea typeface="Garamond" charset="0"/>
                <a:cs typeface="Garamond" charset="0"/>
              </a:rPr>
              <a:t>ROT 12 POSITIONS-$100</a:t>
            </a:r>
          </a:p>
          <a:p>
            <a:pPr algn="ctr"/>
            <a:r>
              <a:rPr lang="es-ES_tradnl" sz="1000" b="1" dirty="0">
                <a:solidFill>
                  <a:schemeClr val="accent6">
                    <a:lumMod val="50000"/>
                  </a:schemeClr>
                </a:solidFill>
                <a:latin typeface="Garamond" charset="0"/>
                <a:ea typeface="Garamond" charset="0"/>
                <a:cs typeface="Garamond" charset="0"/>
              </a:rPr>
              <a:t>EACH PARTNER WILL INVESTED OR WILL SAVING ($1,200.00):</a:t>
            </a:r>
          </a:p>
          <a:p>
            <a:pPr algn="ctr"/>
            <a:r>
              <a:rPr lang="es-ES_tradnl" sz="1400" b="1" dirty="0">
                <a:solidFill>
                  <a:schemeClr val="bg1"/>
                </a:solidFill>
                <a:latin typeface="Garamond" charset="0"/>
                <a:ea typeface="Garamond" charset="0"/>
                <a:cs typeface="Garamond" charset="0"/>
              </a:rPr>
              <a:t>$100+INTEREST+FEE</a:t>
            </a:r>
            <a:endParaRPr lang="en-US" sz="1400" dirty="0">
              <a:solidFill>
                <a:schemeClr val="bg1"/>
              </a:solidFill>
            </a:endParaRPr>
          </a:p>
        </p:txBody>
      </p:sp>
      <p:sp>
        <p:nvSpPr>
          <p:cNvPr id="807" name="Oval 806">
            <a:extLst>
              <a:ext uri="{FF2B5EF4-FFF2-40B4-BE49-F238E27FC236}">
                <a16:creationId xmlns:a16="http://schemas.microsoft.com/office/drawing/2014/main" id="{4A14CA8C-F556-D04C-A28B-D73A7CB35815}"/>
              </a:ext>
            </a:extLst>
          </p:cNvPr>
          <p:cNvSpPr/>
          <p:nvPr/>
        </p:nvSpPr>
        <p:spPr>
          <a:xfrm>
            <a:off x="4311011" y="3294367"/>
            <a:ext cx="957942" cy="925284"/>
          </a:xfrm>
          <a:prstGeom prst="ellipse">
            <a:avLst/>
          </a:prstGeom>
          <a:gradFill>
            <a:gsLst>
              <a:gs pos="0">
                <a:schemeClr val="accent2">
                  <a:lumMod val="40000"/>
                  <a:lumOff val="60000"/>
                </a:schemeClr>
              </a:gs>
              <a:gs pos="56000">
                <a:schemeClr val="accent2">
                  <a:lumMod val="95000"/>
                  <a:lumOff val="5000"/>
                </a:schemeClr>
              </a:gs>
              <a:gs pos="100000">
                <a:schemeClr val="accent2">
                  <a:lumMod val="60000"/>
                </a:schemeClr>
              </a:gs>
            </a:gsLst>
            <a:path path="circle">
              <a:fillToRect l="50000" t="130000" r="50000" b="-3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Garamond" charset="0"/>
                <a:ea typeface="Garamond" charset="0"/>
                <a:cs typeface="Garamond" charset="0"/>
              </a:rPr>
              <a:t>LOAN</a:t>
            </a:r>
          </a:p>
          <a:p>
            <a:pPr algn="ctr"/>
            <a:r>
              <a:rPr lang="en-US" sz="1400" b="1" dirty="0">
                <a:latin typeface="Garamond" charset="0"/>
                <a:ea typeface="Garamond" charset="0"/>
                <a:cs typeface="Garamond" charset="0"/>
              </a:rPr>
              <a:t>$1,100</a:t>
            </a:r>
          </a:p>
          <a:p>
            <a:pPr algn="ctr"/>
            <a:r>
              <a:rPr lang="en-US" sz="600" b="1" dirty="0">
                <a:solidFill>
                  <a:srgbClr val="FF0000"/>
                </a:solidFill>
                <a:latin typeface="Garamond" charset="0"/>
                <a:ea typeface="Garamond" charset="0"/>
                <a:cs typeface="Garamond" charset="0"/>
              </a:rPr>
              <a:t>INTERST PAID: $15.42</a:t>
            </a:r>
          </a:p>
          <a:p>
            <a:pPr algn="ctr"/>
            <a:r>
              <a:rPr lang="en-US" sz="600" b="1" dirty="0">
                <a:solidFill>
                  <a:srgbClr val="FFFF00"/>
                </a:solidFill>
                <a:latin typeface="Garamond" charset="0"/>
                <a:ea typeface="Garamond" charset="0"/>
                <a:cs typeface="Garamond" charset="0"/>
              </a:rPr>
              <a:t>$184.99</a:t>
            </a:r>
          </a:p>
          <a:p>
            <a:pPr algn="ctr"/>
            <a:r>
              <a:rPr lang="en-US" sz="800" b="1" dirty="0">
                <a:solidFill>
                  <a:schemeClr val="accent6">
                    <a:lumMod val="75000"/>
                  </a:schemeClr>
                </a:solidFill>
                <a:latin typeface="Garamond" charset="0"/>
                <a:ea typeface="Garamond" charset="0"/>
                <a:cs typeface="Garamond" charset="0"/>
              </a:rPr>
              <a:t>RETURN</a:t>
            </a:r>
          </a:p>
          <a:p>
            <a:pPr algn="ctr"/>
            <a:r>
              <a:rPr lang="en-US" sz="1200" b="1" dirty="0">
                <a:latin typeface="Garamond" charset="0"/>
                <a:ea typeface="Garamond" charset="0"/>
                <a:cs typeface="Garamond" charset="0"/>
              </a:rPr>
              <a:t>$100</a:t>
            </a:r>
          </a:p>
        </p:txBody>
      </p:sp>
      <p:sp>
        <p:nvSpPr>
          <p:cNvPr id="808" name="Oval 807">
            <a:extLst>
              <a:ext uri="{FF2B5EF4-FFF2-40B4-BE49-F238E27FC236}">
                <a16:creationId xmlns:a16="http://schemas.microsoft.com/office/drawing/2014/main" id="{885BC4E7-55D7-A841-B89C-D29B4A8C72CA}"/>
              </a:ext>
            </a:extLst>
          </p:cNvPr>
          <p:cNvSpPr/>
          <p:nvPr/>
        </p:nvSpPr>
        <p:spPr>
          <a:xfrm>
            <a:off x="5306784" y="3841220"/>
            <a:ext cx="1012371" cy="92528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Garamond" charset="0"/>
                <a:ea typeface="Garamond" charset="0"/>
                <a:cs typeface="Garamond" charset="0"/>
              </a:rPr>
              <a:t>GAINS</a:t>
            </a:r>
          </a:p>
          <a:p>
            <a:pPr algn="ctr"/>
            <a:r>
              <a:rPr lang="en-US" sz="1100" b="1" dirty="0">
                <a:latin typeface="Garamond" charset="0"/>
                <a:ea typeface="Garamond" charset="0"/>
                <a:cs typeface="Garamond" charset="0"/>
              </a:rPr>
              <a:t>$1.28</a:t>
            </a:r>
          </a:p>
          <a:p>
            <a:pPr algn="ctr"/>
            <a:r>
              <a:rPr lang="en-US" sz="1100" b="1" dirty="0">
                <a:solidFill>
                  <a:srgbClr val="FFFF00"/>
                </a:solidFill>
                <a:latin typeface="Garamond" charset="0"/>
                <a:ea typeface="Garamond" charset="0"/>
                <a:cs typeface="Garamond" charset="0"/>
              </a:rPr>
              <a:t>$1.28</a:t>
            </a:r>
          </a:p>
        </p:txBody>
      </p:sp>
      <p:sp>
        <p:nvSpPr>
          <p:cNvPr id="809" name="Oval 808">
            <a:extLst>
              <a:ext uri="{FF2B5EF4-FFF2-40B4-BE49-F238E27FC236}">
                <a16:creationId xmlns:a16="http://schemas.microsoft.com/office/drawing/2014/main" id="{E72E604C-C443-8A4C-8085-F1EC12BC1E0E}"/>
              </a:ext>
            </a:extLst>
          </p:cNvPr>
          <p:cNvSpPr/>
          <p:nvPr/>
        </p:nvSpPr>
        <p:spPr>
          <a:xfrm>
            <a:off x="6422571" y="3378842"/>
            <a:ext cx="957942" cy="92528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FEE</a:t>
            </a:r>
          </a:p>
          <a:p>
            <a:pPr algn="ctr"/>
            <a:r>
              <a:rPr lang="en-US" sz="1400" b="1" dirty="0">
                <a:latin typeface="Garamond" charset="0"/>
                <a:ea typeface="Garamond" charset="0"/>
                <a:cs typeface="Garamond" charset="0"/>
              </a:rPr>
              <a:t>$1.50</a:t>
            </a:r>
          </a:p>
        </p:txBody>
      </p:sp>
      <p:cxnSp>
        <p:nvCxnSpPr>
          <p:cNvPr id="810" name="Curved Connector 809">
            <a:extLst>
              <a:ext uri="{FF2B5EF4-FFF2-40B4-BE49-F238E27FC236}">
                <a16:creationId xmlns:a16="http://schemas.microsoft.com/office/drawing/2014/main" id="{5D339A10-DA69-5142-BA45-8B15A0D4240E}"/>
              </a:ext>
            </a:extLst>
          </p:cNvPr>
          <p:cNvCxnSpPr>
            <a:stCxn id="794" idx="6"/>
            <a:endCxn id="806" idx="1"/>
          </p:cNvCxnSpPr>
          <p:nvPr/>
        </p:nvCxnSpPr>
        <p:spPr>
          <a:xfrm flipV="1">
            <a:off x="2362200" y="2862939"/>
            <a:ext cx="2133601" cy="1730834"/>
          </a:xfrm>
          <a:prstGeom prst="curvedConnector3">
            <a:avLst>
              <a:gd name="adj1" fmla="val 50000"/>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11" name="Curved Connector 810">
            <a:extLst>
              <a:ext uri="{FF2B5EF4-FFF2-40B4-BE49-F238E27FC236}">
                <a16:creationId xmlns:a16="http://schemas.microsoft.com/office/drawing/2014/main" id="{61C64680-0D94-D044-94C5-0A19CCF287D6}"/>
              </a:ext>
            </a:extLst>
          </p:cNvPr>
          <p:cNvCxnSpPr>
            <a:stCxn id="803" idx="1"/>
            <a:endCxn id="806" idx="3"/>
          </p:cNvCxnSpPr>
          <p:nvPr/>
        </p:nvCxnSpPr>
        <p:spPr>
          <a:xfrm rot="16200000" flipV="1">
            <a:off x="6640286" y="3276598"/>
            <a:ext cx="2881849" cy="2054531"/>
          </a:xfrm>
          <a:prstGeom prst="curvedConnector2">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12" name="Curved Connector 811">
            <a:extLst>
              <a:ext uri="{FF2B5EF4-FFF2-40B4-BE49-F238E27FC236}">
                <a16:creationId xmlns:a16="http://schemas.microsoft.com/office/drawing/2014/main" id="{B7846A4B-22A5-A54B-A1A8-3EFA43479671}"/>
              </a:ext>
            </a:extLst>
          </p:cNvPr>
          <p:cNvCxnSpPr>
            <a:stCxn id="804" idx="2"/>
            <a:endCxn id="806" idx="3"/>
          </p:cNvCxnSpPr>
          <p:nvPr/>
        </p:nvCxnSpPr>
        <p:spPr>
          <a:xfrm rot="10800000">
            <a:off x="7053945" y="2862940"/>
            <a:ext cx="2732313" cy="2394861"/>
          </a:xfrm>
          <a:prstGeom prst="curvedConnector3">
            <a:avLst>
              <a:gd name="adj1" fmla="val 50000"/>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13" name="Curved Connector 812">
            <a:extLst>
              <a:ext uri="{FF2B5EF4-FFF2-40B4-BE49-F238E27FC236}">
                <a16:creationId xmlns:a16="http://schemas.microsoft.com/office/drawing/2014/main" id="{442235CB-9833-6B42-BD8A-950680E33A5A}"/>
              </a:ext>
            </a:extLst>
          </p:cNvPr>
          <p:cNvCxnSpPr>
            <a:stCxn id="793" idx="2"/>
            <a:endCxn id="806" idx="3"/>
          </p:cNvCxnSpPr>
          <p:nvPr/>
        </p:nvCxnSpPr>
        <p:spPr>
          <a:xfrm rot="10800000">
            <a:off x="7053945" y="2862939"/>
            <a:ext cx="2732313" cy="1730834"/>
          </a:xfrm>
          <a:prstGeom prst="curvedConnector3">
            <a:avLst>
              <a:gd name="adj1" fmla="val 50000"/>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14" name="Curved Connector 813">
            <a:extLst>
              <a:ext uri="{FF2B5EF4-FFF2-40B4-BE49-F238E27FC236}">
                <a16:creationId xmlns:a16="http://schemas.microsoft.com/office/drawing/2014/main" id="{AFDBC821-8CA6-2A43-BBFD-FDF8D0D55A04}"/>
              </a:ext>
            </a:extLst>
          </p:cNvPr>
          <p:cNvCxnSpPr>
            <a:stCxn id="795" idx="6"/>
            <a:endCxn id="806" idx="1"/>
          </p:cNvCxnSpPr>
          <p:nvPr/>
        </p:nvCxnSpPr>
        <p:spPr>
          <a:xfrm flipV="1">
            <a:off x="2394858" y="2862939"/>
            <a:ext cx="2100943" cy="2394860"/>
          </a:xfrm>
          <a:prstGeom prst="curvedConnector3">
            <a:avLst>
              <a:gd name="adj1" fmla="val 50000"/>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15" name="Curved Connector 814">
            <a:extLst>
              <a:ext uri="{FF2B5EF4-FFF2-40B4-BE49-F238E27FC236}">
                <a16:creationId xmlns:a16="http://schemas.microsoft.com/office/drawing/2014/main" id="{4821D9CA-09A7-9444-AE7E-17D2BEC28C55}"/>
              </a:ext>
            </a:extLst>
          </p:cNvPr>
          <p:cNvCxnSpPr>
            <a:stCxn id="796" idx="7"/>
            <a:endCxn id="806" idx="1"/>
          </p:cNvCxnSpPr>
          <p:nvPr/>
        </p:nvCxnSpPr>
        <p:spPr>
          <a:xfrm rot="5400000" flipH="1" flipV="1">
            <a:off x="2218111" y="3467096"/>
            <a:ext cx="2881846" cy="1673533"/>
          </a:xfrm>
          <a:prstGeom prst="curvedConnector2">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16" name="Curved Connector 815">
            <a:extLst>
              <a:ext uri="{FF2B5EF4-FFF2-40B4-BE49-F238E27FC236}">
                <a16:creationId xmlns:a16="http://schemas.microsoft.com/office/drawing/2014/main" id="{48F80D8A-20FD-9142-9C24-B502008FB509}"/>
              </a:ext>
            </a:extLst>
          </p:cNvPr>
          <p:cNvCxnSpPr>
            <a:stCxn id="797" idx="0"/>
            <a:endCxn id="806" idx="1"/>
          </p:cNvCxnSpPr>
          <p:nvPr/>
        </p:nvCxnSpPr>
        <p:spPr>
          <a:xfrm rot="5400000" flipH="1" flipV="1">
            <a:off x="2498272" y="3924297"/>
            <a:ext cx="3058886" cy="936171"/>
          </a:xfrm>
          <a:prstGeom prst="curvedConnector2">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17" name="Curved Connector 816">
            <a:extLst>
              <a:ext uri="{FF2B5EF4-FFF2-40B4-BE49-F238E27FC236}">
                <a16:creationId xmlns:a16="http://schemas.microsoft.com/office/drawing/2014/main" id="{83476ECC-23E3-E248-9D97-3FEFD4D92C93}"/>
              </a:ext>
            </a:extLst>
          </p:cNvPr>
          <p:cNvCxnSpPr>
            <a:stCxn id="798" idx="0"/>
            <a:endCxn id="806" idx="1"/>
          </p:cNvCxnSpPr>
          <p:nvPr/>
        </p:nvCxnSpPr>
        <p:spPr>
          <a:xfrm rot="16200000" flipV="1">
            <a:off x="2966359" y="4392382"/>
            <a:ext cx="3058887" cy="1"/>
          </a:xfrm>
          <a:prstGeom prst="curvedConnector4">
            <a:avLst>
              <a:gd name="adj1" fmla="val 43950"/>
              <a:gd name="adj2" fmla="val 47897100000"/>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18" name="Curved Connector 817">
            <a:extLst>
              <a:ext uri="{FF2B5EF4-FFF2-40B4-BE49-F238E27FC236}">
                <a16:creationId xmlns:a16="http://schemas.microsoft.com/office/drawing/2014/main" id="{7E3A85D1-1491-F641-9F1A-47BB2629C688}"/>
              </a:ext>
            </a:extLst>
          </p:cNvPr>
          <p:cNvCxnSpPr>
            <a:stCxn id="799" idx="6"/>
            <a:endCxn id="806" idx="1"/>
          </p:cNvCxnSpPr>
          <p:nvPr/>
        </p:nvCxnSpPr>
        <p:spPr>
          <a:xfrm flipH="1" flipV="1">
            <a:off x="4495801" y="2862939"/>
            <a:ext cx="1240970" cy="3320141"/>
          </a:xfrm>
          <a:prstGeom prst="curvedConnector5">
            <a:avLst>
              <a:gd name="adj1" fmla="val -18421"/>
              <a:gd name="adj2" fmla="val 48197"/>
              <a:gd name="adj3" fmla="val 118421"/>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19" name="Curved Connector 818">
            <a:extLst>
              <a:ext uri="{FF2B5EF4-FFF2-40B4-BE49-F238E27FC236}">
                <a16:creationId xmlns:a16="http://schemas.microsoft.com/office/drawing/2014/main" id="{69924CD6-6C00-F546-969C-8E66C6625A6C}"/>
              </a:ext>
            </a:extLst>
          </p:cNvPr>
          <p:cNvCxnSpPr>
            <a:stCxn id="800" idx="6"/>
            <a:endCxn id="806" idx="3"/>
          </p:cNvCxnSpPr>
          <p:nvPr/>
        </p:nvCxnSpPr>
        <p:spPr>
          <a:xfrm flipV="1">
            <a:off x="6672942" y="2862939"/>
            <a:ext cx="381002" cy="3320141"/>
          </a:xfrm>
          <a:prstGeom prst="curvedConnector3">
            <a:avLst>
              <a:gd name="adj1" fmla="val 160000"/>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20" name="Curved Connector 819">
            <a:extLst>
              <a:ext uri="{FF2B5EF4-FFF2-40B4-BE49-F238E27FC236}">
                <a16:creationId xmlns:a16="http://schemas.microsoft.com/office/drawing/2014/main" id="{F7948C04-CC87-0E47-B420-9C602DD96006}"/>
              </a:ext>
            </a:extLst>
          </p:cNvPr>
          <p:cNvCxnSpPr>
            <a:stCxn id="801" idx="6"/>
            <a:endCxn id="806" idx="3"/>
          </p:cNvCxnSpPr>
          <p:nvPr/>
        </p:nvCxnSpPr>
        <p:spPr>
          <a:xfrm flipH="1" flipV="1">
            <a:off x="7053944" y="2862939"/>
            <a:ext cx="555169" cy="3320141"/>
          </a:xfrm>
          <a:prstGeom prst="curvedConnector3">
            <a:avLst>
              <a:gd name="adj1" fmla="val -41177"/>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21" name="Curved Connector 820">
            <a:extLst>
              <a:ext uri="{FF2B5EF4-FFF2-40B4-BE49-F238E27FC236}">
                <a16:creationId xmlns:a16="http://schemas.microsoft.com/office/drawing/2014/main" id="{110BD42E-0B36-DD4E-8C83-D104D756FD31}"/>
              </a:ext>
            </a:extLst>
          </p:cNvPr>
          <p:cNvCxnSpPr>
            <a:stCxn id="802" idx="6"/>
            <a:endCxn id="806" idx="3"/>
          </p:cNvCxnSpPr>
          <p:nvPr/>
        </p:nvCxnSpPr>
        <p:spPr>
          <a:xfrm flipH="1" flipV="1">
            <a:off x="7053944" y="2862939"/>
            <a:ext cx="1545770" cy="3309260"/>
          </a:xfrm>
          <a:prstGeom prst="curvedConnector3">
            <a:avLst>
              <a:gd name="adj1" fmla="val -14789"/>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22" name="Curved Connector 821">
            <a:extLst>
              <a:ext uri="{FF2B5EF4-FFF2-40B4-BE49-F238E27FC236}">
                <a16:creationId xmlns:a16="http://schemas.microsoft.com/office/drawing/2014/main" id="{835C4622-57A4-3544-87D1-81F9B45C5F5E}"/>
              </a:ext>
            </a:extLst>
          </p:cNvPr>
          <p:cNvCxnSpPr>
            <a:cxnSpLocks/>
            <a:stCxn id="806" idx="2"/>
            <a:endCxn id="807" idx="6"/>
          </p:cNvCxnSpPr>
          <p:nvPr/>
        </p:nvCxnSpPr>
        <p:spPr>
          <a:xfrm rot="5400000">
            <a:off x="5259935" y="3242071"/>
            <a:ext cx="523956" cy="505920"/>
          </a:xfrm>
          <a:prstGeom prst="curvedConnector2">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3" name="Curved Connector 822">
            <a:extLst>
              <a:ext uri="{FF2B5EF4-FFF2-40B4-BE49-F238E27FC236}">
                <a16:creationId xmlns:a16="http://schemas.microsoft.com/office/drawing/2014/main" id="{815631D9-1FBD-1549-B7AD-7BF078D009DB}"/>
              </a:ext>
            </a:extLst>
          </p:cNvPr>
          <p:cNvCxnSpPr>
            <a:cxnSpLocks/>
            <a:stCxn id="806" idx="2"/>
            <a:endCxn id="809" idx="2"/>
          </p:cNvCxnSpPr>
          <p:nvPr/>
        </p:nvCxnSpPr>
        <p:spPr>
          <a:xfrm rot="16200000" flipH="1">
            <a:off x="5794507" y="3213419"/>
            <a:ext cx="608431" cy="647698"/>
          </a:xfrm>
          <a:prstGeom prst="curvedConnector2">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4" name="Curved Connector 823">
            <a:extLst>
              <a:ext uri="{FF2B5EF4-FFF2-40B4-BE49-F238E27FC236}">
                <a16:creationId xmlns:a16="http://schemas.microsoft.com/office/drawing/2014/main" id="{6A3EA528-A2E9-E94F-A5F1-910DEEF58C0E}"/>
              </a:ext>
            </a:extLst>
          </p:cNvPr>
          <p:cNvCxnSpPr>
            <a:stCxn id="806" idx="2"/>
            <a:endCxn id="808" idx="0"/>
          </p:cNvCxnSpPr>
          <p:nvPr/>
        </p:nvCxnSpPr>
        <p:spPr>
          <a:xfrm rot="16200000" flipH="1">
            <a:off x="5489838" y="3518087"/>
            <a:ext cx="608167" cy="38097"/>
          </a:xfrm>
          <a:prstGeom prst="curvedConnector3">
            <a:avLst>
              <a:gd name="adj1" fmla="val 50000"/>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5" name="Curved Connector 824">
            <a:extLst>
              <a:ext uri="{FF2B5EF4-FFF2-40B4-BE49-F238E27FC236}">
                <a16:creationId xmlns:a16="http://schemas.microsoft.com/office/drawing/2014/main" id="{F6D0445A-A811-3F48-98D6-C74280510E17}"/>
              </a:ext>
            </a:extLst>
          </p:cNvPr>
          <p:cNvCxnSpPr>
            <a:cxnSpLocks/>
            <a:stCxn id="807" idx="4"/>
          </p:cNvCxnSpPr>
          <p:nvPr/>
        </p:nvCxnSpPr>
        <p:spPr>
          <a:xfrm rot="5400000">
            <a:off x="3263845" y="3244674"/>
            <a:ext cx="551161" cy="2501114"/>
          </a:xfrm>
          <a:prstGeom prst="curvedConnector3">
            <a:avLst>
              <a:gd name="adj1" fmla="val 154781"/>
            </a:avLst>
          </a:prstGeom>
          <a:ln w="38100" cmpd="dbl">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tailEnd type="triangle"/>
          </a:ln>
        </p:spPr>
        <p:style>
          <a:lnRef idx="1">
            <a:schemeClr val="accent1"/>
          </a:lnRef>
          <a:fillRef idx="0">
            <a:schemeClr val="accent1"/>
          </a:fillRef>
          <a:effectRef idx="0">
            <a:schemeClr val="accent1"/>
          </a:effectRef>
          <a:fontRef idx="minor">
            <a:schemeClr val="tx1"/>
          </a:fontRef>
        </p:style>
      </p:cxnSp>
      <p:cxnSp>
        <p:nvCxnSpPr>
          <p:cNvPr id="826" name="Curved Connector 825">
            <a:extLst>
              <a:ext uri="{FF2B5EF4-FFF2-40B4-BE49-F238E27FC236}">
                <a16:creationId xmlns:a16="http://schemas.microsoft.com/office/drawing/2014/main" id="{DFC6DCE1-47B2-4644-A3DD-03D0D531C1F7}"/>
              </a:ext>
            </a:extLst>
          </p:cNvPr>
          <p:cNvCxnSpPr>
            <a:cxnSpLocks/>
            <a:stCxn id="809" idx="6"/>
            <a:endCxn id="805" idx="3"/>
          </p:cNvCxnSpPr>
          <p:nvPr/>
        </p:nvCxnSpPr>
        <p:spPr>
          <a:xfrm flipH="1" flipV="1">
            <a:off x="7053944" y="323487"/>
            <a:ext cx="326569" cy="3517997"/>
          </a:xfrm>
          <a:prstGeom prst="curvedConnector3">
            <a:avLst>
              <a:gd name="adj1" fmla="val -70001"/>
            </a:avLst>
          </a:prstGeom>
          <a:ln w="101600" cmpd="tri">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827" name="Oval 826">
            <a:extLst>
              <a:ext uri="{FF2B5EF4-FFF2-40B4-BE49-F238E27FC236}">
                <a16:creationId xmlns:a16="http://schemas.microsoft.com/office/drawing/2014/main" id="{5481A14D-BB35-934D-B198-CDA1711C167E}"/>
              </a:ext>
            </a:extLst>
          </p:cNvPr>
          <p:cNvSpPr/>
          <p:nvPr/>
        </p:nvSpPr>
        <p:spPr>
          <a:xfrm>
            <a:off x="8652977" y="2461056"/>
            <a:ext cx="1005729" cy="925284"/>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RPF</a:t>
            </a:r>
          </a:p>
          <a:p>
            <a:pPr algn="ctr"/>
            <a:r>
              <a:rPr lang="en-US" sz="12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$220.00</a:t>
            </a:r>
          </a:p>
          <a:p>
            <a:pPr algn="ctr"/>
            <a:r>
              <a:rPr lang="en-US" sz="1000" b="1" dirty="0">
                <a:solidFill>
                  <a:srgbClr val="FFFF00"/>
                </a:solidFill>
                <a:latin typeface="Garamond" charset="0"/>
                <a:ea typeface="Garamond" charset="0"/>
                <a:cs typeface="Garamond" charset="0"/>
              </a:rPr>
              <a:t>$220.00</a:t>
            </a:r>
          </a:p>
          <a:p>
            <a:pPr algn="ctr"/>
            <a:r>
              <a:rPr lang="en-US" sz="6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20% OF THE LOAN  GET  FOR POSITION 1</a:t>
            </a:r>
          </a:p>
        </p:txBody>
      </p:sp>
      <p:sp>
        <p:nvSpPr>
          <p:cNvPr id="828" name="Rectangle 827">
            <a:extLst>
              <a:ext uri="{FF2B5EF4-FFF2-40B4-BE49-F238E27FC236}">
                <a16:creationId xmlns:a16="http://schemas.microsoft.com/office/drawing/2014/main" id="{BA5D2BB5-AB18-4A4D-B63D-BFB7C3E26F72}"/>
              </a:ext>
            </a:extLst>
          </p:cNvPr>
          <p:cNvSpPr/>
          <p:nvPr/>
        </p:nvSpPr>
        <p:spPr>
          <a:xfrm>
            <a:off x="3049579" y="4804456"/>
            <a:ext cx="535575"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400" b="1" dirty="0">
                <a:solidFill>
                  <a:srgbClr val="FF0000"/>
                </a:solidFill>
                <a:latin typeface="Garamond" charset="0"/>
                <a:ea typeface="Garamond" charset="0"/>
                <a:cs typeface="Garamond" charset="0"/>
              </a:rPr>
              <a:t>$880</a:t>
            </a:r>
          </a:p>
        </p:txBody>
      </p:sp>
      <p:sp>
        <p:nvSpPr>
          <p:cNvPr id="829" name="Rectangle 828">
            <a:extLst>
              <a:ext uri="{FF2B5EF4-FFF2-40B4-BE49-F238E27FC236}">
                <a16:creationId xmlns:a16="http://schemas.microsoft.com/office/drawing/2014/main" id="{D1F9565F-291B-E546-B98B-353CFA6B9FBA}"/>
              </a:ext>
            </a:extLst>
          </p:cNvPr>
          <p:cNvSpPr/>
          <p:nvPr/>
        </p:nvSpPr>
        <p:spPr>
          <a:xfrm>
            <a:off x="2340431" y="4187454"/>
            <a:ext cx="718457"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400" b="1" dirty="0">
                <a:solidFill>
                  <a:srgbClr val="7030A0"/>
                </a:solidFill>
                <a:latin typeface="Garamond" charset="0"/>
                <a:ea typeface="Garamond" charset="0"/>
                <a:cs typeface="Garamond" charset="0"/>
              </a:rPr>
              <a:t>$116.92</a:t>
            </a:r>
          </a:p>
        </p:txBody>
      </p:sp>
      <p:sp>
        <p:nvSpPr>
          <p:cNvPr id="830" name="TextBox 829">
            <a:extLst>
              <a:ext uri="{FF2B5EF4-FFF2-40B4-BE49-F238E27FC236}">
                <a16:creationId xmlns:a16="http://schemas.microsoft.com/office/drawing/2014/main" id="{2D3D7E70-EC1E-1F4F-8856-C0AAA5C49076}"/>
              </a:ext>
            </a:extLst>
          </p:cNvPr>
          <p:cNvSpPr txBox="1"/>
          <p:nvPr/>
        </p:nvSpPr>
        <p:spPr>
          <a:xfrm>
            <a:off x="9095287" y="4188771"/>
            <a:ext cx="729687" cy="307777"/>
          </a:xfrm>
          <a:prstGeom prst="rect">
            <a:avLst/>
          </a:prstGeom>
          <a:noFill/>
        </p:spPr>
        <p:txBody>
          <a:bodyPr wrap="none" rtlCol="0">
            <a:spAutoFit/>
          </a:bodyPr>
          <a:lstStyle/>
          <a:p>
            <a:r>
              <a:rPr lang="en-US" sz="1400" b="1" dirty="0">
                <a:solidFill>
                  <a:srgbClr val="00B050"/>
                </a:solidFill>
                <a:latin typeface="Garamond" panose="02020404030301010803" pitchFamily="18" charset="0"/>
              </a:rPr>
              <a:t>$101.50</a:t>
            </a:r>
          </a:p>
        </p:txBody>
      </p:sp>
      <p:sp>
        <p:nvSpPr>
          <p:cNvPr id="831" name="TextBox 830">
            <a:extLst>
              <a:ext uri="{FF2B5EF4-FFF2-40B4-BE49-F238E27FC236}">
                <a16:creationId xmlns:a16="http://schemas.microsoft.com/office/drawing/2014/main" id="{37FDCEF3-F2DF-424B-B645-CF199546D9AD}"/>
              </a:ext>
            </a:extLst>
          </p:cNvPr>
          <p:cNvSpPr txBox="1"/>
          <p:nvPr/>
        </p:nvSpPr>
        <p:spPr>
          <a:xfrm>
            <a:off x="9108476" y="4756097"/>
            <a:ext cx="729687" cy="307777"/>
          </a:xfrm>
          <a:prstGeom prst="rect">
            <a:avLst/>
          </a:prstGeom>
          <a:noFill/>
        </p:spPr>
        <p:txBody>
          <a:bodyPr wrap="none" rtlCol="0">
            <a:spAutoFit/>
          </a:bodyPr>
          <a:lstStyle/>
          <a:p>
            <a:r>
              <a:rPr lang="en-US" sz="1400" b="1" dirty="0">
                <a:solidFill>
                  <a:srgbClr val="00B050"/>
                </a:solidFill>
                <a:latin typeface="Garamond" panose="02020404030301010803" pitchFamily="18" charset="0"/>
              </a:rPr>
              <a:t>$101.50</a:t>
            </a:r>
          </a:p>
        </p:txBody>
      </p:sp>
      <p:sp>
        <p:nvSpPr>
          <p:cNvPr id="832" name="TextBox 831">
            <a:extLst>
              <a:ext uri="{FF2B5EF4-FFF2-40B4-BE49-F238E27FC236}">
                <a16:creationId xmlns:a16="http://schemas.microsoft.com/office/drawing/2014/main" id="{8A7EF975-3B98-EC42-84CC-B6CE9D1A8E40}"/>
              </a:ext>
            </a:extLst>
          </p:cNvPr>
          <p:cNvSpPr txBox="1"/>
          <p:nvPr/>
        </p:nvSpPr>
        <p:spPr>
          <a:xfrm>
            <a:off x="9055869" y="5361837"/>
            <a:ext cx="729687" cy="307777"/>
          </a:xfrm>
          <a:prstGeom prst="rect">
            <a:avLst/>
          </a:prstGeom>
          <a:noFill/>
        </p:spPr>
        <p:txBody>
          <a:bodyPr wrap="none" rtlCol="0">
            <a:spAutoFit/>
          </a:bodyPr>
          <a:lstStyle/>
          <a:p>
            <a:r>
              <a:rPr lang="en-US" sz="1400" b="1" dirty="0">
                <a:solidFill>
                  <a:srgbClr val="00B050"/>
                </a:solidFill>
                <a:latin typeface="Garamond" panose="02020404030301010803" pitchFamily="18" charset="0"/>
              </a:rPr>
              <a:t>$101.50</a:t>
            </a:r>
          </a:p>
        </p:txBody>
      </p:sp>
      <p:sp>
        <p:nvSpPr>
          <p:cNvPr id="833" name="TextBox 832">
            <a:extLst>
              <a:ext uri="{FF2B5EF4-FFF2-40B4-BE49-F238E27FC236}">
                <a16:creationId xmlns:a16="http://schemas.microsoft.com/office/drawing/2014/main" id="{9EE30D6A-04F6-6844-B10A-DC56FBB086D6}"/>
              </a:ext>
            </a:extLst>
          </p:cNvPr>
          <p:cNvSpPr txBox="1"/>
          <p:nvPr/>
        </p:nvSpPr>
        <p:spPr>
          <a:xfrm>
            <a:off x="8124408" y="5506686"/>
            <a:ext cx="729687" cy="307777"/>
          </a:xfrm>
          <a:prstGeom prst="rect">
            <a:avLst/>
          </a:prstGeom>
          <a:noFill/>
        </p:spPr>
        <p:txBody>
          <a:bodyPr wrap="none" rtlCol="0">
            <a:spAutoFit/>
          </a:bodyPr>
          <a:lstStyle/>
          <a:p>
            <a:r>
              <a:rPr lang="en-US" sz="1400" b="1" dirty="0">
                <a:solidFill>
                  <a:srgbClr val="00B050"/>
                </a:solidFill>
                <a:latin typeface="Garamond" panose="02020404030301010803" pitchFamily="18" charset="0"/>
              </a:rPr>
              <a:t>$101.50</a:t>
            </a:r>
          </a:p>
        </p:txBody>
      </p:sp>
      <p:sp>
        <p:nvSpPr>
          <p:cNvPr id="834" name="TextBox 833">
            <a:extLst>
              <a:ext uri="{FF2B5EF4-FFF2-40B4-BE49-F238E27FC236}">
                <a16:creationId xmlns:a16="http://schemas.microsoft.com/office/drawing/2014/main" id="{B090F4B4-3E42-E14D-893F-8C6513F8B883}"/>
              </a:ext>
            </a:extLst>
          </p:cNvPr>
          <p:cNvSpPr txBox="1"/>
          <p:nvPr/>
        </p:nvSpPr>
        <p:spPr>
          <a:xfrm>
            <a:off x="7154541" y="5516466"/>
            <a:ext cx="729687" cy="307777"/>
          </a:xfrm>
          <a:prstGeom prst="rect">
            <a:avLst/>
          </a:prstGeom>
          <a:noFill/>
        </p:spPr>
        <p:txBody>
          <a:bodyPr wrap="none" rtlCol="0">
            <a:spAutoFit/>
          </a:bodyPr>
          <a:lstStyle/>
          <a:p>
            <a:r>
              <a:rPr lang="en-US" sz="1400" b="1" dirty="0">
                <a:solidFill>
                  <a:srgbClr val="00B050"/>
                </a:solidFill>
                <a:latin typeface="Garamond" panose="02020404030301010803" pitchFamily="18" charset="0"/>
              </a:rPr>
              <a:t>$101.50</a:t>
            </a:r>
          </a:p>
        </p:txBody>
      </p:sp>
      <p:sp>
        <p:nvSpPr>
          <p:cNvPr id="835" name="TextBox 834">
            <a:extLst>
              <a:ext uri="{FF2B5EF4-FFF2-40B4-BE49-F238E27FC236}">
                <a16:creationId xmlns:a16="http://schemas.microsoft.com/office/drawing/2014/main" id="{AA35AB27-58DF-4C48-B9F8-384EF6C90777}"/>
              </a:ext>
            </a:extLst>
          </p:cNvPr>
          <p:cNvSpPr txBox="1"/>
          <p:nvPr/>
        </p:nvSpPr>
        <p:spPr>
          <a:xfrm>
            <a:off x="2254433" y="4912304"/>
            <a:ext cx="712054" cy="307777"/>
          </a:xfrm>
          <a:prstGeom prst="rect">
            <a:avLst/>
          </a:prstGeom>
          <a:noFill/>
        </p:spPr>
        <p:txBody>
          <a:bodyPr wrap="none" rtlCol="0">
            <a:spAutoFit/>
          </a:bodyPr>
          <a:lstStyle/>
          <a:p>
            <a:r>
              <a:rPr lang="en-US" sz="1400" b="1" dirty="0">
                <a:solidFill>
                  <a:srgbClr val="00B050"/>
                </a:solidFill>
                <a:latin typeface="Garamond" panose="02020404030301010803" pitchFamily="18" charset="0"/>
              </a:rPr>
              <a:t>$101.50</a:t>
            </a:r>
          </a:p>
        </p:txBody>
      </p:sp>
      <p:sp>
        <p:nvSpPr>
          <p:cNvPr id="836" name="TextBox 835">
            <a:extLst>
              <a:ext uri="{FF2B5EF4-FFF2-40B4-BE49-F238E27FC236}">
                <a16:creationId xmlns:a16="http://schemas.microsoft.com/office/drawing/2014/main" id="{F61F4C2A-5E49-7943-9886-15B47CC1CEFB}"/>
              </a:ext>
            </a:extLst>
          </p:cNvPr>
          <p:cNvSpPr txBox="1"/>
          <p:nvPr/>
        </p:nvSpPr>
        <p:spPr>
          <a:xfrm>
            <a:off x="2912132" y="5664723"/>
            <a:ext cx="712054" cy="307777"/>
          </a:xfrm>
          <a:prstGeom prst="rect">
            <a:avLst/>
          </a:prstGeom>
          <a:noFill/>
        </p:spPr>
        <p:txBody>
          <a:bodyPr wrap="none" rtlCol="0">
            <a:spAutoFit/>
          </a:bodyPr>
          <a:lstStyle/>
          <a:p>
            <a:r>
              <a:rPr lang="en-US" sz="1400" b="1" dirty="0">
                <a:solidFill>
                  <a:srgbClr val="00B050"/>
                </a:solidFill>
                <a:latin typeface="Garamond" panose="02020404030301010803" pitchFamily="18" charset="0"/>
              </a:rPr>
              <a:t>$101.50</a:t>
            </a:r>
          </a:p>
        </p:txBody>
      </p:sp>
      <p:sp>
        <p:nvSpPr>
          <p:cNvPr id="837" name="TextBox 836">
            <a:extLst>
              <a:ext uri="{FF2B5EF4-FFF2-40B4-BE49-F238E27FC236}">
                <a16:creationId xmlns:a16="http://schemas.microsoft.com/office/drawing/2014/main" id="{7A9046EA-8545-1646-B9D4-950698ECB1C9}"/>
              </a:ext>
            </a:extLst>
          </p:cNvPr>
          <p:cNvSpPr txBox="1"/>
          <p:nvPr/>
        </p:nvSpPr>
        <p:spPr>
          <a:xfrm>
            <a:off x="2243661" y="5386784"/>
            <a:ext cx="712054" cy="307777"/>
          </a:xfrm>
          <a:prstGeom prst="rect">
            <a:avLst/>
          </a:prstGeom>
          <a:noFill/>
        </p:spPr>
        <p:txBody>
          <a:bodyPr wrap="none" rtlCol="0">
            <a:spAutoFit/>
          </a:bodyPr>
          <a:lstStyle/>
          <a:p>
            <a:r>
              <a:rPr lang="en-US" sz="1400" b="1" dirty="0">
                <a:solidFill>
                  <a:srgbClr val="00B050"/>
                </a:solidFill>
                <a:latin typeface="Garamond" panose="02020404030301010803" pitchFamily="18" charset="0"/>
              </a:rPr>
              <a:t>$101.50</a:t>
            </a:r>
          </a:p>
        </p:txBody>
      </p:sp>
      <p:sp>
        <p:nvSpPr>
          <p:cNvPr id="838" name="TextBox 837">
            <a:extLst>
              <a:ext uri="{FF2B5EF4-FFF2-40B4-BE49-F238E27FC236}">
                <a16:creationId xmlns:a16="http://schemas.microsoft.com/office/drawing/2014/main" id="{6CDFC148-049C-0140-A9E4-5550FB5C4D46}"/>
              </a:ext>
            </a:extLst>
          </p:cNvPr>
          <p:cNvSpPr txBox="1"/>
          <p:nvPr/>
        </p:nvSpPr>
        <p:spPr>
          <a:xfrm>
            <a:off x="3816412" y="5642707"/>
            <a:ext cx="712054" cy="307777"/>
          </a:xfrm>
          <a:prstGeom prst="rect">
            <a:avLst/>
          </a:prstGeom>
          <a:noFill/>
        </p:spPr>
        <p:txBody>
          <a:bodyPr wrap="none" rtlCol="0">
            <a:spAutoFit/>
          </a:bodyPr>
          <a:lstStyle/>
          <a:p>
            <a:r>
              <a:rPr lang="en-US" sz="1400" b="1" dirty="0">
                <a:solidFill>
                  <a:srgbClr val="00B050"/>
                </a:solidFill>
                <a:latin typeface="Garamond" panose="02020404030301010803" pitchFamily="18" charset="0"/>
              </a:rPr>
              <a:t>$101.50</a:t>
            </a:r>
          </a:p>
        </p:txBody>
      </p:sp>
      <p:sp>
        <p:nvSpPr>
          <p:cNvPr id="839" name="TextBox 838">
            <a:extLst>
              <a:ext uri="{FF2B5EF4-FFF2-40B4-BE49-F238E27FC236}">
                <a16:creationId xmlns:a16="http://schemas.microsoft.com/office/drawing/2014/main" id="{1B2E2740-DF60-9946-98E4-2CF5328A86D9}"/>
              </a:ext>
            </a:extLst>
          </p:cNvPr>
          <p:cNvSpPr txBox="1"/>
          <p:nvPr/>
        </p:nvSpPr>
        <p:spPr>
          <a:xfrm>
            <a:off x="5249346" y="5670354"/>
            <a:ext cx="729687" cy="307777"/>
          </a:xfrm>
          <a:prstGeom prst="rect">
            <a:avLst/>
          </a:prstGeom>
          <a:noFill/>
        </p:spPr>
        <p:txBody>
          <a:bodyPr wrap="none" rtlCol="0">
            <a:spAutoFit/>
          </a:bodyPr>
          <a:lstStyle/>
          <a:p>
            <a:r>
              <a:rPr lang="en-US" sz="1400" b="1" dirty="0">
                <a:solidFill>
                  <a:srgbClr val="00B050"/>
                </a:solidFill>
                <a:latin typeface="Garamond" panose="02020404030301010803" pitchFamily="18" charset="0"/>
              </a:rPr>
              <a:t>$101.50</a:t>
            </a:r>
          </a:p>
        </p:txBody>
      </p:sp>
      <p:sp>
        <p:nvSpPr>
          <p:cNvPr id="840" name="TextBox 839">
            <a:extLst>
              <a:ext uri="{FF2B5EF4-FFF2-40B4-BE49-F238E27FC236}">
                <a16:creationId xmlns:a16="http://schemas.microsoft.com/office/drawing/2014/main" id="{16249046-3D38-0F48-BE8E-39169D7C07DF}"/>
              </a:ext>
            </a:extLst>
          </p:cNvPr>
          <p:cNvSpPr txBox="1"/>
          <p:nvPr/>
        </p:nvSpPr>
        <p:spPr>
          <a:xfrm>
            <a:off x="6317157" y="5633082"/>
            <a:ext cx="729687" cy="307777"/>
          </a:xfrm>
          <a:prstGeom prst="rect">
            <a:avLst/>
          </a:prstGeom>
          <a:noFill/>
        </p:spPr>
        <p:txBody>
          <a:bodyPr wrap="none" rtlCol="0">
            <a:spAutoFit/>
          </a:bodyPr>
          <a:lstStyle/>
          <a:p>
            <a:r>
              <a:rPr lang="en-US" sz="1400" b="1" dirty="0">
                <a:solidFill>
                  <a:srgbClr val="00B050"/>
                </a:solidFill>
                <a:latin typeface="Garamond" panose="02020404030301010803" pitchFamily="18" charset="0"/>
              </a:rPr>
              <a:t>$101.50</a:t>
            </a:r>
          </a:p>
        </p:txBody>
      </p:sp>
      <p:sp>
        <p:nvSpPr>
          <p:cNvPr id="841" name="TextBox 840">
            <a:extLst>
              <a:ext uri="{FF2B5EF4-FFF2-40B4-BE49-F238E27FC236}">
                <a16:creationId xmlns:a16="http://schemas.microsoft.com/office/drawing/2014/main" id="{B20520CD-ACCF-194B-A35E-59F5485CABB3}"/>
              </a:ext>
            </a:extLst>
          </p:cNvPr>
          <p:cNvSpPr txBox="1"/>
          <p:nvPr/>
        </p:nvSpPr>
        <p:spPr>
          <a:xfrm>
            <a:off x="882502" y="1020726"/>
            <a:ext cx="2665602" cy="369332"/>
          </a:xfrm>
          <a:prstGeom prst="rect">
            <a:avLst/>
          </a:prstGeom>
          <a:noFill/>
        </p:spPr>
        <p:txBody>
          <a:bodyPr wrap="none" rtlCol="0">
            <a:spAutoFit/>
          </a:bodyPr>
          <a:lstStyle/>
          <a:p>
            <a:r>
              <a:rPr lang="en-US" b="1" dirty="0">
                <a:solidFill>
                  <a:srgbClr val="FFFF00"/>
                </a:solidFill>
                <a:highlight>
                  <a:srgbClr val="008000"/>
                </a:highlight>
                <a:latin typeface="Garamond" panose="02020404030301010803" pitchFamily="18" charset="0"/>
              </a:rPr>
              <a:t>PARTNER POSITION 1</a:t>
            </a:r>
          </a:p>
        </p:txBody>
      </p:sp>
      <p:cxnSp>
        <p:nvCxnSpPr>
          <p:cNvPr id="842" name="Curved Connector 841">
            <a:extLst>
              <a:ext uri="{FF2B5EF4-FFF2-40B4-BE49-F238E27FC236}">
                <a16:creationId xmlns:a16="http://schemas.microsoft.com/office/drawing/2014/main" id="{2D610476-9AE4-AD48-9F96-4465BF180FCC}"/>
              </a:ext>
            </a:extLst>
          </p:cNvPr>
          <p:cNvCxnSpPr>
            <a:cxnSpLocks/>
            <a:stCxn id="807" idx="4"/>
            <a:endCxn id="827" idx="4"/>
          </p:cNvCxnSpPr>
          <p:nvPr/>
        </p:nvCxnSpPr>
        <p:spPr>
          <a:xfrm rot="5400000" flipH="1" flipV="1">
            <a:off x="6556256" y="1620066"/>
            <a:ext cx="833311" cy="4365860"/>
          </a:xfrm>
          <a:prstGeom prst="curvedConnector3">
            <a:avLst>
              <a:gd name="adj1" fmla="val -106542"/>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43" name="TextBox 842">
            <a:extLst>
              <a:ext uri="{FF2B5EF4-FFF2-40B4-BE49-F238E27FC236}">
                <a16:creationId xmlns:a16="http://schemas.microsoft.com/office/drawing/2014/main" id="{62B724E1-2614-8A49-BFEA-E730FE333A06}"/>
              </a:ext>
            </a:extLst>
          </p:cNvPr>
          <p:cNvSpPr txBox="1"/>
          <p:nvPr/>
        </p:nvSpPr>
        <p:spPr>
          <a:xfrm>
            <a:off x="6418460" y="4824587"/>
            <a:ext cx="524503" cy="307777"/>
          </a:xfrm>
          <a:prstGeom prst="rect">
            <a:avLst/>
          </a:prstGeom>
          <a:noFill/>
        </p:spPr>
        <p:txBody>
          <a:bodyPr wrap="none" rtlCol="0">
            <a:spAutoFit/>
          </a:bodyPr>
          <a:lstStyle/>
          <a:p>
            <a:r>
              <a:rPr lang="en-US" sz="1400" b="1" dirty="0">
                <a:solidFill>
                  <a:srgbClr val="FF0000"/>
                </a:solidFill>
                <a:latin typeface="Garamond" panose="02020404030301010803" pitchFamily="18" charset="0"/>
              </a:rPr>
              <a:t>$220</a:t>
            </a:r>
          </a:p>
        </p:txBody>
      </p:sp>
      <p:sp>
        <p:nvSpPr>
          <p:cNvPr id="844" name="Oval 843">
            <a:extLst>
              <a:ext uri="{FF2B5EF4-FFF2-40B4-BE49-F238E27FC236}">
                <a16:creationId xmlns:a16="http://schemas.microsoft.com/office/drawing/2014/main" id="{07D3C79F-8C26-2649-8476-552513F506A7}"/>
              </a:ext>
            </a:extLst>
          </p:cNvPr>
          <p:cNvSpPr/>
          <p:nvPr/>
        </p:nvSpPr>
        <p:spPr>
          <a:xfrm>
            <a:off x="9916887" y="2400296"/>
            <a:ext cx="1141835" cy="1028704"/>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b="1" dirty="0">
                <a:solidFill>
                  <a:srgbClr val="0000FF"/>
                </a:solidFill>
                <a:latin typeface="Garamond" charset="0"/>
                <a:ea typeface="Garamond" charset="0"/>
                <a:cs typeface="Garamond" charset="0"/>
              </a:rPr>
              <a:t>MÖSARSY</a:t>
            </a:r>
          </a:p>
          <a:p>
            <a:pPr algn="ctr"/>
            <a:r>
              <a:rPr lang="en-US" sz="14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RPF</a:t>
            </a:r>
          </a:p>
          <a:p>
            <a:pPr algn="ctr"/>
            <a:r>
              <a:rPr lang="en-US" sz="12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$220.00</a:t>
            </a:r>
          </a:p>
          <a:p>
            <a:pPr algn="ctr"/>
            <a:r>
              <a:rPr lang="en-US" sz="1000" b="1" dirty="0">
                <a:solidFill>
                  <a:srgbClr val="FFFF00"/>
                </a:solidFill>
                <a:latin typeface="Garamond" charset="0"/>
                <a:ea typeface="Garamond" charset="0"/>
                <a:cs typeface="Garamond" charset="0"/>
              </a:rPr>
              <a:t>$220.00</a:t>
            </a:r>
          </a:p>
        </p:txBody>
      </p:sp>
      <p:sp>
        <p:nvSpPr>
          <p:cNvPr id="845" name="Oval 844">
            <a:extLst>
              <a:ext uri="{FF2B5EF4-FFF2-40B4-BE49-F238E27FC236}">
                <a16:creationId xmlns:a16="http://schemas.microsoft.com/office/drawing/2014/main" id="{6C56C81E-603D-3845-99E7-16D72854D3B4}"/>
              </a:ext>
            </a:extLst>
          </p:cNvPr>
          <p:cNvSpPr/>
          <p:nvPr/>
        </p:nvSpPr>
        <p:spPr>
          <a:xfrm>
            <a:off x="9786257" y="4343401"/>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12👤</a:t>
            </a:r>
          </a:p>
        </p:txBody>
      </p:sp>
      <p:sp>
        <p:nvSpPr>
          <p:cNvPr id="846" name="Oval 845">
            <a:extLst>
              <a:ext uri="{FF2B5EF4-FFF2-40B4-BE49-F238E27FC236}">
                <a16:creationId xmlns:a16="http://schemas.microsoft.com/office/drawing/2014/main" id="{E09A7B50-2A98-F940-8EAA-799604C42017}"/>
              </a:ext>
            </a:extLst>
          </p:cNvPr>
          <p:cNvSpPr/>
          <p:nvPr/>
        </p:nvSpPr>
        <p:spPr>
          <a:xfrm>
            <a:off x="1861458" y="4343401"/>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1👤</a:t>
            </a:r>
          </a:p>
        </p:txBody>
      </p:sp>
      <p:sp>
        <p:nvSpPr>
          <p:cNvPr id="847" name="Oval 846">
            <a:extLst>
              <a:ext uri="{FF2B5EF4-FFF2-40B4-BE49-F238E27FC236}">
                <a16:creationId xmlns:a16="http://schemas.microsoft.com/office/drawing/2014/main" id="{CE86AF7F-B7EA-164F-8ADD-8CF744684F1C}"/>
              </a:ext>
            </a:extLst>
          </p:cNvPr>
          <p:cNvSpPr/>
          <p:nvPr/>
        </p:nvSpPr>
        <p:spPr>
          <a:xfrm>
            <a:off x="1894116" y="5007427"/>
            <a:ext cx="500742" cy="50074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FF00"/>
                </a:solidFill>
                <a:latin typeface="Garamond" charset="0"/>
                <a:ea typeface="Garamond" charset="0"/>
                <a:cs typeface="Garamond" charset="0"/>
              </a:rPr>
              <a:t>2👤</a:t>
            </a:r>
          </a:p>
        </p:txBody>
      </p:sp>
      <p:sp>
        <p:nvSpPr>
          <p:cNvPr id="848" name="Oval 847">
            <a:extLst>
              <a:ext uri="{FF2B5EF4-FFF2-40B4-BE49-F238E27FC236}">
                <a16:creationId xmlns:a16="http://schemas.microsoft.com/office/drawing/2014/main" id="{1AD8EEE5-7B7A-4B47-9E37-9E2B1A03485F}"/>
              </a:ext>
            </a:extLst>
          </p:cNvPr>
          <p:cNvSpPr/>
          <p:nvPr/>
        </p:nvSpPr>
        <p:spPr>
          <a:xfrm>
            <a:off x="2394858" y="5671453"/>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3👤</a:t>
            </a:r>
          </a:p>
        </p:txBody>
      </p:sp>
      <p:sp>
        <p:nvSpPr>
          <p:cNvPr id="849" name="Oval 848">
            <a:extLst>
              <a:ext uri="{FF2B5EF4-FFF2-40B4-BE49-F238E27FC236}">
                <a16:creationId xmlns:a16="http://schemas.microsoft.com/office/drawing/2014/main" id="{35B14F62-D724-9F4A-926C-1C3D366F9792}"/>
              </a:ext>
            </a:extLst>
          </p:cNvPr>
          <p:cNvSpPr/>
          <p:nvPr/>
        </p:nvSpPr>
        <p:spPr>
          <a:xfrm>
            <a:off x="3309259" y="5921825"/>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4👤</a:t>
            </a:r>
          </a:p>
        </p:txBody>
      </p:sp>
      <p:sp>
        <p:nvSpPr>
          <p:cNvPr id="850" name="Oval 849">
            <a:extLst>
              <a:ext uri="{FF2B5EF4-FFF2-40B4-BE49-F238E27FC236}">
                <a16:creationId xmlns:a16="http://schemas.microsoft.com/office/drawing/2014/main" id="{52DE0204-542F-2945-8B34-ACEBBDCF8E4C}"/>
              </a:ext>
            </a:extLst>
          </p:cNvPr>
          <p:cNvSpPr/>
          <p:nvPr/>
        </p:nvSpPr>
        <p:spPr>
          <a:xfrm>
            <a:off x="4245431" y="5921826"/>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5👤</a:t>
            </a:r>
          </a:p>
        </p:txBody>
      </p:sp>
      <p:sp>
        <p:nvSpPr>
          <p:cNvPr id="851" name="Oval 850">
            <a:extLst>
              <a:ext uri="{FF2B5EF4-FFF2-40B4-BE49-F238E27FC236}">
                <a16:creationId xmlns:a16="http://schemas.microsoft.com/office/drawing/2014/main" id="{637EDD22-19D2-8740-9E12-26D0F7707CEA}"/>
              </a:ext>
            </a:extLst>
          </p:cNvPr>
          <p:cNvSpPr/>
          <p:nvPr/>
        </p:nvSpPr>
        <p:spPr>
          <a:xfrm>
            <a:off x="5236029" y="5932708"/>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6👤</a:t>
            </a:r>
          </a:p>
        </p:txBody>
      </p:sp>
      <p:sp>
        <p:nvSpPr>
          <p:cNvPr id="852" name="Oval 851">
            <a:extLst>
              <a:ext uri="{FF2B5EF4-FFF2-40B4-BE49-F238E27FC236}">
                <a16:creationId xmlns:a16="http://schemas.microsoft.com/office/drawing/2014/main" id="{AEA7C72D-0ABE-5645-8E86-84D19598590A}"/>
              </a:ext>
            </a:extLst>
          </p:cNvPr>
          <p:cNvSpPr/>
          <p:nvPr/>
        </p:nvSpPr>
        <p:spPr>
          <a:xfrm>
            <a:off x="6172200" y="5932708"/>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7👤</a:t>
            </a:r>
          </a:p>
        </p:txBody>
      </p:sp>
      <p:sp>
        <p:nvSpPr>
          <p:cNvPr id="853" name="Oval 852">
            <a:extLst>
              <a:ext uri="{FF2B5EF4-FFF2-40B4-BE49-F238E27FC236}">
                <a16:creationId xmlns:a16="http://schemas.microsoft.com/office/drawing/2014/main" id="{5F0B957F-54C7-4849-87AE-9447E64250FC}"/>
              </a:ext>
            </a:extLst>
          </p:cNvPr>
          <p:cNvSpPr/>
          <p:nvPr/>
        </p:nvSpPr>
        <p:spPr>
          <a:xfrm>
            <a:off x="7108371" y="5932708"/>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8👤</a:t>
            </a:r>
          </a:p>
        </p:txBody>
      </p:sp>
      <p:sp>
        <p:nvSpPr>
          <p:cNvPr id="854" name="Oval 853">
            <a:extLst>
              <a:ext uri="{FF2B5EF4-FFF2-40B4-BE49-F238E27FC236}">
                <a16:creationId xmlns:a16="http://schemas.microsoft.com/office/drawing/2014/main" id="{7DCA861F-B23C-E943-BC8C-808B64584F83}"/>
              </a:ext>
            </a:extLst>
          </p:cNvPr>
          <p:cNvSpPr/>
          <p:nvPr/>
        </p:nvSpPr>
        <p:spPr>
          <a:xfrm>
            <a:off x="8098972" y="5921827"/>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9👤</a:t>
            </a:r>
          </a:p>
        </p:txBody>
      </p:sp>
      <p:sp>
        <p:nvSpPr>
          <p:cNvPr id="855" name="Oval 854">
            <a:extLst>
              <a:ext uri="{FF2B5EF4-FFF2-40B4-BE49-F238E27FC236}">
                <a16:creationId xmlns:a16="http://schemas.microsoft.com/office/drawing/2014/main" id="{FD59C3B1-2946-BB4C-A4E6-1A939F558E59}"/>
              </a:ext>
            </a:extLst>
          </p:cNvPr>
          <p:cNvSpPr/>
          <p:nvPr/>
        </p:nvSpPr>
        <p:spPr>
          <a:xfrm>
            <a:off x="9035143" y="5671456"/>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10👤</a:t>
            </a:r>
          </a:p>
        </p:txBody>
      </p:sp>
      <p:sp>
        <p:nvSpPr>
          <p:cNvPr id="856" name="Oval 855">
            <a:extLst>
              <a:ext uri="{FF2B5EF4-FFF2-40B4-BE49-F238E27FC236}">
                <a16:creationId xmlns:a16="http://schemas.microsoft.com/office/drawing/2014/main" id="{E0DD1DCE-47A7-F748-B892-791F2CE507C9}"/>
              </a:ext>
            </a:extLst>
          </p:cNvPr>
          <p:cNvSpPr/>
          <p:nvPr/>
        </p:nvSpPr>
        <p:spPr>
          <a:xfrm>
            <a:off x="9786257" y="5007428"/>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11👤</a:t>
            </a:r>
          </a:p>
        </p:txBody>
      </p:sp>
      <p:sp>
        <p:nvSpPr>
          <p:cNvPr id="857" name="Rectangle 856">
            <a:extLst>
              <a:ext uri="{FF2B5EF4-FFF2-40B4-BE49-F238E27FC236}">
                <a16:creationId xmlns:a16="http://schemas.microsoft.com/office/drawing/2014/main" id="{E5CF305B-8B84-4046-A27F-341A22EE3F49}"/>
              </a:ext>
            </a:extLst>
          </p:cNvPr>
          <p:cNvSpPr/>
          <p:nvPr/>
        </p:nvSpPr>
        <p:spPr>
          <a:xfrm>
            <a:off x="4495801" y="60728"/>
            <a:ext cx="2558143" cy="525517"/>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solidFill>
                  <a:srgbClr val="0000FF"/>
                </a:solidFill>
                <a:latin typeface="Garamond" charset="0"/>
                <a:ea typeface="Garamond" charset="0"/>
                <a:cs typeface="Garamond" charset="0"/>
              </a:rPr>
              <a:t>MÖSARSY</a:t>
            </a:r>
          </a:p>
          <a:p>
            <a:pPr algn="ctr"/>
            <a:r>
              <a:rPr lang="es-ES_tradnl" sz="1000" b="1" dirty="0">
                <a:solidFill>
                  <a:srgbClr val="0000FF"/>
                </a:solidFill>
                <a:latin typeface="Garamond" charset="0"/>
                <a:ea typeface="Garamond" charset="0"/>
                <a:cs typeface="Garamond" charset="0"/>
              </a:rPr>
              <a:t>DASHBOARD, REGISTRATION, ACCOUNTS </a:t>
            </a:r>
            <a:endParaRPr lang="en-US" sz="1000" dirty="0"/>
          </a:p>
        </p:txBody>
      </p:sp>
      <p:sp>
        <p:nvSpPr>
          <p:cNvPr id="858" name="Rectangle 857">
            <a:extLst>
              <a:ext uri="{FF2B5EF4-FFF2-40B4-BE49-F238E27FC236}">
                <a16:creationId xmlns:a16="http://schemas.microsoft.com/office/drawing/2014/main" id="{A0606672-8460-2B4D-A4E3-5022030A3E1D}"/>
              </a:ext>
            </a:extLst>
          </p:cNvPr>
          <p:cNvSpPr/>
          <p:nvPr/>
        </p:nvSpPr>
        <p:spPr>
          <a:xfrm>
            <a:off x="4495801" y="2492824"/>
            <a:ext cx="2558143" cy="74022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400" b="1" dirty="0">
                <a:solidFill>
                  <a:schemeClr val="bg1"/>
                </a:solidFill>
                <a:latin typeface="Garamond" charset="0"/>
                <a:ea typeface="Garamond" charset="0"/>
                <a:cs typeface="Garamond" charset="0"/>
              </a:rPr>
              <a:t>ROT 12 POSITIONS-$100</a:t>
            </a:r>
          </a:p>
          <a:p>
            <a:pPr algn="ctr"/>
            <a:r>
              <a:rPr lang="es-ES_tradnl" sz="1000" b="1" dirty="0">
                <a:solidFill>
                  <a:schemeClr val="accent6">
                    <a:lumMod val="50000"/>
                  </a:schemeClr>
                </a:solidFill>
                <a:latin typeface="Garamond" charset="0"/>
                <a:ea typeface="Garamond" charset="0"/>
                <a:cs typeface="Garamond" charset="0"/>
              </a:rPr>
              <a:t>EACH PARTNER WILL INVESTED OR WILL SAVING ($1,200.00):</a:t>
            </a:r>
          </a:p>
          <a:p>
            <a:pPr algn="ctr"/>
            <a:r>
              <a:rPr lang="es-ES_tradnl" sz="1400" b="1" dirty="0">
                <a:solidFill>
                  <a:schemeClr val="bg1"/>
                </a:solidFill>
                <a:latin typeface="Garamond" charset="0"/>
                <a:ea typeface="Garamond" charset="0"/>
                <a:cs typeface="Garamond" charset="0"/>
              </a:rPr>
              <a:t>$100+INTEREST+FEE</a:t>
            </a:r>
            <a:endParaRPr lang="en-US" sz="1400" dirty="0">
              <a:solidFill>
                <a:schemeClr val="bg1"/>
              </a:solidFill>
            </a:endParaRPr>
          </a:p>
        </p:txBody>
      </p:sp>
      <p:sp>
        <p:nvSpPr>
          <p:cNvPr id="859" name="Oval 858">
            <a:extLst>
              <a:ext uri="{FF2B5EF4-FFF2-40B4-BE49-F238E27FC236}">
                <a16:creationId xmlns:a16="http://schemas.microsoft.com/office/drawing/2014/main" id="{89ECD006-2911-5C42-B214-69ADCFD100C5}"/>
              </a:ext>
            </a:extLst>
          </p:cNvPr>
          <p:cNvSpPr/>
          <p:nvPr/>
        </p:nvSpPr>
        <p:spPr>
          <a:xfrm>
            <a:off x="6422571" y="3378842"/>
            <a:ext cx="957942" cy="92528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FEE</a:t>
            </a:r>
          </a:p>
          <a:p>
            <a:pPr algn="ctr"/>
            <a:r>
              <a:rPr lang="en-US" sz="1400" b="1" dirty="0">
                <a:latin typeface="Garamond" charset="0"/>
                <a:ea typeface="Garamond" charset="0"/>
                <a:cs typeface="Garamond" charset="0"/>
              </a:rPr>
              <a:t>$1.50</a:t>
            </a:r>
          </a:p>
        </p:txBody>
      </p:sp>
      <p:cxnSp>
        <p:nvCxnSpPr>
          <p:cNvPr id="860" name="Curved Connector 859">
            <a:extLst>
              <a:ext uri="{FF2B5EF4-FFF2-40B4-BE49-F238E27FC236}">
                <a16:creationId xmlns:a16="http://schemas.microsoft.com/office/drawing/2014/main" id="{5A0787EA-3550-DB40-8BB6-55FA8562F6B5}"/>
              </a:ext>
            </a:extLst>
          </p:cNvPr>
          <p:cNvCxnSpPr>
            <a:stCxn id="846" idx="6"/>
            <a:endCxn id="858" idx="1"/>
          </p:cNvCxnSpPr>
          <p:nvPr/>
        </p:nvCxnSpPr>
        <p:spPr>
          <a:xfrm flipV="1">
            <a:off x="2362200" y="2862939"/>
            <a:ext cx="2133601" cy="1730834"/>
          </a:xfrm>
          <a:prstGeom prst="curvedConnector3">
            <a:avLst>
              <a:gd name="adj1" fmla="val 50000"/>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61" name="Curved Connector 860">
            <a:extLst>
              <a:ext uri="{FF2B5EF4-FFF2-40B4-BE49-F238E27FC236}">
                <a16:creationId xmlns:a16="http://schemas.microsoft.com/office/drawing/2014/main" id="{ED079C1F-A861-6947-B791-EB5C12AA8CDF}"/>
              </a:ext>
            </a:extLst>
          </p:cNvPr>
          <p:cNvCxnSpPr>
            <a:stCxn id="855" idx="1"/>
            <a:endCxn id="858" idx="3"/>
          </p:cNvCxnSpPr>
          <p:nvPr/>
        </p:nvCxnSpPr>
        <p:spPr>
          <a:xfrm rot="16200000" flipV="1">
            <a:off x="6640286" y="3276598"/>
            <a:ext cx="2881849" cy="2054531"/>
          </a:xfrm>
          <a:prstGeom prst="curvedConnector2">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62" name="Curved Connector 861">
            <a:extLst>
              <a:ext uri="{FF2B5EF4-FFF2-40B4-BE49-F238E27FC236}">
                <a16:creationId xmlns:a16="http://schemas.microsoft.com/office/drawing/2014/main" id="{CDAEFA03-3E04-DE42-B533-EACC3DE5A196}"/>
              </a:ext>
            </a:extLst>
          </p:cNvPr>
          <p:cNvCxnSpPr>
            <a:stCxn id="856" idx="2"/>
            <a:endCxn id="858" idx="3"/>
          </p:cNvCxnSpPr>
          <p:nvPr/>
        </p:nvCxnSpPr>
        <p:spPr>
          <a:xfrm rot="10800000">
            <a:off x="7053945" y="2862940"/>
            <a:ext cx="2732313" cy="2394861"/>
          </a:xfrm>
          <a:prstGeom prst="curvedConnector3">
            <a:avLst>
              <a:gd name="adj1" fmla="val 50000"/>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63" name="Curved Connector 862">
            <a:extLst>
              <a:ext uri="{FF2B5EF4-FFF2-40B4-BE49-F238E27FC236}">
                <a16:creationId xmlns:a16="http://schemas.microsoft.com/office/drawing/2014/main" id="{1AFD5437-D429-A04D-A407-1DDD5BE317EE}"/>
              </a:ext>
            </a:extLst>
          </p:cNvPr>
          <p:cNvCxnSpPr>
            <a:stCxn id="845" idx="2"/>
            <a:endCxn id="858" idx="3"/>
          </p:cNvCxnSpPr>
          <p:nvPr/>
        </p:nvCxnSpPr>
        <p:spPr>
          <a:xfrm rot="10800000">
            <a:off x="7053945" y="2862939"/>
            <a:ext cx="2732313" cy="1730834"/>
          </a:xfrm>
          <a:prstGeom prst="curvedConnector3">
            <a:avLst>
              <a:gd name="adj1" fmla="val 50000"/>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64" name="Curved Connector 863">
            <a:extLst>
              <a:ext uri="{FF2B5EF4-FFF2-40B4-BE49-F238E27FC236}">
                <a16:creationId xmlns:a16="http://schemas.microsoft.com/office/drawing/2014/main" id="{8AE1A985-BCEC-714B-95B2-51319AD3A332}"/>
              </a:ext>
            </a:extLst>
          </p:cNvPr>
          <p:cNvCxnSpPr>
            <a:stCxn id="847" idx="6"/>
            <a:endCxn id="858" idx="1"/>
          </p:cNvCxnSpPr>
          <p:nvPr/>
        </p:nvCxnSpPr>
        <p:spPr>
          <a:xfrm flipV="1">
            <a:off x="2394858" y="2862939"/>
            <a:ext cx="2100943" cy="2394860"/>
          </a:xfrm>
          <a:prstGeom prst="curvedConnector3">
            <a:avLst>
              <a:gd name="adj1" fmla="val 50000"/>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65" name="Curved Connector 864">
            <a:extLst>
              <a:ext uri="{FF2B5EF4-FFF2-40B4-BE49-F238E27FC236}">
                <a16:creationId xmlns:a16="http://schemas.microsoft.com/office/drawing/2014/main" id="{8187D0AF-BE8B-804B-89F2-B93D33845BB0}"/>
              </a:ext>
            </a:extLst>
          </p:cNvPr>
          <p:cNvCxnSpPr>
            <a:stCxn id="848" idx="7"/>
            <a:endCxn id="858" idx="1"/>
          </p:cNvCxnSpPr>
          <p:nvPr/>
        </p:nvCxnSpPr>
        <p:spPr>
          <a:xfrm rot="5400000" flipH="1" flipV="1">
            <a:off x="2218111" y="3467096"/>
            <a:ext cx="2881846" cy="1673533"/>
          </a:xfrm>
          <a:prstGeom prst="curvedConnector2">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66" name="Curved Connector 865">
            <a:extLst>
              <a:ext uri="{FF2B5EF4-FFF2-40B4-BE49-F238E27FC236}">
                <a16:creationId xmlns:a16="http://schemas.microsoft.com/office/drawing/2014/main" id="{FC8429E3-95B4-D34A-A139-259410ED62D6}"/>
              </a:ext>
            </a:extLst>
          </p:cNvPr>
          <p:cNvCxnSpPr>
            <a:stCxn id="849" idx="0"/>
            <a:endCxn id="858" idx="1"/>
          </p:cNvCxnSpPr>
          <p:nvPr/>
        </p:nvCxnSpPr>
        <p:spPr>
          <a:xfrm rot="5400000" flipH="1" flipV="1">
            <a:off x="2498272" y="3924297"/>
            <a:ext cx="3058886" cy="936171"/>
          </a:xfrm>
          <a:prstGeom prst="curvedConnector2">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67" name="Curved Connector 866">
            <a:extLst>
              <a:ext uri="{FF2B5EF4-FFF2-40B4-BE49-F238E27FC236}">
                <a16:creationId xmlns:a16="http://schemas.microsoft.com/office/drawing/2014/main" id="{3E7FFC0C-90BC-1D4D-BB0C-6BC645D5F899}"/>
              </a:ext>
            </a:extLst>
          </p:cNvPr>
          <p:cNvCxnSpPr>
            <a:stCxn id="850" idx="0"/>
            <a:endCxn id="858" idx="1"/>
          </p:cNvCxnSpPr>
          <p:nvPr/>
        </p:nvCxnSpPr>
        <p:spPr>
          <a:xfrm rot="16200000" flipV="1">
            <a:off x="2966359" y="4392382"/>
            <a:ext cx="3058887" cy="1"/>
          </a:xfrm>
          <a:prstGeom prst="curvedConnector4">
            <a:avLst>
              <a:gd name="adj1" fmla="val 43950"/>
              <a:gd name="adj2" fmla="val 47897100000"/>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68" name="Curved Connector 867">
            <a:extLst>
              <a:ext uri="{FF2B5EF4-FFF2-40B4-BE49-F238E27FC236}">
                <a16:creationId xmlns:a16="http://schemas.microsoft.com/office/drawing/2014/main" id="{975D9515-2F3A-4048-88E4-ABB7A8D0A0D5}"/>
              </a:ext>
            </a:extLst>
          </p:cNvPr>
          <p:cNvCxnSpPr>
            <a:stCxn id="851" idx="6"/>
            <a:endCxn id="858" idx="1"/>
          </p:cNvCxnSpPr>
          <p:nvPr/>
        </p:nvCxnSpPr>
        <p:spPr>
          <a:xfrm flipH="1" flipV="1">
            <a:off x="4495801" y="2862939"/>
            <a:ext cx="1240970" cy="3320141"/>
          </a:xfrm>
          <a:prstGeom prst="curvedConnector5">
            <a:avLst>
              <a:gd name="adj1" fmla="val -18421"/>
              <a:gd name="adj2" fmla="val 48197"/>
              <a:gd name="adj3" fmla="val 118421"/>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69" name="Curved Connector 868">
            <a:extLst>
              <a:ext uri="{FF2B5EF4-FFF2-40B4-BE49-F238E27FC236}">
                <a16:creationId xmlns:a16="http://schemas.microsoft.com/office/drawing/2014/main" id="{2A18A240-46AB-D943-A451-590C94AB1C4A}"/>
              </a:ext>
            </a:extLst>
          </p:cNvPr>
          <p:cNvCxnSpPr>
            <a:stCxn id="852" idx="6"/>
            <a:endCxn id="858" idx="3"/>
          </p:cNvCxnSpPr>
          <p:nvPr/>
        </p:nvCxnSpPr>
        <p:spPr>
          <a:xfrm flipV="1">
            <a:off x="6672942" y="2862939"/>
            <a:ext cx="381002" cy="3320141"/>
          </a:xfrm>
          <a:prstGeom prst="curvedConnector3">
            <a:avLst>
              <a:gd name="adj1" fmla="val 160000"/>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70" name="Curved Connector 869">
            <a:extLst>
              <a:ext uri="{FF2B5EF4-FFF2-40B4-BE49-F238E27FC236}">
                <a16:creationId xmlns:a16="http://schemas.microsoft.com/office/drawing/2014/main" id="{99CDFB93-AB8A-FB44-AB06-23FD5F27A97F}"/>
              </a:ext>
            </a:extLst>
          </p:cNvPr>
          <p:cNvCxnSpPr>
            <a:stCxn id="853" idx="6"/>
            <a:endCxn id="858" idx="3"/>
          </p:cNvCxnSpPr>
          <p:nvPr/>
        </p:nvCxnSpPr>
        <p:spPr>
          <a:xfrm flipH="1" flipV="1">
            <a:off x="7053944" y="2862939"/>
            <a:ext cx="555169" cy="3320141"/>
          </a:xfrm>
          <a:prstGeom prst="curvedConnector3">
            <a:avLst>
              <a:gd name="adj1" fmla="val -41177"/>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71" name="Curved Connector 870">
            <a:extLst>
              <a:ext uri="{FF2B5EF4-FFF2-40B4-BE49-F238E27FC236}">
                <a16:creationId xmlns:a16="http://schemas.microsoft.com/office/drawing/2014/main" id="{31E5A125-D631-E944-80F2-AD7E803BF345}"/>
              </a:ext>
            </a:extLst>
          </p:cNvPr>
          <p:cNvCxnSpPr>
            <a:stCxn id="854" idx="6"/>
            <a:endCxn id="858" idx="3"/>
          </p:cNvCxnSpPr>
          <p:nvPr/>
        </p:nvCxnSpPr>
        <p:spPr>
          <a:xfrm flipH="1" flipV="1">
            <a:off x="7053944" y="2862939"/>
            <a:ext cx="1545770" cy="3309260"/>
          </a:xfrm>
          <a:prstGeom prst="curvedConnector3">
            <a:avLst>
              <a:gd name="adj1" fmla="val -14789"/>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72" name="Curved Connector 871">
            <a:extLst>
              <a:ext uri="{FF2B5EF4-FFF2-40B4-BE49-F238E27FC236}">
                <a16:creationId xmlns:a16="http://schemas.microsoft.com/office/drawing/2014/main" id="{6CECEA24-DB91-6F4D-A8C1-2B215E7239F8}"/>
              </a:ext>
            </a:extLst>
          </p:cNvPr>
          <p:cNvCxnSpPr>
            <a:cxnSpLocks/>
            <a:stCxn id="858" idx="2"/>
          </p:cNvCxnSpPr>
          <p:nvPr/>
        </p:nvCxnSpPr>
        <p:spPr>
          <a:xfrm rot="5400000">
            <a:off x="5259935" y="3242071"/>
            <a:ext cx="523956" cy="505920"/>
          </a:xfrm>
          <a:prstGeom prst="curvedConnector2">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3" name="Curved Connector 872">
            <a:extLst>
              <a:ext uri="{FF2B5EF4-FFF2-40B4-BE49-F238E27FC236}">
                <a16:creationId xmlns:a16="http://schemas.microsoft.com/office/drawing/2014/main" id="{749928DB-A3B8-F64F-A8F4-BC8D44606C48}"/>
              </a:ext>
            </a:extLst>
          </p:cNvPr>
          <p:cNvCxnSpPr>
            <a:cxnSpLocks/>
            <a:stCxn id="858" idx="2"/>
            <a:endCxn id="859" idx="2"/>
          </p:cNvCxnSpPr>
          <p:nvPr/>
        </p:nvCxnSpPr>
        <p:spPr>
          <a:xfrm rot="16200000" flipH="1">
            <a:off x="5794507" y="3213419"/>
            <a:ext cx="608431" cy="647698"/>
          </a:xfrm>
          <a:prstGeom prst="curvedConnector2">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4" name="Curved Connector 873">
            <a:extLst>
              <a:ext uri="{FF2B5EF4-FFF2-40B4-BE49-F238E27FC236}">
                <a16:creationId xmlns:a16="http://schemas.microsoft.com/office/drawing/2014/main" id="{93EB36A1-5B45-8A4F-A50B-6BDC8503D5D3}"/>
              </a:ext>
            </a:extLst>
          </p:cNvPr>
          <p:cNvCxnSpPr>
            <a:cxnSpLocks/>
            <a:stCxn id="858" idx="2"/>
          </p:cNvCxnSpPr>
          <p:nvPr/>
        </p:nvCxnSpPr>
        <p:spPr>
          <a:xfrm rot="16200000" flipH="1">
            <a:off x="5489838" y="3518087"/>
            <a:ext cx="608167" cy="38097"/>
          </a:xfrm>
          <a:prstGeom prst="curvedConnector3">
            <a:avLst>
              <a:gd name="adj1" fmla="val 50000"/>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5" name="Curved Connector 874">
            <a:extLst>
              <a:ext uri="{FF2B5EF4-FFF2-40B4-BE49-F238E27FC236}">
                <a16:creationId xmlns:a16="http://schemas.microsoft.com/office/drawing/2014/main" id="{CFCD05CF-2BD6-BC46-A3EA-7B362167C70F}"/>
              </a:ext>
            </a:extLst>
          </p:cNvPr>
          <p:cNvCxnSpPr>
            <a:cxnSpLocks/>
          </p:cNvCxnSpPr>
          <p:nvPr/>
        </p:nvCxnSpPr>
        <p:spPr>
          <a:xfrm rot="5400000">
            <a:off x="2822976" y="3541163"/>
            <a:ext cx="1288519" cy="2645495"/>
          </a:xfrm>
          <a:prstGeom prst="curvedConnector3">
            <a:avLst>
              <a:gd name="adj1" fmla="val 117741"/>
            </a:avLst>
          </a:prstGeom>
          <a:ln w="38100" cmpd="dbl">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tailEnd type="triangle"/>
          </a:ln>
        </p:spPr>
        <p:style>
          <a:lnRef idx="1">
            <a:schemeClr val="accent1"/>
          </a:lnRef>
          <a:fillRef idx="0">
            <a:schemeClr val="accent1"/>
          </a:fillRef>
          <a:effectRef idx="0">
            <a:schemeClr val="accent1"/>
          </a:effectRef>
          <a:fontRef idx="minor">
            <a:schemeClr val="tx1"/>
          </a:fontRef>
        </p:style>
      </p:cxnSp>
      <p:cxnSp>
        <p:nvCxnSpPr>
          <p:cNvPr id="876" name="Curved Connector 875">
            <a:extLst>
              <a:ext uri="{FF2B5EF4-FFF2-40B4-BE49-F238E27FC236}">
                <a16:creationId xmlns:a16="http://schemas.microsoft.com/office/drawing/2014/main" id="{6E819A05-16B0-4642-9808-638DD26E1A2D}"/>
              </a:ext>
            </a:extLst>
          </p:cNvPr>
          <p:cNvCxnSpPr>
            <a:cxnSpLocks/>
            <a:stCxn id="859" idx="6"/>
            <a:endCxn id="857" idx="3"/>
          </p:cNvCxnSpPr>
          <p:nvPr/>
        </p:nvCxnSpPr>
        <p:spPr>
          <a:xfrm flipH="1" flipV="1">
            <a:off x="7053944" y="323487"/>
            <a:ext cx="326569" cy="3517997"/>
          </a:xfrm>
          <a:prstGeom prst="curvedConnector3">
            <a:avLst>
              <a:gd name="adj1" fmla="val -70001"/>
            </a:avLst>
          </a:prstGeom>
          <a:ln w="101600" cmpd="tri">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877" name="Oval 876">
            <a:extLst>
              <a:ext uri="{FF2B5EF4-FFF2-40B4-BE49-F238E27FC236}">
                <a16:creationId xmlns:a16="http://schemas.microsoft.com/office/drawing/2014/main" id="{AAD30AFB-03FA-4147-BCA3-31BA9F5BFA32}"/>
              </a:ext>
            </a:extLst>
          </p:cNvPr>
          <p:cNvSpPr/>
          <p:nvPr/>
        </p:nvSpPr>
        <p:spPr>
          <a:xfrm>
            <a:off x="4330365" y="3294421"/>
            <a:ext cx="957942" cy="925284"/>
          </a:xfrm>
          <a:prstGeom prst="ellipse">
            <a:avLst/>
          </a:prstGeom>
          <a:gradFill>
            <a:gsLst>
              <a:gs pos="0">
                <a:schemeClr val="accent2">
                  <a:lumMod val="40000"/>
                  <a:lumOff val="60000"/>
                </a:schemeClr>
              </a:gs>
              <a:gs pos="56000">
                <a:schemeClr val="accent2">
                  <a:lumMod val="95000"/>
                  <a:lumOff val="5000"/>
                </a:schemeClr>
              </a:gs>
              <a:gs pos="100000">
                <a:schemeClr val="accent2">
                  <a:lumMod val="60000"/>
                </a:schemeClr>
              </a:gs>
            </a:gsLst>
            <a:path path="circle">
              <a:fillToRect l="50000" t="130000" r="50000" b="-3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Garamond" charset="0"/>
                <a:ea typeface="Garamond" charset="0"/>
                <a:cs typeface="Garamond" charset="0"/>
              </a:rPr>
              <a:t>LOAN</a:t>
            </a:r>
          </a:p>
          <a:p>
            <a:pPr algn="ctr"/>
            <a:r>
              <a:rPr lang="en-US" sz="1400" b="1" dirty="0">
                <a:latin typeface="Garamond" charset="0"/>
                <a:ea typeface="Garamond" charset="0"/>
                <a:cs typeface="Garamond" charset="0"/>
              </a:rPr>
              <a:t>$1,000</a:t>
            </a:r>
          </a:p>
          <a:p>
            <a:pPr algn="ctr"/>
            <a:r>
              <a:rPr lang="en-US" sz="600" b="1" dirty="0">
                <a:solidFill>
                  <a:srgbClr val="FF0000"/>
                </a:solidFill>
                <a:latin typeface="Garamond" charset="0"/>
                <a:ea typeface="Garamond" charset="0"/>
                <a:cs typeface="Garamond" charset="0"/>
              </a:rPr>
              <a:t>INTERST PAID:$13.36</a:t>
            </a:r>
          </a:p>
          <a:p>
            <a:pPr algn="ctr"/>
            <a:r>
              <a:rPr lang="en-US" sz="600" b="1" dirty="0">
                <a:solidFill>
                  <a:srgbClr val="FFFF00"/>
                </a:solidFill>
                <a:latin typeface="Garamond" charset="0"/>
                <a:ea typeface="Garamond" charset="0"/>
                <a:cs typeface="Garamond" charset="0"/>
              </a:rPr>
              <a:t>$146.96</a:t>
            </a:r>
          </a:p>
          <a:p>
            <a:pPr algn="ctr"/>
            <a:r>
              <a:rPr lang="en-US" sz="800" b="1" dirty="0">
                <a:solidFill>
                  <a:schemeClr val="accent6">
                    <a:lumMod val="75000"/>
                  </a:schemeClr>
                </a:solidFill>
                <a:latin typeface="Garamond" charset="0"/>
                <a:ea typeface="Garamond" charset="0"/>
                <a:cs typeface="Garamond" charset="0"/>
              </a:rPr>
              <a:t>RETURN</a:t>
            </a:r>
          </a:p>
          <a:p>
            <a:pPr algn="ctr"/>
            <a:r>
              <a:rPr lang="en-US" sz="1400" b="1" dirty="0">
                <a:latin typeface="Garamond" charset="0"/>
                <a:ea typeface="Garamond" charset="0"/>
                <a:cs typeface="Garamond" charset="0"/>
              </a:rPr>
              <a:t>$200</a:t>
            </a:r>
          </a:p>
        </p:txBody>
      </p:sp>
      <p:sp>
        <p:nvSpPr>
          <p:cNvPr id="878" name="Oval 877">
            <a:extLst>
              <a:ext uri="{FF2B5EF4-FFF2-40B4-BE49-F238E27FC236}">
                <a16:creationId xmlns:a16="http://schemas.microsoft.com/office/drawing/2014/main" id="{DF6767C5-A357-714E-A274-70CA1BE668D3}"/>
              </a:ext>
            </a:extLst>
          </p:cNvPr>
          <p:cNvSpPr/>
          <p:nvPr/>
        </p:nvSpPr>
        <p:spPr>
          <a:xfrm>
            <a:off x="5295407" y="3823396"/>
            <a:ext cx="1012371" cy="92528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Garamond" charset="0"/>
                <a:ea typeface="Garamond" charset="0"/>
                <a:cs typeface="Garamond" charset="0"/>
              </a:rPr>
              <a:t>GAINS</a:t>
            </a:r>
          </a:p>
          <a:p>
            <a:pPr algn="ctr"/>
            <a:r>
              <a:rPr lang="en-US" sz="1100" b="1" dirty="0">
                <a:latin typeface="Garamond" charset="0"/>
                <a:ea typeface="Garamond" charset="0"/>
                <a:cs typeface="Garamond" charset="0"/>
              </a:rPr>
              <a:t>$2.40</a:t>
            </a:r>
          </a:p>
          <a:p>
            <a:pPr algn="ctr"/>
            <a:r>
              <a:rPr lang="en-US" sz="1100" b="1" dirty="0">
                <a:solidFill>
                  <a:srgbClr val="FFFF00"/>
                </a:solidFill>
                <a:latin typeface="Garamond" charset="0"/>
                <a:ea typeface="Garamond" charset="0"/>
                <a:cs typeface="Garamond" charset="0"/>
              </a:rPr>
              <a:t>$3.68</a:t>
            </a:r>
          </a:p>
        </p:txBody>
      </p:sp>
      <p:sp>
        <p:nvSpPr>
          <p:cNvPr id="879" name="Oval 878">
            <a:extLst>
              <a:ext uri="{FF2B5EF4-FFF2-40B4-BE49-F238E27FC236}">
                <a16:creationId xmlns:a16="http://schemas.microsoft.com/office/drawing/2014/main" id="{87CF0F8B-F90C-8A4F-B967-0C930805A333}"/>
              </a:ext>
            </a:extLst>
          </p:cNvPr>
          <p:cNvSpPr/>
          <p:nvPr/>
        </p:nvSpPr>
        <p:spPr>
          <a:xfrm>
            <a:off x="8691079" y="2479401"/>
            <a:ext cx="1005729" cy="925284"/>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RPF</a:t>
            </a:r>
          </a:p>
          <a:p>
            <a:pPr algn="ctr"/>
            <a:r>
              <a:rPr lang="en-US" sz="12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$200.00</a:t>
            </a:r>
          </a:p>
          <a:p>
            <a:pPr algn="ctr"/>
            <a:r>
              <a:rPr lang="en-US" sz="1000" b="1" dirty="0">
                <a:solidFill>
                  <a:srgbClr val="FFFF00"/>
                </a:solidFill>
                <a:latin typeface="Garamond" charset="0"/>
                <a:ea typeface="Garamond" charset="0"/>
                <a:cs typeface="Garamond" charset="0"/>
              </a:rPr>
              <a:t>$420.00</a:t>
            </a:r>
          </a:p>
          <a:p>
            <a:pPr algn="ctr"/>
            <a:r>
              <a:rPr lang="en-US" sz="6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20% OF THE LOAN  GET  FOR POSITION 2</a:t>
            </a:r>
          </a:p>
        </p:txBody>
      </p:sp>
      <p:sp>
        <p:nvSpPr>
          <p:cNvPr id="880" name="Rectangle 879">
            <a:extLst>
              <a:ext uri="{FF2B5EF4-FFF2-40B4-BE49-F238E27FC236}">
                <a16:creationId xmlns:a16="http://schemas.microsoft.com/office/drawing/2014/main" id="{FD002047-ACED-D746-AD5A-A3113DCBA491}"/>
              </a:ext>
            </a:extLst>
          </p:cNvPr>
          <p:cNvSpPr/>
          <p:nvPr/>
        </p:nvSpPr>
        <p:spPr>
          <a:xfrm>
            <a:off x="2893425" y="5403901"/>
            <a:ext cx="535575"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400" b="1" dirty="0">
                <a:solidFill>
                  <a:srgbClr val="FF0000"/>
                </a:solidFill>
                <a:latin typeface="Garamond" charset="0"/>
                <a:ea typeface="Garamond" charset="0"/>
                <a:cs typeface="Garamond" charset="0"/>
              </a:rPr>
              <a:t>$800</a:t>
            </a:r>
          </a:p>
        </p:txBody>
      </p:sp>
      <p:sp>
        <p:nvSpPr>
          <p:cNvPr id="881" name="Rectangle 880">
            <a:extLst>
              <a:ext uri="{FF2B5EF4-FFF2-40B4-BE49-F238E27FC236}">
                <a16:creationId xmlns:a16="http://schemas.microsoft.com/office/drawing/2014/main" id="{481004E5-108D-2643-9357-489D836D4F1C}"/>
              </a:ext>
            </a:extLst>
          </p:cNvPr>
          <p:cNvSpPr/>
          <p:nvPr/>
        </p:nvSpPr>
        <p:spPr>
          <a:xfrm>
            <a:off x="2340431" y="4187454"/>
            <a:ext cx="718457"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400" b="1" dirty="0">
                <a:solidFill>
                  <a:srgbClr val="7030A0"/>
                </a:solidFill>
                <a:latin typeface="Garamond" charset="0"/>
                <a:ea typeface="Garamond" charset="0"/>
                <a:cs typeface="Garamond" charset="0"/>
              </a:rPr>
              <a:t>$116.92</a:t>
            </a:r>
          </a:p>
        </p:txBody>
      </p:sp>
      <p:sp>
        <p:nvSpPr>
          <p:cNvPr id="882" name="TextBox 881">
            <a:extLst>
              <a:ext uri="{FF2B5EF4-FFF2-40B4-BE49-F238E27FC236}">
                <a16:creationId xmlns:a16="http://schemas.microsoft.com/office/drawing/2014/main" id="{94871E33-1D90-7F41-A57C-6C5E1DCD4C11}"/>
              </a:ext>
            </a:extLst>
          </p:cNvPr>
          <p:cNvSpPr txBox="1"/>
          <p:nvPr/>
        </p:nvSpPr>
        <p:spPr>
          <a:xfrm>
            <a:off x="9095287" y="4188771"/>
            <a:ext cx="729687" cy="307777"/>
          </a:xfrm>
          <a:prstGeom prst="rect">
            <a:avLst/>
          </a:prstGeom>
          <a:noFill/>
        </p:spPr>
        <p:txBody>
          <a:bodyPr wrap="none" rtlCol="0">
            <a:spAutoFit/>
          </a:bodyPr>
          <a:lstStyle/>
          <a:p>
            <a:r>
              <a:rPr lang="en-US" sz="1400" b="1" dirty="0">
                <a:solidFill>
                  <a:srgbClr val="00B050"/>
                </a:solidFill>
                <a:latin typeface="Garamond" panose="02020404030301010803" pitchFamily="18" charset="0"/>
              </a:rPr>
              <a:t>$101.50</a:t>
            </a:r>
          </a:p>
        </p:txBody>
      </p:sp>
      <p:sp>
        <p:nvSpPr>
          <p:cNvPr id="883" name="TextBox 882">
            <a:extLst>
              <a:ext uri="{FF2B5EF4-FFF2-40B4-BE49-F238E27FC236}">
                <a16:creationId xmlns:a16="http://schemas.microsoft.com/office/drawing/2014/main" id="{D45CA4B0-F9C2-DA4C-98B0-082041E175CA}"/>
              </a:ext>
            </a:extLst>
          </p:cNvPr>
          <p:cNvSpPr txBox="1"/>
          <p:nvPr/>
        </p:nvSpPr>
        <p:spPr>
          <a:xfrm>
            <a:off x="9108476" y="4756097"/>
            <a:ext cx="729687" cy="307777"/>
          </a:xfrm>
          <a:prstGeom prst="rect">
            <a:avLst/>
          </a:prstGeom>
          <a:noFill/>
        </p:spPr>
        <p:txBody>
          <a:bodyPr wrap="none" rtlCol="0">
            <a:spAutoFit/>
          </a:bodyPr>
          <a:lstStyle/>
          <a:p>
            <a:r>
              <a:rPr lang="en-US" sz="1400" b="1" dirty="0">
                <a:solidFill>
                  <a:srgbClr val="00B050"/>
                </a:solidFill>
                <a:latin typeface="Garamond" panose="02020404030301010803" pitchFamily="18" charset="0"/>
              </a:rPr>
              <a:t>$101.50</a:t>
            </a:r>
          </a:p>
        </p:txBody>
      </p:sp>
      <p:sp>
        <p:nvSpPr>
          <p:cNvPr id="884" name="TextBox 883">
            <a:extLst>
              <a:ext uri="{FF2B5EF4-FFF2-40B4-BE49-F238E27FC236}">
                <a16:creationId xmlns:a16="http://schemas.microsoft.com/office/drawing/2014/main" id="{5DB747B5-F1C4-5949-ABFE-4B9811C4B029}"/>
              </a:ext>
            </a:extLst>
          </p:cNvPr>
          <p:cNvSpPr txBox="1"/>
          <p:nvPr/>
        </p:nvSpPr>
        <p:spPr>
          <a:xfrm>
            <a:off x="9055869" y="5361837"/>
            <a:ext cx="729687" cy="307777"/>
          </a:xfrm>
          <a:prstGeom prst="rect">
            <a:avLst/>
          </a:prstGeom>
          <a:noFill/>
        </p:spPr>
        <p:txBody>
          <a:bodyPr wrap="none" rtlCol="0">
            <a:spAutoFit/>
          </a:bodyPr>
          <a:lstStyle/>
          <a:p>
            <a:r>
              <a:rPr lang="en-US" sz="1400" b="1" dirty="0">
                <a:solidFill>
                  <a:srgbClr val="00B050"/>
                </a:solidFill>
                <a:latin typeface="Garamond" panose="02020404030301010803" pitchFamily="18" charset="0"/>
              </a:rPr>
              <a:t>$101.50</a:t>
            </a:r>
          </a:p>
        </p:txBody>
      </p:sp>
      <p:sp>
        <p:nvSpPr>
          <p:cNvPr id="885" name="TextBox 884">
            <a:extLst>
              <a:ext uri="{FF2B5EF4-FFF2-40B4-BE49-F238E27FC236}">
                <a16:creationId xmlns:a16="http://schemas.microsoft.com/office/drawing/2014/main" id="{4A3549F6-F828-AC40-891F-2C1A6EB09F13}"/>
              </a:ext>
            </a:extLst>
          </p:cNvPr>
          <p:cNvSpPr txBox="1"/>
          <p:nvPr/>
        </p:nvSpPr>
        <p:spPr>
          <a:xfrm>
            <a:off x="8124408" y="5506686"/>
            <a:ext cx="729687" cy="307777"/>
          </a:xfrm>
          <a:prstGeom prst="rect">
            <a:avLst/>
          </a:prstGeom>
          <a:noFill/>
        </p:spPr>
        <p:txBody>
          <a:bodyPr wrap="none" rtlCol="0">
            <a:spAutoFit/>
          </a:bodyPr>
          <a:lstStyle/>
          <a:p>
            <a:r>
              <a:rPr lang="en-US" sz="1400" b="1" dirty="0">
                <a:solidFill>
                  <a:srgbClr val="00B050"/>
                </a:solidFill>
                <a:latin typeface="Garamond" panose="02020404030301010803" pitchFamily="18" charset="0"/>
              </a:rPr>
              <a:t>$101.50</a:t>
            </a:r>
          </a:p>
        </p:txBody>
      </p:sp>
      <p:sp>
        <p:nvSpPr>
          <p:cNvPr id="886" name="TextBox 885">
            <a:extLst>
              <a:ext uri="{FF2B5EF4-FFF2-40B4-BE49-F238E27FC236}">
                <a16:creationId xmlns:a16="http://schemas.microsoft.com/office/drawing/2014/main" id="{ACF750A2-F5F9-924B-AE63-B2EA2F0BED4E}"/>
              </a:ext>
            </a:extLst>
          </p:cNvPr>
          <p:cNvSpPr txBox="1"/>
          <p:nvPr/>
        </p:nvSpPr>
        <p:spPr>
          <a:xfrm>
            <a:off x="7154541" y="5516466"/>
            <a:ext cx="729687" cy="307777"/>
          </a:xfrm>
          <a:prstGeom prst="rect">
            <a:avLst/>
          </a:prstGeom>
          <a:noFill/>
        </p:spPr>
        <p:txBody>
          <a:bodyPr wrap="none" rtlCol="0">
            <a:spAutoFit/>
          </a:bodyPr>
          <a:lstStyle/>
          <a:p>
            <a:r>
              <a:rPr lang="en-US" sz="1400" b="1" dirty="0">
                <a:solidFill>
                  <a:srgbClr val="00B050"/>
                </a:solidFill>
                <a:latin typeface="Garamond" panose="02020404030301010803" pitchFamily="18" charset="0"/>
              </a:rPr>
              <a:t>$101.50</a:t>
            </a:r>
          </a:p>
        </p:txBody>
      </p:sp>
      <p:sp>
        <p:nvSpPr>
          <p:cNvPr id="887" name="TextBox 886">
            <a:extLst>
              <a:ext uri="{FF2B5EF4-FFF2-40B4-BE49-F238E27FC236}">
                <a16:creationId xmlns:a16="http://schemas.microsoft.com/office/drawing/2014/main" id="{2B2C127D-E8BB-2449-93D2-2CCE496F4DFD}"/>
              </a:ext>
            </a:extLst>
          </p:cNvPr>
          <p:cNvSpPr txBox="1"/>
          <p:nvPr/>
        </p:nvSpPr>
        <p:spPr>
          <a:xfrm>
            <a:off x="2254433" y="4912304"/>
            <a:ext cx="712054" cy="307777"/>
          </a:xfrm>
          <a:prstGeom prst="rect">
            <a:avLst/>
          </a:prstGeom>
          <a:noFill/>
        </p:spPr>
        <p:txBody>
          <a:bodyPr wrap="none" rtlCol="0">
            <a:spAutoFit/>
          </a:bodyPr>
          <a:lstStyle/>
          <a:p>
            <a:r>
              <a:rPr lang="en-US" sz="1400" b="1" dirty="0">
                <a:solidFill>
                  <a:srgbClr val="7030A0"/>
                </a:solidFill>
                <a:latin typeface="Garamond" panose="02020404030301010803" pitchFamily="18" charset="0"/>
              </a:rPr>
              <a:t>$114.87</a:t>
            </a:r>
          </a:p>
        </p:txBody>
      </p:sp>
      <p:sp>
        <p:nvSpPr>
          <p:cNvPr id="888" name="TextBox 887">
            <a:extLst>
              <a:ext uri="{FF2B5EF4-FFF2-40B4-BE49-F238E27FC236}">
                <a16:creationId xmlns:a16="http://schemas.microsoft.com/office/drawing/2014/main" id="{6F67650E-3B8E-E84F-AFB8-B625FAFF4C8B}"/>
              </a:ext>
            </a:extLst>
          </p:cNvPr>
          <p:cNvSpPr txBox="1"/>
          <p:nvPr/>
        </p:nvSpPr>
        <p:spPr>
          <a:xfrm>
            <a:off x="2912132" y="5664723"/>
            <a:ext cx="712054" cy="307777"/>
          </a:xfrm>
          <a:prstGeom prst="rect">
            <a:avLst/>
          </a:prstGeom>
          <a:noFill/>
        </p:spPr>
        <p:txBody>
          <a:bodyPr wrap="none" rtlCol="0">
            <a:spAutoFit/>
          </a:bodyPr>
          <a:lstStyle/>
          <a:p>
            <a:r>
              <a:rPr lang="en-US" sz="1400" b="1" dirty="0">
                <a:solidFill>
                  <a:srgbClr val="00B050"/>
                </a:solidFill>
                <a:latin typeface="Garamond" panose="02020404030301010803" pitchFamily="18" charset="0"/>
              </a:rPr>
              <a:t>$101.50</a:t>
            </a:r>
          </a:p>
        </p:txBody>
      </p:sp>
      <p:sp>
        <p:nvSpPr>
          <p:cNvPr id="889" name="TextBox 888">
            <a:extLst>
              <a:ext uri="{FF2B5EF4-FFF2-40B4-BE49-F238E27FC236}">
                <a16:creationId xmlns:a16="http://schemas.microsoft.com/office/drawing/2014/main" id="{534EC7F8-F3B3-7944-BAFB-3575896A81FC}"/>
              </a:ext>
            </a:extLst>
          </p:cNvPr>
          <p:cNvSpPr txBox="1"/>
          <p:nvPr/>
        </p:nvSpPr>
        <p:spPr>
          <a:xfrm>
            <a:off x="2243661" y="5386784"/>
            <a:ext cx="712054" cy="307777"/>
          </a:xfrm>
          <a:prstGeom prst="rect">
            <a:avLst/>
          </a:prstGeom>
          <a:noFill/>
        </p:spPr>
        <p:txBody>
          <a:bodyPr wrap="none" rtlCol="0">
            <a:spAutoFit/>
          </a:bodyPr>
          <a:lstStyle/>
          <a:p>
            <a:r>
              <a:rPr lang="en-US" sz="1400" b="1" dirty="0">
                <a:solidFill>
                  <a:srgbClr val="00B050"/>
                </a:solidFill>
                <a:latin typeface="Garamond" panose="02020404030301010803" pitchFamily="18" charset="0"/>
              </a:rPr>
              <a:t>$101.50</a:t>
            </a:r>
          </a:p>
        </p:txBody>
      </p:sp>
      <p:sp>
        <p:nvSpPr>
          <p:cNvPr id="890" name="TextBox 889">
            <a:extLst>
              <a:ext uri="{FF2B5EF4-FFF2-40B4-BE49-F238E27FC236}">
                <a16:creationId xmlns:a16="http://schemas.microsoft.com/office/drawing/2014/main" id="{67BCB9F2-1815-7E46-AFF4-A4048800E9A2}"/>
              </a:ext>
            </a:extLst>
          </p:cNvPr>
          <p:cNvSpPr txBox="1"/>
          <p:nvPr/>
        </p:nvSpPr>
        <p:spPr>
          <a:xfrm>
            <a:off x="3816412" y="5642707"/>
            <a:ext cx="712054" cy="307777"/>
          </a:xfrm>
          <a:prstGeom prst="rect">
            <a:avLst/>
          </a:prstGeom>
          <a:noFill/>
        </p:spPr>
        <p:txBody>
          <a:bodyPr wrap="none" rtlCol="0">
            <a:spAutoFit/>
          </a:bodyPr>
          <a:lstStyle/>
          <a:p>
            <a:r>
              <a:rPr lang="en-US" sz="1400" b="1" dirty="0">
                <a:solidFill>
                  <a:srgbClr val="00B050"/>
                </a:solidFill>
                <a:latin typeface="Garamond" panose="02020404030301010803" pitchFamily="18" charset="0"/>
              </a:rPr>
              <a:t>$101.50</a:t>
            </a:r>
          </a:p>
        </p:txBody>
      </p:sp>
      <p:sp>
        <p:nvSpPr>
          <p:cNvPr id="891" name="TextBox 890">
            <a:extLst>
              <a:ext uri="{FF2B5EF4-FFF2-40B4-BE49-F238E27FC236}">
                <a16:creationId xmlns:a16="http://schemas.microsoft.com/office/drawing/2014/main" id="{CE2F324E-6BCF-7D44-9107-4B23BE40EE4D}"/>
              </a:ext>
            </a:extLst>
          </p:cNvPr>
          <p:cNvSpPr txBox="1"/>
          <p:nvPr/>
        </p:nvSpPr>
        <p:spPr>
          <a:xfrm>
            <a:off x="5249346" y="5670354"/>
            <a:ext cx="729687" cy="307777"/>
          </a:xfrm>
          <a:prstGeom prst="rect">
            <a:avLst/>
          </a:prstGeom>
          <a:noFill/>
        </p:spPr>
        <p:txBody>
          <a:bodyPr wrap="none" rtlCol="0">
            <a:spAutoFit/>
          </a:bodyPr>
          <a:lstStyle/>
          <a:p>
            <a:r>
              <a:rPr lang="en-US" sz="1400" b="1" dirty="0">
                <a:solidFill>
                  <a:srgbClr val="00B050"/>
                </a:solidFill>
                <a:latin typeface="Garamond" panose="02020404030301010803" pitchFamily="18" charset="0"/>
              </a:rPr>
              <a:t>$101.50</a:t>
            </a:r>
          </a:p>
        </p:txBody>
      </p:sp>
      <p:sp>
        <p:nvSpPr>
          <p:cNvPr id="892" name="TextBox 891">
            <a:extLst>
              <a:ext uri="{FF2B5EF4-FFF2-40B4-BE49-F238E27FC236}">
                <a16:creationId xmlns:a16="http://schemas.microsoft.com/office/drawing/2014/main" id="{4B356B1F-8027-D64F-9754-DDA5CB9384B0}"/>
              </a:ext>
            </a:extLst>
          </p:cNvPr>
          <p:cNvSpPr txBox="1"/>
          <p:nvPr/>
        </p:nvSpPr>
        <p:spPr>
          <a:xfrm>
            <a:off x="6317157" y="5633082"/>
            <a:ext cx="729687" cy="307777"/>
          </a:xfrm>
          <a:prstGeom prst="rect">
            <a:avLst/>
          </a:prstGeom>
          <a:noFill/>
        </p:spPr>
        <p:txBody>
          <a:bodyPr wrap="none" rtlCol="0">
            <a:spAutoFit/>
          </a:bodyPr>
          <a:lstStyle/>
          <a:p>
            <a:r>
              <a:rPr lang="en-US" sz="1400" b="1" dirty="0">
                <a:solidFill>
                  <a:srgbClr val="00B050"/>
                </a:solidFill>
                <a:latin typeface="Garamond" panose="02020404030301010803" pitchFamily="18" charset="0"/>
              </a:rPr>
              <a:t>$101.50</a:t>
            </a:r>
          </a:p>
        </p:txBody>
      </p:sp>
      <p:sp>
        <p:nvSpPr>
          <p:cNvPr id="893" name="TextBox 892">
            <a:extLst>
              <a:ext uri="{FF2B5EF4-FFF2-40B4-BE49-F238E27FC236}">
                <a16:creationId xmlns:a16="http://schemas.microsoft.com/office/drawing/2014/main" id="{87862DDA-9102-5A4C-9A3B-913F5C9D945B}"/>
              </a:ext>
            </a:extLst>
          </p:cNvPr>
          <p:cNvSpPr txBox="1"/>
          <p:nvPr/>
        </p:nvSpPr>
        <p:spPr>
          <a:xfrm>
            <a:off x="882502" y="1020726"/>
            <a:ext cx="2665602" cy="369332"/>
          </a:xfrm>
          <a:prstGeom prst="rect">
            <a:avLst/>
          </a:prstGeom>
          <a:noFill/>
        </p:spPr>
        <p:txBody>
          <a:bodyPr wrap="none" rtlCol="0">
            <a:spAutoFit/>
          </a:bodyPr>
          <a:lstStyle/>
          <a:p>
            <a:r>
              <a:rPr lang="en-US" b="1" dirty="0">
                <a:solidFill>
                  <a:srgbClr val="FFFF00"/>
                </a:solidFill>
                <a:highlight>
                  <a:srgbClr val="008000"/>
                </a:highlight>
                <a:latin typeface="Garamond" panose="02020404030301010803" pitchFamily="18" charset="0"/>
              </a:rPr>
              <a:t>PARTNER POSITION 2</a:t>
            </a:r>
          </a:p>
        </p:txBody>
      </p:sp>
      <p:cxnSp>
        <p:nvCxnSpPr>
          <p:cNvPr id="894" name="Curved Connector 893">
            <a:extLst>
              <a:ext uri="{FF2B5EF4-FFF2-40B4-BE49-F238E27FC236}">
                <a16:creationId xmlns:a16="http://schemas.microsoft.com/office/drawing/2014/main" id="{FAEE1F2D-3CED-E94C-A1EB-47FCF05D69D4}"/>
              </a:ext>
            </a:extLst>
          </p:cNvPr>
          <p:cNvCxnSpPr>
            <a:cxnSpLocks/>
          </p:cNvCxnSpPr>
          <p:nvPr/>
        </p:nvCxnSpPr>
        <p:spPr>
          <a:xfrm rot="5400000" flipH="1" flipV="1">
            <a:off x="6556256" y="1620066"/>
            <a:ext cx="833311" cy="4365860"/>
          </a:xfrm>
          <a:prstGeom prst="curvedConnector3">
            <a:avLst>
              <a:gd name="adj1" fmla="val -106542"/>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95" name="TextBox 894">
            <a:extLst>
              <a:ext uri="{FF2B5EF4-FFF2-40B4-BE49-F238E27FC236}">
                <a16:creationId xmlns:a16="http://schemas.microsoft.com/office/drawing/2014/main" id="{7E937E52-84B9-9E45-A110-9183C7F8C58B}"/>
              </a:ext>
            </a:extLst>
          </p:cNvPr>
          <p:cNvSpPr txBox="1"/>
          <p:nvPr/>
        </p:nvSpPr>
        <p:spPr>
          <a:xfrm>
            <a:off x="6418460" y="4824587"/>
            <a:ext cx="524503" cy="307777"/>
          </a:xfrm>
          <a:prstGeom prst="rect">
            <a:avLst/>
          </a:prstGeom>
          <a:noFill/>
        </p:spPr>
        <p:txBody>
          <a:bodyPr wrap="none" rtlCol="0">
            <a:spAutoFit/>
          </a:bodyPr>
          <a:lstStyle/>
          <a:p>
            <a:r>
              <a:rPr lang="en-US" sz="1400" b="1" dirty="0">
                <a:solidFill>
                  <a:srgbClr val="FF0000"/>
                </a:solidFill>
                <a:latin typeface="Garamond" panose="02020404030301010803" pitchFamily="18" charset="0"/>
              </a:rPr>
              <a:t>$200</a:t>
            </a:r>
          </a:p>
        </p:txBody>
      </p:sp>
      <p:sp>
        <p:nvSpPr>
          <p:cNvPr id="896" name="Oval 895">
            <a:extLst>
              <a:ext uri="{FF2B5EF4-FFF2-40B4-BE49-F238E27FC236}">
                <a16:creationId xmlns:a16="http://schemas.microsoft.com/office/drawing/2014/main" id="{ED890EB1-10A9-B449-A2F4-8294328A25D4}"/>
              </a:ext>
            </a:extLst>
          </p:cNvPr>
          <p:cNvSpPr/>
          <p:nvPr/>
        </p:nvSpPr>
        <p:spPr>
          <a:xfrm>
            <a:off x="9877623" y="2377801"/>
            <a:ext cx="1159488" cy="1051199"/>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b="1" dirty="0">
                <a:solidFill>
                  <a:srgbClr val="0000FF"/>
                </a:solidFill>
                <a:latin typeface="Garamond" charset="0"/>
                <a:ea typeface="Garamond" charset="0"/>
                <a:cs typeface="Garamond" charset="0"/>
              </a:rPr>
              <a:t>MÖSARSY</a:t>
            </a:r>
          </a:p>
          <a:p>
            <a:pPr algn="ctr"/>
            <a:r>
              <a:rPr lang="en-US" sz="14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RPF</a:t>
            </a:r>
          </a:p>
          <a:p>
            <a:pPr algn="ctr"/>
            <a:r>
              <a:rPr lang="en-US" sz="12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$200.00</a:t>
            </a:r>
          </a:p>
          <a:p>
            <a:pPr algn="ctr"/>
            <a:r>
              <a:rPr lang="en-US" sz="1000" b="1" dirty="0">
                <a:solidFill>
                  <a:srgbClr val="FFFF00"/>
                </a:solidFill>
                <a:latin typeface="Garamond" charset="0"/>
                <a:ea typeface="Garamond" charset="0"/>
                <a:cs typeface="Garamond" charset="0"/>
              </a:rPr>
              <a:t>$420.00</a:t>
            </a:r>
          </a:p>
        </p:txBody>
      </p:sp>
      <p:sp>
        <p:nvSpPr>
          <p:cNvPr id="897" name="Oval 896">
            <a:extLst>
              <a:ext uri="{FF2B5EF4-FFF2-40B4-BE49-F238E27FC236}">
                <a16:creationId xmlns:a16="http://schemas.microsoft.com/office/drawing/2014/main" id="{9E8A79CE-0A80-6141-90AF-155ADA8BF53D}"/>
              </a:ext>
            </a:extLst>
          </p:cNvPr>
          <p:cNvSpPr/>
          <p:nvPr/>
        </p:nvSpPr>
        <p:spPr>
          <a:xfrm>
            <a:off x="9786257" y="4343401"/>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12👤</a:t>
            </a:r>
          </a:p>
        </p:txBody>
      </p:sp>
      <p:sp>
        <p:nvSpPr>
          <p:cNvPr id="898" name="Oval 897">
            <a:extLst>
              <a:ext uri="{FF2B5EF4-FFF2-40B4-BE49-F238E27FC236}">
                <a16:creationId xmlns:a16="http://schemas.microsoft.com/office/drawing/2014/main" id="{0EF11D1F-4530-8C4C-9D7F-C48AAABA6FD6}"/>
              </a:ext>
            </a:extLst>
          </p:cNvPr>
          <p:cNvSpPr/>
          <p:nvPr/>
        </p:nvSpPr>
        <p:spPr>
          <a:xfrm>
            <a:off x="1861458" y="4343401"/>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1👤</a:t>
            </a:r>
          </a:p>
        </p:txBody>
      </p:sp>
      <p:sp>
        <p:nvSpPr>
          <p:cNvPr id="899" name="Oval 898">
            <a:extLst>
              <a:ext uri="{FF2B5EF4-FFF2-40B4-BE49-F238E27FC236}">
                <a16:creationId xmlns:a16="http://schemas.microsoft.com/office/drawing/2014/main" id="{53E79FB8-1F87-814E-BF03-B6B8D086EE73}"/>
              </a:ext>
            </a:extLst>
          </p:cNvPr>
          <p:cNvSpPr/>
          <p:nvPr/>
        </p:nvSpPr>
        <p:spPr>
          <a:xfrm>
            <a:off x="1894116" y="5007427"/>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2👤</a:t>
            </a:r>
          </a:p>
        </p:txBody>
      </p:sp>
      <p:sp>
        <p:nvSpPr>
          <p:cNvPr id="900" name="Oval 899">
            <a:extLst>
              <a:ext uri="{FF2B5EF4-FFF2-40B4-BE49-F238E27FC236}">
                <a16:creationId xmlns:a16="http://schemas.microsoft.com/office/drawing/2014/main" id="{8F2A9EA3-5F75-9544-8A93-D35671982A7A}"/>
              </a:ext>
            </a:extLst>
          </p:cNvPr>
          <p:cNvSpPr/>
          <p:nvPr/>
        </p:nvSpPr>
        <p:spPr>
          <a:xfrm>
            <a:off x="2394858" y="5671453"/>
            <a:ext cx="500742" cy="50074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FF00"/>
                </a:solidFill>
                <a:latin typeface="Garamond" charset="0"/>
                <a:ea typeface="Garamond" charset="0"/>
                <a:cs typeface="Garamond" charset="0"/>
              </a:rPr>
              <a:t>3👤</a:t>
            </a:r>
          </a:p>
        </p:txBody>
      </p:sp>
      <p:sp>
        <p:nvSpPr>
          <p:cNvPr id="901" name="Oval 900">
            <a:extLst>
              <a:ext uri="{FF2B5EF4-FFF2-40B4-BE49-F238E27FC236}">
                <a16:creationId xmlns:a16="http://schemas.microsoft.com/office/drawing/2014/main" id="{47481CD9-8D13-8B41-8F35-276689AD6FE2}"/>
              </a:ext>
            </a:extLst>
          </p:cNvPr>
          <p:cNvSpPr/>
          <p:nvPr/>
        </p:nvSpPr>
        <p:spPr>
          <a:xfrm>
            <a:off x="3309259" y="5921825"/>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4👤</a:t>
            </a:r>
          </a:p>
        </p:txBody>
      </p:sp>
      <p:sp>
        <p:nvSpPr>
          <p:cNvPr id="902" name="Oval 901">
            <a:extLst>
              <a:ext uri="{FF2B5EF4-FFF2-40B4-BE49-F238E27FC236}">
                <a16:creationId xmlns:a16="http://schemas.microsoft.com/office/drawing/2014/main" id="{A642C066-A983-5D4D-BED2-5388E0FE091F}"/>
              </a:ext>
            </a:extLst>
          </p:cNvPr>
          <p:cNvSpPr/>
          <p:nvPr/>
        </p:nvSpPr>
        <p:spPr>
          <a:xfrm>
            <a:off x="4245431" y="5921826"/>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5👤</a:t>
            </a:r>
          </a:p>
        </p:txBody>
      </p:sp>
      <p:sp>
        <p:nvSpPr>
          <p:cNvPr id="903" name="Oval 902">
            <a:extLst>
              <a:ext uri="{FF2B5EF4-FFF2-40B4-BE49-F238E27FC236}">
                <a16:creationId xmlns:a16="http://schemas.microsoft.com/office/drawing/2014/main" id="{823FBC4B-2CCE-4342-BDB2-52E15EEF8BC5}"/>
              </a:ext>
            </a:extLst>
          </p:cNvPr>
          <p:cNvSpPr/>
          <p:nvPr/>
        </p:nvSpPr>
        <p:spPr>
          <a:xfrm>
            <a:off x="5236029" y="5932708"/>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6👤</a:t>
            </a:r>
          </a:p>
        </p:txBody>
      </p:sp>
      <p:sp>
        <p:nvSpPr>
          <p:cNvPr id="904" name="Oval 903">
            <a:extLst>
              <a:ext uri="{FF2B5EF4-FFF2-40B4-BE49-F238E27FC236}">
                <a16:creationId xmlns:a16="http://schemas.microsoft.com/office/drawing/2014/main" id="{CB6680A8-F4C6-5443-9189-463027B9EF2E}"/>
              </a:ext>
            </a:extLst>
          </p:cNvPr>
          <p:cNvSpPr/>
          <p:nvPr/>
        </p:nvSpPr>
        <p:spPr>
          <a:xfrm>
            <a:off x="6172200" y="5932708"/>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7👤</a:t>
            </a:r>
          </a:p>
        </p:txBody>
      </p:sp>
      <p:sp>
        <p:nvSpPr>
          <p:cNvPr id="905" name="Oval 904">
            <a:extLst>
              <a:ext uri="{FF2B5EF4-FFF2-40B4-BE49-F238E27FC236}">
                <a16:creationId xmlns:a16="http://schemas.microsoft.com/office/drawing/2014/main" id="{C1F886C8-33D3-004C-8DED-E347B44B520B}"/>
              </a:ext>
            </a:extLst>
          </p:cNvPr>
          <p:cNvSpPr/>
          <p:nvPr/>
        </p:nvSpPr>
        <p:spPr>
          <a:xfrm>
            <a:off x="7108371" y="5932708"/>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8👤</a:t>
            </a:r>
          </a:p>
        </p:txBody>
      </p:sp>
      <p:sp>
        <p:nvSpPr>
          <p:cNvPr id="906" name="Oval 905">
            <a:extLst>
              <a:ext uri="{FF2B5EF4-FFF2-40B4-BE49-F238E27FC236}">
                <a16:creationId xmlns:a16="http://schemas.microsoft.com/office/drawing/2014/main" id="{4F4D3DF5-5080-EB4D-81C9-17296078B9CC}"/>
              </a:ext>
            </a:extLst>
          </p:cNvPr>
          <p:cNvSpPr/>
          <p:nvPr/>
        </p:nvSpPr>
        <p:spPr>
          <a:xfrm>
            <a:off x="8098972" y="5921827"/>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9👤</a:t>
            </a:r>
          </a:p>
        </p:txBody>
      </p:sp>
      <p:sp>
        <p:nvSpPr>
          <p:cNvPr id="907" name="Oval 906">
            <a:extLst>
              <a:ext uri="{FF2B5EF4-FFF2-40B4-BE49-F238E27FC236}">
                <a16:creationId xmlns:a16="http://schemas.microsoft.com/office/drawing/2014/main" id="{F258766E-6ACC-7C48-8F7E-1B898BA2C6D6}"/>
              </a:ext>
            </a:extLst>
          </p:cNvPr>
          <p:cNvSpPr/>
          <p:nvPr/>
        </p:nvSpPr>
        <p:spPr>
          <a:xfrm>
            <a:off x="9035143" y="5671456"/>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10👤</a:t>
            </a:r>
          </a:p>
        </p:txBody>
      </p:sp>
      <p:sp>
        <p:nvSpPr>
          <p:cNvPr id="908" name="Oval 907">
            <a:extLst>
              <a:ext uri="{FF2B5EF4-FFF2-40B4-BE49-F238E27FC236}">
                <a16:creationId xmlns:a16="http://schemas.microsoft.com/office/drawing/2014/main" id="{D669D578-4D30-DC48-9EE8-F8D582BEFCDB}"/>
              </a:ext>
            </a:extLst>
          </p:cNvPr>
          <p:cNvSpPr/>
          <p:nvPr/>
        </p:nvSpPr>
        <p:spPr>
          <a:xfrm>
            <a:off x="9786257" y="5007428"/>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11👤</a:t>
            </a:r>
          </a:p>
        </p:txBody>
      </p:sp>
      <p:sp>
        <p:nvSpPr>
          <p:cNvPr id="909" name="Rectangle 908">
            <a:extLst>
              <a:ext uri="{FF2B5EF4-FFF2-40B4-BE49-F238E27FC236}">
                <a16:creationId xmlns:a16="http://schemas.microsoft.com/office/drawing/2014/main" id="{43B82E0C-B142-2A4E-9518-7C3E70012826}"/>
              </a:ext>
            </a:extLst>
          </p:cNvPr>
          <p:cNvSpPr/>
          <p:nvPr/>
        </p:nvSpPr>
        <p:spPr>
          <a:xfrm>
            <a:off x="4495801" y="60728"/>
            <a:ext cx="2558143" cy="525517"/>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solidFill>
                  <a:srgbClr val="0000FF"/>
                </a:solidFill>
                <a:latin typeface="Garamond" charset="0"/>
                <a:ea typeface="Garamond" charset="0"/>
                <a:cs typeface="Garamond" charset="0"/>
              </a:rPr>
              <a:t>MÖSARSY</a:t>
            </a:r>
          </a:p>
          <a:p>
            <a:pPr algn="ctr"/>
            <a:r>
              <a:rPr lang="es-ES_tradnl" sz="1000" b="1" dirty="0">
                <a:solidFill>
                  <a:srgbClr val="0000FF"/>
                </a:solidFill>
                <a:latin typeface="Garamond" charset="0"/>
                <a:ea typeface="Garamond" charset="0"/>
                <a:cs typeface="Garamond" charset="0"/>
              </a:rPr>
              <a:t>DASHBOARD, REGISTRATION, ACCOUNTS </a:t>
            </a:r>
            <a:endParaRPr lang="en-US" sz="1000" dirty="0"/>
          </a:p>
        </p:txBody>
      </p:sp>
      <p:sp>
        <p:nvSpPr>
          <p:cNvPr id="910" name="Rectangle 909">
            <a:extLst>
              <a:ext uri="{FF2B5EF4-FFF2-40B4-BE49-F238E27FC236}">
                <a16:creationId xmlns:a16="http://schemas.microsoft.com/office/drawing/2014/main" id="{6CDE4E17-75FF-4345-89E7-CDFCDC78BF81}"/>
              </a:ext>
            </a:extLst>
          </p:cNvPr>
          <p:cNvSpPr/>
          <p:nvPr/>
        </p:nvSpPr>
        <p:spPr>
          <a:xfrm>
            <a:off x="4495801" y="2492824"/>
            <a:ext cx="2558143" cy="74022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400" b="1" dirty="0">
                <a:solidFill>
                  <a:schemeClr val="bg1"/>
                </a:solidFill>
                <a:latin typeface="Garamond" charset="0"/>
                <a:ea typeface="Garamond" charset="0"/>
                <a:cs typeface="Garamond" charset="0"/>
              </a:rPr>
              <a:t>ROT 12 POSITIONS-$100</a:t>
            </a:r>
          </a:p>
          <a:p>
            <a:pPr algn="ctr"/>
            <a:r>
              <a:rPr lang="es-ES_tradnl" sz="1000" b="1" dirty="0">
                <a:solidFill>
                  <a:schemeClr val="accent6">
                    <a:lumMod val="50000"/>
                  </a:schemeClr>
                </a:solidFill>
                <a:latin typeface="Garamond" charset="0"/>
                <a:ea typeface="Garamond" charset="0"/>
                <a:cs typeface="Garamond" charset="0"/>
              </a:rPr>
              <a:t>EACH PARTNER WILL INVESTED OR WILL SAVING ($1,200.00):</a:t>
            </a:r>
          </a:p>
          <a:p>
            <a:pPr algn="ctr"/>
            <a:r>
              <a:rPr lang="es-ES_tradnl" sz="1400" b="1" dirty="0">
                <a:solidFill>
                  <a:schemeClr val="bg1"/>
                </a:solidFill>
                <a:latin typeface="Garamond" charset="0"/>
                <a:ea typeface="Garamond" charset="0"/>
                <a:cs typeface="Garamond" charset="0"/>
              </a:rPr>
              <a:t>$100+INTEREST+FEE</a:t>
            </a:r>
            <a:endParaRPr lang="en-US" sz="1400" dirty="0">
              <a:solidFill>
                <a:schemeClr val="bg1"/>
              </a:solidFill>
            </a:endParaRPr>
          </a:p>
        </p:txBody>
      </p:sp>
      <p:cxnSp>
        <p:nvCxnSpPr>
          <p:cNvPr id="911" name="Curved Connector 910">
            <a:extLst>
              <a:ext uri="{FF2B5EF4-FFF2-40B4-BE49-F238E27FC236}">
                <a16:creationId xmlns:a16="http://schemas.microsoft.com/office/drawing/2014/main" id="{D040BEC4-35AF-F947-9F91-FA1A395B7717}"/>
              </a:ext>
            </a:extLst>
          </p:cNvPr>
          <p:cNvCxnSpPr>
            <a:stCxn id="898" idx="6"/>
            <a:endCxn id="910" idx="1"/>
          </p:cNvCxnSpPr>
          <p:nvPr/>
        </p:nvCxnSpPr>
        <p:spPr>
          <a:xfrm flipV="1">
            <a:off x="2362200" y="2862939"/>
            <a:ext cx="2133601" cy="1730834"/>
          </a:xfrm>
          <a:prstGeom prst="curvedConnector3">
            <a:avLst>
              <a:gd name="adj1" fmla="val 50000"/>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12" name="Curved Connector 911">
            <a:extLst>
              <a:ext uri="{FF2B5EF4-FFF2-40B4-BE49-F238E27FC236}">
                <a16:creationId xmlns:a16="http://schemas.microsoft.com/office/drawing/2014/main" id="{BF4A58F3-B709-7F4D-A37C-87A30CB79C56}"/>
              </a:ext>
            </a:extLst>
          </p:cNvPr>
          <p:cNvCxnSpPr>
            <a:stCxn id="907" idx="1"/>
            <a:endCxn id="910" idx="3"/>
          </p:cNvCxnSpPr>
          <p:nvPr/>
        </p:nvCxnSpPr>
        <p:spPr>
          <a:xfrm rot="16200000" flipV="1">
            <a:off x="6640286" y="3276598"/>
            <a:ext cx="2881849" cy="2054531"/>
          </a:xfrm>
          <a:prstGeom prst="curvedConnector2">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13" name="Curved Connector 912">
            <a:extLst>
              <a:ext uri="{FF2B5EF4-FFF2-40B4-BE49-F238E27FC236}">
                <a16:creationId xmlns:a16="http://schemas.microsoft.com/office/drawing/2014/main" id="{3D66488C-A5AF-1549-9AAE-AE11033E696D}"/>
              </a:ext>
            </a:extLst>
          </p:cNvPr>
          <p:cNvCxnSpPr>
            <a:stCxn id="908" idx="2"/>
            <a:endCxn id="910" idx="3"/>
          </p:cNvCxnSpPr>
          <p:nvPr/>
        </p:nvCxnSpPr>
        <p:spPr>
          <a:xfrm rot="10800000">
            <a:off x="7053945" y="2862940"/>
            <a:ext cx="2732313" cy="2394861"/>
          </a:xfrm>
          <a:prstGeom prst="curvedConnector3">
            <a:avLst>
              <a:gd name="adj1" fmla="val 50000"/>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14" name="Curved Connector 913">
            <a:extLst>
              <a:ext uri="{FF2B5EF4-FFF2-40B4-BE49-F238E27FC236}">
                <a16:creationId xmlns:a16="http://schemas.microsoft.com/office/drawing/2014/main" id="{6F94DBBF-1B4C-9642-9AE0-87B915098B31}"/>
              </a:ext>
            </a:extLst>
          </p:cNvPr>
          <p:cNvCxnSpPr>
            <a:stCxn id="897" idx="2"/>
            <a:endCxn id="910" idx="3"/>
          </p:cNvCxnSpPr>
          <p:nvPr/>
        </p:nvCxnSpPr>
        <p:spPr>
          <a:xfrm rot="10800000">
            <a:off x="7053945" y="2862939"/>
            <a:ext cx="2732313" cy="1730834"/>
          </a:xfrm>
          <a:prstGeom prst="curvedConnector3">
            <a:avLst>
              <a:gd name="adj1" fmla="val 50000"/>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15" name="Curved Connector 914">
            <a:extLst>
              <a:ext uri="{FF2B5EF4-FFF2-40B4-BE49-F238E27FC236}">
                <a16:creationId xmlns:a16="http://schemas.microsoft.com/office/drawing/2014/main" id="{766D70E1-D848-F64F-8017-355692D703B9}"/>
              </a:ext>
            </a:extLst>
          </p:cNvPr>
          <p:cNvCxnSpPr>
            <a:stCxn id="899" idx="6"/>
            <a:endCxn id="910" idx="1"/>
          </p:cNvCxnSpPr>
          <p:nvPr/>
        </p:nvCxnSpPr>
        <p:spPr>
          <a:xfrm flipV="1">
            <a:off x="2394858" y="2862939"/>
            <a:ext cx="2100943" cy="2394860"/>
          </a:xfrm>
          <a:prstGeom prst="curvedConnector3">
            <a:avLst>
              <a:gd name="adj1" fmla="val 50000"/>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16" name="Curved Connector 915">
            <a:extLst>
              <a:ext uri="{FF2B5EF4-FFF2-40B4-BE49-F238E27FC236}">
                <a16:creationId xmlns:a16="http://schemas.microsoft.com/office/drawing/2014/main" id="{63CA5BD5-74D2-0E4C-B076-78ACA3C56A23}"/>
              </a:ext>
            </a:extLst>
          </p:cNvPr>
          <p:cNvCxnSpPr>
            <a:stCxn id="900" idx="7"/>
            <a:endCxn id="910" idx="1"/>
          </p:cNvCxnSpPr>
          <p:nvPr/>
        </p:nvCxnSpPr>
        <p:spPr>
          <a:xfrm rot="5400000" flipH="1" flipV="1">
            <a:off x="2218111" y="3467096"/>
            <a:ext cx="2881846" cy="1673533"/>
          </a:xfrm>
          <a:prstGeom prst="curvedConnector2">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17" name="Curved Connector 916">
            <a:extLst>
              <a:ext uri="{FF2B5EF4-FFF2-40B4-BE49-F238E27FC236}">
                <a16:creationId xmlns:a16="http://schemas.microsoft.com/office/drawing/2014/main" id="{AD120D57-5C8A-964B-9F86-B37AD1859AF9}"/>
              </a:ext>
            </a:extLst>
          </p:cNvPr>
          <p:cNvCxnSpPr>
            <a:stCxn id="901" idx="0"/>
            <a:endCxn id="910" idx="1"/>
          </p:cNvCxnSpPr>
          <p:nvPr/>
        </p:nvCxnSpPr>
        <p:spPr>
          <a:xfrm rot="5400000" flipH="1" flipV="1">
            <a:off x="2498272" y="3924297"/>
            <a:ext cx="3058886" cy="936171"/>
          </a:xfrm>
          <a:prstGeom prst="curvedConnector2">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18" name="Curved Connector 917">
            <a:extLst>
              <a:ext uri="{FF2B5EF4-FFF2-40B4-BE49-F238E27FC236}">
                <a16:creationId xmlns:a16="http://schemas.microsoft.com/office/drawing/2014/main" id="{73D739AB-E46B-5C45-8FC6-5C32881819D0}"/>
              </a:ext>
            </a:extLst>
          </p:cNvPr>
          <p:cNvCxnSpPr>
            <a:stCxn id="902" idx="0"/>
            <a:endCxn id="910" idx="1"/>
          </p:cNvCxnSpPr>
          <p:nvPr/>
        </p:nvCxnSpPr>
        <p:spPr>
          <a:xfrm rot="16200000" flipV="1">
            <a:off x="2966359" y="4392382"/>
            <a:ext cx="3058887" cy="1"/>
          </a:xfrm>
          <a:prstGeom prst="curvedConnector4">
            <a:avLst>
              <a:gd name="adj1" fmla="val 43950"/>
              <a:gd name="adj2" fmla="val 47897100000"/>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19" name="Curved Connector 918">
            <a:extLst>
              <a:ext uri="{FF2B5EF4-FFF2-40B4-BE49-F238E27FC236}">
                <a16:creationId xmlns:a16="http://schemas.microsoft.com/office/drawing/2014/main" id="{22A12DC2-AA04-104A-9FCB-574F28994298}"/>
              </a:ext>
            </a:extLst>
          </p:cNvPr>
          <p:cNvCxnSpPr>
            <a:stCxn id="903" idx="6"/>
            <a:endCxn id="910" idx="1"/>
          </p:cNvCxnSpPr>
          <p:nvPr/>
        </p:nvCxnSpPr>
        <p:spPr>
          <a:xfrm flipH="1" flipV="1">
            <a:off x="4495801" y="2862939"/>
            <a:ext cx="1240970" cy="3320141"/>
          </a:xfrm>
          <a:prstGeom prst="curvedConnector5">
            <a:avLst>
              <a:gd name="adj1" fmla="val -18421"/>
              <a:gd name="adj2" fmla="val 48197"/>
              <a:gd name="adj3" fmla="val 118421"/>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20" name="Curved Connector 919">
            <a:extLst>
              <a:ext uri="{FF2B5EF4-FFF2-40B4-BE49-F238E27FC236}">
                <a16:creationId xmlns:a16="http://schemas.microsoft.com/office/drawing/2014/main" id="{CA62634E-4D5A-D944-9EA0-8931DC941A37}"/>
              </a:ext>
            </a:extLst>
          </p:cNvPr>
          <p:cNvCxnSpPr>
            <a:stCxn id="904" idx="6"/>
            <a:endCxn id="910" idx="3"/>
          </p:cNvCxnSpPr>
          <p:nvPr/>
        </p:nvCxnSpPr>
        <p:spPr>
          <a:xfrm flipV="1">
            <a:off x="6672942" y="2862939"/>
            <a:ext cx="381002" cy="3320141"/>
          </a:xfrm>
          <a:prstGeom prst="curvedConnector3">
            <a:avLst>
              <a:gd name="adj1" fmla="val 160000"/>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21" name="Curved Connector 920">
            <a:extLst>
              <a:ext uri="{FF2B5EF4-FFF2-40B4-BE49-F238E27FC236}">
                <a16:creationId xmlns:a16="http://schemas.microsoft.com/office/drawing/2014/main" id="{31315EDA-7BCB-8C40-BF06-9B88AE2F2B1E}"/>
              </a:ext>
            </a:extLst>
          </p:cNvPr>
          <p:cNvCxnSpPr>
            <a:stCxn id="905" idx="6"/>
            <a:endCxn id="910" idx="3"/>
          </p:cNvCxnSpPr>
          <p:nvPr/>
        </p:nvCxnSpPr>
        <p:spPr>
          <a:xfrm flipH="1" flipV="1">
            <a:off x="7053944" y="2862939"/>
            <a:ext cx="555169" cy="3320141"/>
          </a:xfrm>
          <a:prstGeom prst="curvedConnector3">
            <a:avLst>
              <a:gd name="adj1" fmla="val -41177"/>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22" name="Curved Connector 921">
            <a:extLst>
              <a:ext uri="{FF2B5EF4-FFF2-40B4-BE49-F238E27FC236}">
                <a16:creationId xmlns:a16="http://schemas.microsoft.com/office/drawing/2014/main" id="{D321248F-B7F6-8A4E-903E-C01DF3417527}"/>
              </a:ext>
            </a:extLst>
          </p:cNvPr>
          <p:cNvCxnSpPr>
            <a:stCxn id="906" idx="6"/>
            <a:endCxn id="910" idx="3"/>
          </p:cNvCxnSpPr>
          <p:nvPr/>
        </p:nvCxnSpPr>
        <p:spPr>
          <a:xfrm flipH="1" flipV="1">
            <a:off x="7053944" y="2862939"/>
            <a:ext cx="1545770" cy="3309260"/>
          </a:xfrm>
          <a:prstGeom prst="curvedConnector3">
            <a:avLst>
              <a:gd name="adj1" fmla="val -14789"/>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23" name="Curved Connector 922">
            <a:extLst>
              <a:ext uri="{FF2B5EF4-FFF2-40B4-BE49-F238E27FC236}">
                <a16:creationId xmlns:a16="http://schemas.microsoft.com/office/drawing/2014/main" id="{EBC4E41F-917A-7546-81C8-A499B531CEF7}"/>
              </a:ext>
            </a:extLst>
          </p:cNvPr>
          <p:cNvCxnSpPr>
            <a:cxnSpLocks/>
            <a:stCxn id="910" idx="2"/>
          </p:cNvCxnSpPr>
          <p:nvPr/>
        </p:nvCxnSpPr>
        <p:spPr>
          <a:xfrm rot="5400000">
            <a:off x="5259935" y="3242071"/>
            <a:ext cx="523956" cy="505920"/>
          </a:xfrm>
          <a:prstGeom prst="curvedConnector2">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24" name="Curved Connector 923">
            <a:extLst>
              <a:ext uri="{FF2B5EF4-FFF2-40B4-BE49-F238E27FC236}">
                <a16:creationId xmlns:a16="http://schemas.microsoft.com/office/drawing/2014/main" id="{B4A1B1F8-806E-9746-8E06-FF20C3DF4194}"/>
              </a:ext>
            </a:extLst>
          </p:cNvPr>
          <p:cNvCxnSpPr>
            <a:cxnSpLocks/>
            <a:stCxn id="910" idx="2"/>
          </p:cNvCxnSpPr>
          <p:nvPr/>
        </p:nvCxnSpPr>
        <p:spPr>
          <a:xfrm rot="16200000" flipH="1">
            <a:off x="5794507" y="3213419"/>
            <a:ext cx="608431" cy="647698"/>
          </a:xfrm>
          <a:prstGeom prst="curvedConnector2">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25" name="Curved Connector 924">
            <a:extLst>
              <a:ext uri="{FF2B5EF4-FFF2-40B4-BE49-F238E27FC236}">
                <a16:creationId xmlns:a16="http://schemas.microsoft.com/office/drawing/2014/main" id="{3E48CECF-6320-DC41-99A7-BE2242035D30}"/>
              </a:ext>
            </a:extLst>
          </p:cNvPr>
          <p:cNvCxnSpPr>
            <a:cxnSpLocks/>
            <a:stCxn id="910" idx="2"/>
          </p:cNvCxnSpPr>
          <p:nvPr/>
        </p:nvCxnSpPr>
        <p:spPr>
          <a:xfrm rot="16200000" flipH="1">
            <a:off x="5489838" y="3518087"/>
            <a:ext cx="608167" cy="38097"/>
          </a:xfrm>
          <a:prstGeom prst="curvedConnector3">
            <a:avLst>
              <a:gd name="adj1" fmla="val 50000"/>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26" name="Curved Connector 925">
            <a:extLst>
              <a:ext uri="{FF2B5EF4-FFF2-40B4-BE49-F238E27FC236}">
                <a16:creationId xmlns:a16="http://schemas.microsoft.com/office/drawing/2014/main" id="{7AC92ED3-47F1-1F4D-BD4C-CD8D37DA0F54}"/>
              </a:ext>
            </a:extLst>
          </p:cNvPr>
          <p:cNvCxnSpPr>
            <a:cxnSpLocks/>
          </p:cNvCxnSpPr>
          <p:nvPr/>
        </p:nvCxnSpPr>
        <p:spPr>
          <a:xfrm rot="5400000">
            <a:off x="2866519" y="4175400"/>
            <a:ext cx="1879213" cy="1967714"/>
          </a:xfrm>
          <a:prstGeom prst="curvedConnector3">
            <a:avLst>
              <a:gd name="adj1" fmla="val 116067"/>
            </a:avLst>
          </a:prstGeom>
          <a:ln w="38100" cmpd="dbl">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tailEnd type="triangle"/>
          </a:ln>
        </p:spPr>
        <p:style>
          <a:lnRef idx="1">
            <a:schemeClr val="accent1"/>
          </a:lnRef>
          <a:fillRef idx="0">
            <a:schemeClr val="accent1"/>
          </a:fillRef>
          <a:effectRef idx="0">
            <a:schemeClr val="accent1"/>
          </a:effectRef>
          <a:fontRef idx="minor">
            <a:schemeClr val="tx1"/>
          </a:fontRef>
        </p:style>
      </p:cxnSp>
      <p:cxnSp>
        <p:nvCxnSpPr>
          <p:cNvPr id="927" name="Curved Connector 926">
            <a:extLst>
              <a:ext uri="{FF2B5EF4-FFF2-40B4-BE49-F238E27FC236}">
                <a16:creationId xmlns:a16="http://schemas.microsoft.com/office/drawing/2014/main" id="{E96211ED-5CAC-DA43-B5EA-68016EC7D7AB}"/>
              </a:ext>
            </a:extLst>
          </p:cNvPr>
          <p:cNvCxnSpPr>
            <a:cxnSpLocks/>
            <a:endCxn id="909" idx="3"/>
          </p:cNvCxnSpPr>
          <p:nvPr/>
        </p:nvCxnSpPr>
        <p:spPr>
          <a:xfrm flipH="1" flipV="1">
            <a:off x="7053944" y="323487"/>
            <a:ext cx="326569" cy="3517997"/>
          </a:xfrm>
          <a:prstGeom prst="curvedConnector3">
            <a:avLst>
              <a:gd name="adj1" fmla="val -70001"/>
            </a:avLst>
          </a:prstGeom>
          <a:ln w="101600" cmpd="tri">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928" name="Oval 927">
            <a:extLst>
              <a:ext uri="{FF2B5EF4-FFF2-40B4-BE49-F238E27FC236}">
                <a16:creationId xmlns:a16="http://schemas.microsoft.com/office/drawing/2014/main" id="{E6761F63-C2A4-714F-A3F7-C74F55504F83}"/>
              </a:ext>
            </a:extLst>
          </p:cNvPr>
          <p:cNvSpPr/>
          <p:nvPr/>
        </p:nvSpPr>
        <p:spPr>
          <a:xfrm>
            <a:off x="4318616" y="3303788"/>
            <a:ext cx="957942" cy="925284"/>
          </a:xfrm>
          <a:prstGeom prst="ellipse">
            <a:avLst/>
          </a:prstGeom>
          <a:gradFill>
            <a:gsLst>
              <a:gs pos="0">
                <a:schemeClr val="accent2">
                  <a:lumMod val="40000"/>
                  <a:lumOff val="60000"/>
                </a:schemeClr>
              </a:gs>
              <a:gs pos="56000">
                <a:schemeClr val="accent2">
                  <a:lumMod val="95000"/>
                  <a:lumOff val="5000"/>
                </a:schemeClr>
              </a:gs>
              <a:gs pos="100000">
                <a:schemeClr val="accent2">
                  <a:lumMod val="60000"/>
                </a:schemeClr>
              </a:gs>
            </a:gsLst>
            <a:path path="circle">
              <a:fillToRect l="50000" t="130000" r="50000" b="-3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Garamond" charset="0"/>
                <a:ea typeface="Garamond" charset="0"/>
                <a:cs typeface="Garamond" charset="0"/>
              </a:rPr>
              <a:t>LOAN</a:t>
            </a:r>
          </a:p>
          <a:p>
            <a:pPr algn="ctr"/>
            <a:r>
              <a:rPr lang="en-US" sz="1400" b="1" dirty="0">
                <a:latin typeface="Garamond" charset="0"/>
                <a:ea typeface="Garamond" charset="0"/>
                <a:cs typeface="Garamond" charset="0"/>
              </a:rPr>
              <a:t>$900</a:t>
            </a:r>
          </a:p>
          <a:p>
            <a:pPr algn="ctr"/>
            <a:r>
              <a:rPr lang="en-US" sz="600" b="1" dirty="0">
                <a:solidFill>
                  <a:srgbClr val="FF0000"/>
                </a:solidFill>
                <a:latin typeface="Garamond" charset="0"/>
                <a:ea typeface="Garamond" charset="0"/>
                <a:cs typeface="Garamond" charset="0"/>
              </a:rPr>
              <a:t>INTERST PAID:$10.14</a:t>
            </a:r>
          </a:p>
          <a:p>
            <a:pPr algn="ctr"/>
            <a:r>
              <a:rPr lang="en-US" sz="600" b="1" dirty="0">
                <a:solidFill>
                  <a:srgbClr val="FFFF00"/>
                </a:solidFill>
                <a:latin typeface="Garamond" charset="0"/>
                <a:ea typeface="Garamond" charset="0"/>
                <a:cs typeface="Garamond" charset="0"/>
              </a:rPr>
              <a:t>$101.38</a:t>
            </a:r>
          </a:p>
          <a:p>
            <a:pPr algn="ctr"/>
            <a:r>
              <a:rPr lang="en-US" sz="800" b="1" dirty="0">
                <a:solidFill>
                  <a:schemeClr val="accent6">
                    <a:lumMod val="75000"/>
                  </a:schemeClr>
                </a:solidFill>
                <a:latin typeface="Garamond" charset="0"/>
                <a:ea typeface="Garamond" charset="0"/>
                <a:cs typeface="Garamond" charset="0"/>
              </a:rPr>
              <a:t>RETURN</a:t>
            </a:r>
          </a:p>
          <a:p>
            <a:pPr algn="ctr"/>
            <a:r>
              <a:rPr lang="en-US" sz="1400" b="1" dirty="0">
                <a:latin typeface="Garamond" charset="0"/>
                <a:ea typeface="Garamond" charset="0"/>
                <a:cs typeface="Garamond" charset="0"/>
              </a:rPr>
              <a:t>$300</a:t>
            </a:r>
          </a:p>
        </p:txBody>
      </p:sp>
      <p:sp>
        <p:nvSpPr>
          <p:cNvPr id="929" name="Oval 928">
            <a:extLst>
              <a:ext uri="{FF2B5EF4-FFF2-40B4-BE49-F238E27FC236}">
                <a16:creationId xmlns:a16="http://schemas.microsoft.com/office/drawing/2014/main" id="{640DA1B2-CB02-E145-8757-237D076D1F1B}"/>
              </a:ext>
            </a:extLst>
          </p:cNvPr>
          <p:cNvSpPr/>
          <p:nvPr/>
        </p:nvSpPr>
        <p:spPr>
          <a:xfrm>
            <a:off x="5306783" y="3830336"/>
            <a:ext cx="1012371" cy="92528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Garamond" charset="0"/>
                <a:ea typeface="Garamond" charset="0"/>
                <a:cs typeface="Garamond" charset="0"/>
              </a:rPr>
              <a:t>GAINS</a:t>
            </a:r>
          </a:p>
          <a:p>
            <a:pPr algn="ctr"/>
            <a:r>
              <a:rPr lang="en-US" sz="1100" b="1" dirty="0">
                <a:latin typeface="Garamond" charset="0"/>
                <a:ea typeface="Garamond" charset="0"/>
                <a:cs typeface="Garamond" charset="0"/>
              </a:rPr>
              <a:t>$3.24</a:t>
            </a:r>
          </a:p>
          <a:p>
            <a:pPr algn="ctr"/>
            <a:r>
              <a:rPr lang="en-US" sz="1100" b="1" dirty="0">
                <a:solidFill>
                  <a:srgbClr val="FFFF00"/>
                </a:solidFill>
                <a:latin typeface="Garamond" charset="0"/>
                <a:ea typeface="Garamond" charset="0"/>
                <a:cs typeface="Garamond" charset="0"/>
              </a:rPr>
              <a:t>$6.93</a:t>
            </a:r>
          </a:p>
        </p:txBody>
      </p:sp>
      <p:sp>
        <p:nvSpPr>
          <p:cNvPr id="930" name="Oval 929">
            <a:extLst>
              <a:ext uri="{FF2B5EF4-FFF2-40B4-BE49-F238E27FC236}">
                <a16:creationId xmlns:a16="http://schemas.microsoft.com/office/drawing/2014/main" id="{51A428C9-3666-B44F-9060-E534D9A768C2}"/>
              </a:ext>
            </a:extLst>
          </p:cNvPr>
          <p:cNvSpPr/>
          <p:nvPr/>
        </p:nvSpPr>
        <p:spPr>
          <a:xfrm>
            <a:off x="6419151" y="3401911"/>
            <a:ext cx="957942" cy="92528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FEE</a:t>
            </a:r>
          </a:p>
          <a:p>
            <a:pPr algn="ctr"/>
            <a:r>
              <a:rPr lang="en-US" sz="1400" b="1" dirty="0">
                <a:latin typeface="Garamond" charset="0"/>
                <a:ea typeface="Garamond" charset="0"/>
                <a:cs typeface="Garamond" charset="0"/>
              </a:rPr>
              <a:t>$1.50</a:t>
            </a:r>
          </a:p>
        </p:txBody>
      </p:sp>
      <p:sp>
        <p:nvSpPr>
          <p:cNvPr id="931" name="Oval 930">
            <a:extLst>
              <a:ext uri="{FF2B5EF4-FFF2-40B4-BE49-F238E27FC236}">
                <a16:creationId xmlns:a16="http://schemas.microsoft.com/office/drawing/2014/main" id="{9F7A17E5-F1B0-044B-BD67-CC32BBD88BE0}"/>
              </a:ext>
            </a:extLst>
          </p:cNvPr>
          <p:cNvSpPr/>
          <p:nvPr/>
        </p:nvSpPr>
        <p:spPr>
          <a:xfrm>
            <a:off x="8652022" y="2476627"/>
            <a:ext cx="1005729" cy="925284"/>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RPF</a:t>
            </a:r>
          </a:p>
          <a:p>
            <a:pPr algn="ctr"/>
            <a:r>
              <a:rPr lang="en-US" sz="12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$180.00</a:t>
            </a:r>
          </a:p>
          <a:p>
            <a:pPr algn="ctr"/>
            <a:r>
              <a:rPr lang="en-US" sz="1000" b="1" dirty="0">
                <a:solidFill>
                  <a:srgbClr val="FFFF00"/>
                </a:solidFill>
                <a:latin typeface="Garamond" charset="0"/>
                <a:ea typeface="Garamond" charset="0"/>
                <a:cs typeface="Garamond" charset="0"/>
              </a:rPr>
              <a:t>$600.00</a:t>
            </a:r>
          </a:p>
          <a:p>
            <a:pPr algn="ctr"/>
            <a:r>
              <a:rPr lang="en-US" sz="6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20% OF THE LOAN  GET  FOR POSITION 3</a:t>
            </a:r>
          </a:p>
        </p:txBody>
      </p:sp>
      <p:sp>
        <p:nvSpPr>
          <p:cNvPr id="932" name="Rectangle 931">
            <a:extLst>
              <a:ext uri="{FF2B5EF4-FFF2-40B4-BE49-F238E27FC236}">
                <a16:creationId xmlns:a16="http://schemas.microsoft.com/office/drawing/2014/main" id="{67759D33-3EB4-7F43-962B-64E94C337070}"/>
              </a:ext>
            </a:extLst>
          </p:cNvPr>
          <p:cNvSpPr/>
          <p:nvPr/>
        </p:nvSpPr>
        <p:spPr>
          <a:xfrm>
            <a:off x="2796542" y="6268679"/>
            <a:ext cx="535575"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400" b="1" dirty="0">
                <a:solidFill>
                  <a:srgbClr val="FF0000"/>
                </a:solidFill>
                <a:latin typeface="Garamond" charset="0"/>
                <a:ea typeface="Garamond" charset="0"/>
                <a:cs typeface="Garamond" charset="0"/>
              </a:rPr>
              <a:t>$720</a:t>
            </a:r>
          </a:p>
        </p:txBody>
      </p:sp>
      <p:sp>
        <p:nvSpPr>
          <p:cNvPr id="933" name="TextBox 932">
            <a:extLst>
              <a:ext uri="{FF2B5EF4-FFF2-40B4-BE49-F238E27FC236}">
                <a16:creationId xmlns:a16="http://schemas.microsoft.com/office/drawing/2014/main" id="{17887680-BD2A-8741-8707-54BCA4270CAB}"/>
              </a:ext>
            </a:extLst>
          </p:cNvPr>
          <p:cNvSpPr txBox="1"/>
          <p:nvPr/>
        </p:nvSpPr>
        <p:spPr>
          <a:xfrm>
            <a:off x="882502" y="1020726"/>
            <a:ext cx="2665602" cy="369332"/>
          </a:xfrm>
          <a:prstGeom prst="rect">
            <a:avLst/>
          </a:prstGeom>
          <a:noFill/>
        </p:spPr>
        <p:txBody>
          <a:bodyPr wrap="none" rtlCol="0">
            <a:spAutoFit/>
          </a:bodyPr>
          <a:lstStyle/>
          <a:p>
            <a:r>
              <a:rPr lang="en-US" b="1" dirty="0">
                <a:solidFill>
                  <a:srgbClr val="FFFF00"/>
                </a:solidFill>
                <a:highlight>
                  <a:srgbClr val="008000"/>
                </a:highlight>
                <a:latin typeface="Garamond" panose="02020404030301010803" pitchFamily="18" charset="0"/>
              </a:rPr>
              <a:t>PARTNER POSITION 3</a:t>
            </a:r>
          </a:p>
        </p:txBody>
      </p:sp>
      <p:sp>
        <p:nvSpPr>
          <p:cNvPr id="934" name="Rectangle 933">
            <a:extLst>
              <a:ext uri="{FF2B5EF4-FFF2-40B4-BE49-F238E27FC236}">
                <a16:creationId xmlns:a16="http://schemas.microsoft.com/office/drawing/2014/main" id="{1E108B9C-5DC6-E541-99CE-43150FD7D68E}"/>
              </a:ext>
            </a:extLst>
          </p:cNvPr>
          <p:cNvSpPr/>
          <p:nvPr/>
        </p:nvSpPr>
        <p:spPr>
          <a:xfrm>
            <a:off x="2340431" y="4187454"/>
            <a:ext cx="718457"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400" b="1" dirty="0">
                <a:solidFill>
                  <a:srgbClr val="7030A0"/>
                </a:solidFill>
                <a:latin typeface="Garamond" charset="0"/>
                <a:ea typeface="Garamond" charset="0"/>
                <a:cs typeface="Garamond" charset="0"/>
              </a:rPr>
              <a:t>$116.92</a:t>
            </a:r>
          </a:p>
        </p:txBody>
      </p:sp>
      <p:sp>
        <p:nvSpPr>
          <p:cNvPr id="935" name="TextBox 934">
            <a:extLst>
              <a:ext uri="{FF2B5EF4-FFF2-40B4-BE49-F238E27FC236}">
                <a16:creationId xmlns:a16="http://schemas.microsoft.com/office/drawing/2014/main" id="{EF70D72D-7510-054A-9911-4C0ABEEA07BB}"/>
              </a:ext>
            </a:extLst>
          </p:cNvPr>
          <p:cNvSpPr txBox="1"/>
          <p:nvPr/>
        </p:nvSpPr>
        <p:spPr>
          <a:xfrm>
            <a:off x="9095287" y="4188771"/>
            <a:ext cx="729687" cy="307777"/>
          </a:xfrm>
          <a:prstGeom prst="rect">
            <a:avLst/>
          </a:prstGeom>
          <a:noFill/>
        </p:spPr>
        <p:txBody>
          <a:bodyPr wrap="none" rtlCol="0">
            <a:spAutoFit/>
          </a:bodyPr>
          <a:lstStyle/>
          <a:p>
            <a:r>
              <a:rPr lang="en-US" sz="1400" b="1" dirty="0">
                <a:solidFill>
                  <a:srgbClr val="00B050"/>
                </a:solidFill>
                <a:latin typeface="Garamond" panose="02020404030301010803" pitchFamily="18" charset="0"/>
              </a:rPr>
              <a:t>$101.50</a:t>
            </a:r>
          </a:p>
        </p:txBody>
      </p:sp>
      <p:sp>
        <p:nvSpPr>
          <p:cNvPr id="936" name="TextBox 935">
            <a:extLst>
              <a:ext uri="{FF2B5EF4-FFF2-40B4-BE49-F238E27FC236}">
                <a16:creationId xmlns:a16="http://schemas.microsoft.com/office/drawing/2014/main" id="{E09C772F-CDC0-1B42-9F5E-FA480E91E7BB}"/>
              </a:ext>
            </a:extLst>
          </p:cNvPr>
          <p:cNvSpPr txBox="1"/>
          <p:nvPr/>
        </p:nvSpPr>
        <p:spPr>
          <a:xfrm>
            <a:off x="9108476" y="4756097"/>
            <a:ext cx="729687" cy="307777"/>
          </a:xfrm>
          <a:prstGeom prst="rect">
            <a:avLst/>
          </a:prstGeom>
          <a:noFill/>
        </p:spPr>
        <p:txBody>
          <a:bodyPr wrap="none" rtlCol="0">
            <a:spAutoFit/>
          </a:bodyPr>
          <a:lstStyle/>
          <a:p>
            <a:r>
              <a:rPr lang="en-US" sz="1400" b="1" dirty="0">
                <a:solidFill>
                  <a:srgbClr val="00B050"/>
                </a:solidFill>
                <a:latin typeface="Garamond" panose="02020404030301010803" pitchFamily="18" charset="0"/>
              </a:rPr>
              <a:t>$101.50</a:t>
            </a:r>
          </a:p>
        </p:txBody>
      </p:sp>
      <p:sp>
        <p:nvSpPr>
          <p:cNvPr id="937" name="TextBox 936">
            <a:extLst>
              <a:ext uri="{FF2B5EF4-FFF2-40B4-BE49-F238E27FC236}">
                <a16:creationId xmlns:a16="http://schemas.microsoft.com/office/drawing/2014/main" id="{E4BF5817-D71B-9D48-845A-142F4274BF81}"/>
              </a:ext>
            </a:extLst>
          </p:cNvPr>
          <p:cNvSpPr txBox="1"/>
          <p:nvPr/>
        </p:nvSpPr>
        <p:spPr>
          <a:xfrm>
            <a:off x="9055869" y="5361837"/>
            <a:ext cx="729687" cy="307777"/>
          </a:xfrm>
          <a:prstGeom prst="rect">
            <a:avLst/>
          </a:prstGeom>
          <a:noFill/>
        </p:spPr>
        <p:txBody>
          <a:bodyPr wrap="none" rtlCol="0">
            <a:spAutoFit/>
          </a:bodyPr>
          <a:lstStyle/>
          <a:p>
            <a:r>
              <a:rPr lang="en-US" sz="1400" b="1" dirty="0">
                <a:solidFill>
                  <a:srgbClr val="00B050"/>
                </a:solidFill>
                <a:latin typeface="Garamond" panose="02020404030301010803" pitchFamily="18" charset="0"/>
              </a:rPr>
              <a:t>$101.50</a:t>
            </a:r>
          </a:p>
        </p:txBody>
      </p:sp>
      <p:sp>
        <p:nvSpPr>
          <p:cNvPr id="938" name="TextBox 937">
            <a:extLst>
              <a:ext uri="{FF2B5EF4-FFF2-40B4-BE49-F238E27FC236}">
                <a16:creationId xmlns:a16="http://schemas.microsoft.com/office/drawing/2014/main" id="{066CBB1B-860F-3345-8B0B-E5154862973C}"/>
              </a:ext>
            </a:extLst>
          </p:cNvPr>
          <p:cNvSpPr txBox="1"/>
          <p:nvPr/>
        </p:nvSpPr>
        <p:spPr>
          <a:xfrm>
            <a:off x="8124408" y="5506686"/>
            <a:ext cx="729687" cy="307777"/>
          </a:xfrm>
          <a:prstGeom prst="rect">
            <a:avLst/>
          </a:prstGeom>
          <a:noFill/>
        </p:spPr>
        <p:txBody>
          <a:bodyPr wrap="none" rtlCol="0">
            <a:spAutoFit/>
          </a:bodyPr>
          <a:lstStyle/>
          <a:p>
            <a:r>
              <a:rPr lang="en-US" sz="1400" b="1" dirty="0">
                <a:solidFill>
                  <a:srgbClr val="00B050"/>
                </a:solidFill>
                <a:latin typeface="Garamond" panose="02020404030301010803" pitchFamily="18" charset="0"/>
              </a:rPr>
              <a:t>$101.50</a:t>
            </a:r>
          </a:p>
        </p:txBody>
      </p:sp>
      <p:sp>
        <p:nvSpPr>
          <p:cNvPr id="939" name="TextBox 938">
            <a:extLst>
              <a:ext uri="{FF2B5EF4-FFF2-40B4-BE49-F238E27FC236}">
                <a16:creationId xmlns:a16="http://schemas.microsoft.com/office/drawing/2014/main" id="{7C4D8AA4-9B11-F44D-9F7C-50BF54D33F09}"/>
              </a:ext>
            </a:extLst>
          </p:cNvPr>
          <p:cNvSpPr txBox="1"/>
          <p:nvPr/>
        </p:nvSpPr>
        <p:spPr>
          <a:xfrm>
            <a:off x="7154541" y="5516466"/>
            <a:ext cx="729687" cy="307777"/>
          </a:xfrm>
          <a:prstGeom prst="rect">
            <a:avLst/>
          </a:prstGeom>
          <a:noFill/>
        </p:spPr>
        <p:txBody>
          <a:bodyPr wrap="none" rtlCol="0">
            <a:spAutoFit/>
          </a:bodyPr>
          <a:lstStyle/>
          <a:p>
            <a:r>
              <a:rPr lang="en-US" sz="1400" b="1" dirty="0">
                <a:solidFill>
                  <a:srgbClr val="00B050"/>
                </a:solidFill>
                <a:latin typeface="Garamond" panose="02020404030301010803" pitchFamily="18" charset="0"/>
              </a:rPr>
              <a:t>$101.50</a:t>
            </a:r>
          </a:p>
        </p:txBody>
      </p:sp>
      <p:sp>
        <p:nvSpPr>
          <p:cNvPr id="940" name="TextBox 939">
            <a:extLst>
              <a:ext uri="{FF2B5EF4-FFF2-40B4-BE49-F238E27FC236}">
                <a16:creationId xmlns:a16="http://schemas.microsoft.com/office/drawing/2014/main" id="{AD68322C-91A5-664C-9C53-3750785BDBF6}"/>
              </a:ext>
            </a:extLst>
          </p:cNvPr>
          <p:cNvSpPr txBox="1"/>
          <p:nvPr/>
        </p:nvSpPr>
        <p:spPr>
          <a:xfrm>
            <a:off x="2254433" y="4912304"/>
            <a:ext cx="712054" cy="307777"/>
          </a:xfrm>
          <a:prstGeom prst="rect">
            <a:avLst/>
          </a:prstGeom>
          <a:noFill/>
        </p:spPr>
        <p:txBody>
          <a:bodyPr wrap="none" rtlCol="0">
            <a:spAutoFit/>
          </a:bodyPr>
          <a:lstStyle/>
          <a:p>
            <a:r>
              <a:rPr lang="en-US" sz="1400" b="1" dirty="0">
                <a:solidFill>
                  <a:srgbClr val="7030A0"/>
                </a:solidFill>
                <a:latin typeface="Garamond" panose="02020404030301010803" pitchFamily="18" charset="0"/>
              </a:rPr>
              <a:t>$114.87</a:t>
            </a:r>
          </a:p>
        </p:txBody>
      </p:sp>
      <p:sp>
        <p:nvSpPr>
          <p:cNvPr id="941" name="TextBox 940">
            <a:extLst>
              <a:ext uri="{FF2B5EF4-FFF2-40B4-BE49-F238E27FC236}">
                <a16:creationId xmlns:a16="http://schemas.microsoft.com/office/drawing/2014/main" id="{3D764A7B-AA56-F44C-8FBD-76DD59BE73AB}"/>
              </a:ext>
            </a:extLst>
          </p:cNvPr>
          <p:cNvSpPr txBox="1"/>
          <p:nvPr/>
        </p:nvSpPr>
        <p:spPr>
          <a:xfrm>
            <a:off x="2912132" y="5664723"/>
            <a:ext cx="712054" cy="307777"/>
          </a:xfrm>
          <a:prstGeom prst="rect">
            <a:avLst/>
          </a:prstGeom>
          <a:noFill/>
        </p:spPr>
        <p:txBody>
          <a:bodyPr wrap="none" rtlCol="0">
            <a:spAutoFit/>
          </a:bodyPr>
          <a:lstStyle/>
          <a:p>
            <a:r>
              <a:rPr lang="en-US" sz="1400" b="1" dirty="0">
                <a:solidFill>
                  <a:srgbClr val="00B050"/>
                </a:solidFill>
                <a:latin typeface="Garamond" panose="02020404030301010803" pitchFamily="18" charset="0"/>
              </a:rPr>
              <a:t>$101.50</a:t>
            </a:r>
          </a:p>
        </p:txBody>
      </p:sp>
      <p:sp>
        <p:nvSpPr>
          <p:cNvPr id="942" name="TextBox 941">
            <a:extLst>
              <a:ext uri="{FF2B5EF4-FFF2-40B4-BE49-F238E27FC236}">
                <a16:creationId xmlns:a16="http://schemas.microsoft.com/office/drawing/2014/main" id="{128970D0-3167-044C-8FBA-23CD76450528}"/>
              </a:ext>
            </a:extLst>
          </p:cNvPr>
          <p:cNvSpPr txBox="1"/>
          <p:nvPr/>
        </p:nvSpPr>
        <p:spPr>
          <a:xfrm>
            <a:off x="2243661" y="5386784"/>
            <a:ext cx="697627" cy="307777"/>
          </a:xfrm>
          <a:prstGeom prst="rect">
            <a:avLst/>
          </a:prstGeom>
          <a:noFill/>
        </p:spPr>
        <p:txBody>
          <a:bodyPr wrap="none" rtlCol="0">
            <a:spAutoFit/>
          </a:bodyPr>
          <a:lstStyle/>
          <a:p>
            <a:r>
              <a:rPr lang="en-US" sz="1400" b="1" dirty="0">
                <a:solidFill>
                  <a:srgbClr val="7030A0"/>
                </a:solidFill>
                <a:latin typeface="Garamond" panose="02020404030301010803" pitchFamily="18" charset="0"/>
              </a:rPr>
              <a:t>$111.64</a:t>
            </a:r>
          </a:p>
        </p:txBody>
      </p:sp>
      <p:sp>
        <p:nvSpPr>
          <p:cNvPr id="943" name="TextBox 942">
            <a:extLst>
              <a:ext uri="{FF2B5EF4-FFF2-40B4-BE49-F238E27FC236}">
                <a16:creationId xmlns:a16="http://schemas.microsoft.com/office/drawing/2014/main" id="{2DF55042-3009-F649-ACE2-C5793D9D723B}"/>
              </a:ext>
            </a:extLst>
          </p:cNvPr>
          <p:cNvSpPr txBox="1"/>
          <p:nvPr/>
        </p:nvSpPr>
        <p:spPr>
          <a:xfrm>
            <a:off x="3816412" y="5642707"/>
            <a:ext cx="712054" cy="307777"/>
          </a:xfrm>
          <a:prstGeom prst="rect">
            <a:avLst/>
          </a:prstGeom>
          <a:noFill/>
        </p:spPr>
        <p:txBody>
          <a:bodyPr wrap="none" rtlCol="0">
            <a:spAutoFit/>
          </a:bodyPr>
          <a:lstStyle/>
          <a:p>
            <a:r>
              <a:rPr lang="en-US" sz="1400" b="1" dirty="0">
                <a:solidFill>
                  <a:srgbClr val="00B050"/>
                </a:solidFill>
                <a:latin typeface="Garamond" panose="02020404030301010803" pitchFamily="18" charset="0"/>
              </a:rPr>
              <a:t>$101.50</a:t>
            </a:r>
          </a:p>
        </p:txBody>
      </p:sp>
      <p:sp>
        <p:nvSpPr>
          <p:cNvPr id="944" name="TextBox 943">
            <a:extLst>
              <a:ext uri="{FF2B5EF4-FFF2-40B4-BE49-F238E27FC236}">
                <a16:creationId xmlns:a16="http://schemas.microsoft.com/office/drawing/2014/main" id="{561A0ACD-1CAC-4745-83F2-E6FA30E3A018}"/>
              </a:ext>
            </a:extLst>
          </p:cNvPr>
          <p:cNvSpPr txBox="1"/>
          <p:nvPr/>
        </p:nvSpPr>
        <p:spPr>
          <a:xfrm>
            <a:off x="5249346" y="5670354"/>
            <a:ext cx="729687" cy="307777"/>
          </a:xfrm>
          <a:prstGeom prst="rect">
            <a:avLst/>
          </a:prstGeom>
          <a:noFill/>
        </p:spPr>
        <p:txBody>
          <a:bodyPr wrap="none" rtlCol="0">
            <a:spAutoFit/>
          </a:bodyPr>
          <a:lstStyle/>
          <a:p>
            <a:r>
              <a:rPr lang="en-US" sz="1400" b="1" dirty="0">
                <a:solidFill>
                  <a:srgbClr val="00B050"/>
                </a:solidFill>
                <a:latin typeface="Garamond" panose="02020404030301010803" pitchFamily="18" charset="0"/>
              </a:rPr>
              <a:t>$101.50</a:t>
            </a:r>
          </a:p>
        </p:txBody>
      </p:sp>
      <p:sp>
        <p:nvSpPr>
          <p:cNvPr id="945" name="TextBox 944">
            <a:extLst>
              <a:ext uri="{FF2B5EF4-FFF2-40B4-BE49-F238E27FC236}">
                <a16:creationId xmlns:a16="http://schemas.microsoft.com/office/drawing/2014/main" id="{E15DF382-F769-3E48-85D4-726ADC04BD63}"/>
              </a:ext>
            </a:extLst>
          </p:cNvPr>
          <p:cNvSpPr txBox="1"/>
          <p:nvPr/>
        </p:nvSpPr>
        <p:spPr>
          <a:xfrm>
            <a:off x="6317157" y="5633082"/>
            <a:ext cx="729687" cy="307777"/>
          </a:xfrm>
          <a:prstGeom prst="rect">
            <a:avLst/>
          </a:prstGeom>
          <a:noFill/>
        </p:spPr>
        <p:txBody>
          <a:bodyPr wrap="none" rtlCol="0">
            <a:spAutoFit/>
          </a:bodyPr>
          <a:lstStyle/>
          <a:p>
            <a:r>
              <a:rPr lang="en-US" sz="1400" b="1" dirty="0">
                <a:solidFill>
                  <a:srgbClr val="00B050"/>
                </a:solidFill>
                <a:latin typeface="Garamond" panose="02020404030301010803" pitchFamily="18" charset="0"/>
              </a:rPr>
              <a:t>$101.50</a:t>
            </a:r>
          </a:p>
        </p:txBody>
      </p:sp>
      <p:cxnSp>
        <p:nvCxnSpPr>
          <p:cNvPr id="946" name="Curved Connector 945">
            <a:extLst>
              <a:ext uri="{FF2B5EF4-FFF2-40B4-BE49-F238E27FC236}">
                <a16:creationId xmlns:a16="http://schemas.microsoft.com/office/drawing/2014/main" id="{7E227E4A-77AB-D640-93AF-CDB6E46359CE}"/>
              </a:ext>
            </a:extLst>
          </p:cNvPr>
          <p:cNvCxnSpPr>
            <a:cxnSpLocks/>
          </p:cNvCxnSpPr>
          <p:nvPr/>
        </p:nvCxnSpPr>
        <p:spPr>
          <a:xfrm rot="5400000" flipH="1" flipV="1">
            <a:off x="6556256" y="1620066"/>
            <a:ext cx="833311" cy="4365860"/>
          </a:xfrm>
          <a:prstGeom prst="curvedConnector3">
            <a:avLst>
              <a:gd name="adj1" fmla="val -106542"/>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47" name="TextBox 946">
            <a:extLst>
              <a:ext uri="{FF2B5EF4-FFF2-40B4-BE49-F238E27FC236}">
                <a16:creationId xmlns:a16="http://schemas.microsoft.com/office/drawing/2014/main" id="{0DE0900A-EEC2-3246-BBE6-7A1D0A1B3484}"/>
              </a:ext>
            </a:extLst>
          </p:cNvPr>
          <p:cNvSpPr txBox="1"/>
          <p:nvPr/>
        </p:nvSpPr>
        <p:spPr>
          <a:xfrm>
            <a:off x="6418460" y="4824587"/>
            <a:ext cx="510076" cy="307777"/>
          </a:xfrm>
          <a:prstGeom prst="rect">
            <a:avLst/>
          </a:prstGeom>
          <a:noFill/>
        </p:spPr>
        <p:txBody>
          <a:bodyPr wrap="none" rtlCol="0">
            <a:spAutoFit/>
          </a:bodyPr>
          <a:lstStyle/>
          <a:p>
            <a:r>
              <a:rPr lang="en-US" sz="1400" b="1" dirty="0">
                <a:solidFill>
                  <a:srgbClr val="FF0000"/>
                </a:solidFill>
                <a:latin typeface="Garamond" panose="02020404030301010803" pitchFamily="18" charset="0"/>
              </a:rPr>
              <a:t>$180</a:t>
            </a:r>
          </a:p>
        </p:txBody>
      </p:sp>
      <p:sp>
        <p:nvSpPr>
          <p:cNvPr id="948" name="Oval 947">
            <a:extLst>
              <a:ext uri="{FF2B5EF4-FFF2-40B4-BE49-F238E27FC236}">
                <a16:creationId xmlns:a16="http://schemas.microsoft.com/office/drawing/2014/main" id="{94B354A3-D97C-DE4E-AB92-F7E682FE2E1E}"/>
              </a:ext>
            </a:extLst>
          </p:cNvPr>
          <p:cNvSpPr/>
          <p:nvPr/>
        </p:nvSpPr>
        <p:spPr>
          <a:xfrm>
            <a:off x="9797142" y="2428755"/>
            <a:ext cx="1161795" cy="1021028"/>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b="1" dirty="0">
                <a:solidFill>
                  <a:srgbClr val="0000FF"/>
                </a:solidFill>
                <a:latin typeface="Garamond" charset="0"/>
                <a:ea typeface="Garamond" charset="0"/>
                <a:cs typeface="Garamond" charset="0"/>
              </a:rPr>
              <a:t>MÖSARSY </a:t>
            </a:r>
          </a:p>
          <a:p>
            <a:pPr algn="ctr"/>
            <a:r>
              <a:rPr lang="en-US" sz="14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RPF</a:t>
            </a:r>
          </a:p>
          <a:p>
            <a:pPr algn="ctr"/>
            <a:r>
              <a:rPr lang="en-US" sz="12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$180.00</a:t>
            </a:r>
          </a:p>
          <a:p>
            <a:pPr algn="ctr"/>
            <a:r>
              <a:rPr lang="en-US" sz="1000" b="1" dirty="0">
                <a:solidFill>
                  <a:srgbClr val="FFFF00"/>
                </a:solidFill>
                <a:latin typeface="Garamond" charset="0"/>
                <a:ea typeface="Garamond" charset="0"/>
                <a:cs typeface="Garamond" charset="0"/>
              </a:rPr>
              <a:t>$600.00</a:t>
            </a:r>
          </a:p>
        </p:txBody>
      </p:sp>
      <p:sp>
        <p:nvSpPr>
          <p:cNvPr id="1053" name="Oval 1052">
            <a:extLst>
              <a:ext uri="{FF2B5EF4-FFF2-40B4-BE49-F238E27FC236}">
                <a16:creationId xmlns:a16="http://schemas.microsoft.com/office/drawing/2014/main" id="{B60F67ED-4B11-F745-BFBE-C46AF5E4D1CF}"/>
              </a:ext>
            </a:extLst>
          </p:cNvPr>
          <p:cNvSpPr/>
          <p:nvPr/>
        </p:nvSpPr>
        <p:spPr>
          <a:xfrm>
            <a:off x="9786257" y="4343401"/>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12👤</a:t>
            </a:r>
          </a:p>
        </p:txBody>
      </p:sp>
      <p:sp>
        <p:nvSpPr>
          <p:cNvPr id="1054" name="Oval 1053">
            <a:extLst>
              <a:ext uri="{FF2B5EF4-FFF2-40B4-BE49-F238E27FC236}">
                <a16:creationId xmlns:a16="http://schemas.microsoft.com/office/drawing/2014/main" id="{8947BAE6-9B77-2945-A2CC-C56A83B8AD51}"/>
              </a:ext>
            </a:extLst>
          </p:cNvPr>
          <p:cNvSpPr/>
          <p:nvPr/>
        </p:nvSpPr>
        <p:spPr>
          <a:xfrm>
            <a:off x="1861458" y="4343401"/>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1👤</a:t>
            </a:r>
          </a:p>
        </p:txBody>
      </p:sp>
      <p:sp>
        <p:nvSpPr>
          <p:cNvPr id="1055" name="Oval 1054">
            <a:extLst>
              <a:ext uri="{FF2B5EF4-FFF2-40B4-BE49-F238E27FC236}">
                <a16:creationId xmlns:a16="http://schemas.microsoft.com/office/drawing/2014/main" id="{1B327047-F2E2-A145-B268-4EF7EDD6C278}"/>
              </a:ext>
            </a:extLst>
          </p:cNvPr>
          <p:cNvSpPr/>
          <p:nvPr/>
        </p:nvSpPr>
        <p:spPr>
          <a:xfrm>
            <a:off x="1894116" y="5007427"/>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2👤</a:t>
            </a:r>
          </a:p>
        </p:txBody>
      </p:sp>
      <p:sp>
        <p:nvSpPr>
          <p:cNvPr id="1056" name="Oval 1055">
            <a:extLst>
              <a:ext uri="{FF2B5EF4-FFF2-40B4-BE49-F238E27FC236}">
                <a16:creationId xmlns:a16="http://schemas.microsoft.com/office/drawing/2014/main" id="{DA7F9197-8A53-7E44-95E4-3EDA59476EB3}"/>
              </a:ext>
            </a:extLst>
          </p:cNvPr>
          <p:cNvSpPr/>
          <p:nvPr/>
        </p:nvSpPr>
        <p:spPr>
          <a:xfrm>
            <a:off x="2394858" y="5671453"/>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3👤</a:t>
            </a:r>
          </a:p>
        </p:txBody>
      </p:sp>
      <p:sp>
        <p:nvSpPr>
          <p:cNvPr id="1057" name="Oval 1056">
            <a:extLst>
              <a:ext uri="{FF2B5EF4-FFF2-40B4-BE49-F238E27FC236}">
                <a16:creationId xmlns:a16="http://schemas.microsoft.com/office/drawing/2014/main" id="{E6DCF689-CF98-7C40-B246-11C02096D3EF}"/>
              </a:ext>
            </a:extLst>
          </p:cNvPr>
          <p:cNvSpPr/>
          <p:nvPr/>
        </p:nvSpPr>
        <p:spPr>
          <a:xfrm>
            <a:off x="3309259" y="5921825"/>
            <a:ext cx="500742" cy="50074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FF00"/>
                </a:solidFill>
                <a:latin typeface="Garamond" charset="0"/>
                <a:ea typeface="Garamond" charset="0"/>
                <a:cs typeface="Garamond" charset="0"/>
              </a:rPr>
              <a:t>4👤</a:t>
            </a:r>
          </a:p>
        </p:txBody>
      </p:sp>
      <p:sp>
        <p:nvSpPr>
          <p:cNvPr id="1058" name="Oval 1057">
            <a:extLst>
              <a:ext uri="{FF2B5EF4-FFF2-40B4-BE49-F238E27FC236}">
                <a16:creationId xmlns:a16="http://schemas.microsoft.com/office/drawing/2014/main" id="{0451885F-0DDA-B846-AAE2-E1EAA27418FB}"/>
              </a:ext>
            </a:extLst>
          </p:cNvPr>
          <p:cNvSpPr/>
          <p:nvPr/>
        </p:nvSpPr>
        <p:spPr>
          <a:xfrm>
            <a:off x="4245431" y="5921826"/>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5👤</a:t>
            </a:r>
          </a:p>
        </p:txBody>
      </p:sp>
      <p:sp>
        <p:nvSpPr>
          <p:cNvPr id="1059" name="Oval 1058">
            <a:extLst>
              <a:ext uri="{FF2B5EF4-FFF2-40B4-BE49-F238E27FC236}">
                <a16:creationId xmlns:a16="http://schemas.microsoft.com/office/drawing/2014/main" id="{38900053-AC12-4445-880A-94CB48B88B1A}"/>
              </a:ext>
            </a:extLst>
          </p:cNvPr>
          <p:cNvSpPr/>
          <p:nvPr/>
        </p:nvSpPr>
        <p:spPr>
          <a:xfrm>
            <a:off x="5236029" y="5932708"/>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6👤</a:t>
            </a:r>
          </a:p>
        </p:txBody>
      </p:sp>
      <p:sp>
        <p:nvSpPr>
          <p:cNvPr id="1060" name="Oval 1059">
            <a:extLst>
              <a:ext uri="{FF2B5EF4-FFF2-40B4-BE49-F238E27FC236}">
                <a16:creationId xmlns:a16="http://schemas.microsoft.com/office/drawing/2014/main" id="{9C3509E2-D843-FA4B-B4B7-B9835FEEB8A2}"/>
              </a:ext>
            </a:extLst>
          </p:cNvPr>
          <p:cNvSpPr/>
          <p:nvPr/>
        </p:nvSpPr>
        <p:spPr>
          <a:xfrm>
            <a:off x="6172200" y="5932708"/>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7👤</a:t>
            </a:r>
          </a:p>
        </p:txBody>
      </p:sp>
      <p:sp>
        <p:nvSpPr>
          <p:cNvPr id="1061" name="Oval 1060">
            <a:extLst>
              <a:ext uri="{FF2B5EF4-FFF2-40B4-BE49-F238E27FC236}">
                <a16:creationId xmlns:a16="http://schemas.microsoft.com/office/drawing/2014/main" id="{584ABC83-09D8-AB40-AA3D-5C2D387D47B9}"/>
              </a:ext>
            </a:extLst>
          </p:cNvPr>
          <p:cNvSpPr/>
          <p:nvPr/>
        </p:nvSpPr>
        <p:spPr>
          <a:xfrm>
            <a:off x="7108371" y="5932708"/>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8👤</a:t>
            </a:r>
          </a:p>
        </p:txBody>
      </p:sp>
      <p:sp>
        <p:nvSpPr>
          <p:cNvPr id="1062" name="Oval 1061">
            <a:extLst>
              <a:ext uri="{FF2B5EF4-FFF2-40B4-BE49-F238E27FC236}">
                <a16:creationId xmlns:a16="http://schemas.microsoft.com/office/drawing/2014/main" id="{8A9163E7-683F-5A4F-AA4E-441A5D5F79E6}"/>
              </a:ext>
            </a:extLst>
          </p:cNvPr>
          <p:cNvSpPr/>
          <p:nvPr/>
        </p:nvSpPr>
        <p:spPr>
          <a:xfrm>
            <a:off x="8098972" y="5921827"/>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9👤</a:t>
            </a:r>
          </a:p>
        </p:txBody>
      </p:sp>
      <p:sp>
        <p:nvSpPr>
          <p:cNvPr id="1063" name="Oval 1062">
            <a:extLst>
              <a:ext uri="{FF2B5EF4-FFF2-40B4-BE49-F238E27FC236}">
                <a16:creationId xmlns:a16="http://schemas.microsoft.com/office/drawing/2014/main" id="{CEFDD462-01D0-D843-BC94-9DE5C9325AD2}"/>
              </a:ext>
            </a:extLst>
          </p:cNvPr>
          <p:cNvSpPr/>
          <p:nvPr/>
        </p:nvSpPr>
        <p:spPr>
          <a:xfrm>
            <a:off x="9035143" y="5671456"/>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10👤</a:t>
            </a:r>
          </a:p>
        </p:txBody>
      </p:sp>
      <p:sp>
        <p:nvSpPr>
          <p:cNvPr id="1064" name="Oval 1063">
            <a:extLst>
              <a:ext uri="{FF2B5EF4-FFF2-40B4-BE49-F238E27FC236}">
                <a16:creationId xmlns:a16="http://schemas.microsoft.com/office/drawing/2014/main" id="{014544A0-912D-F147-ACF4-E18BE8D4C0D4}"/>
              </a:ext>
            </a:extLst>
          </p:cNvPr>
          <p:cNvSpPr/>
          <p:nvPr/>
        </p:nvSpPr>
        <p:spPr>
          <a:xfrm>
            <a:off x="9786257" y="5007428"/>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11👤</a:t>
            </a:r>
          </a:p>
        </p:txBody>
      </p:sp>
      <p:sp>
        <p:nvSpPr>
          <p:cNvPr id="1065" name="Rectangle 1064">
            <a:extLst>
              <a:ext uri="{FF2B5EF4-FFF2-40B4-BE49-F238E27FC236}">
                <a16:creationId xmlns:a16="http://schemas.microsoft.com/office/drawing/2014/main" id="{56D0DBAA-C33E-AA48-9F73-A76CE4351DEA}"/>
              </a:ext>
            </a:extLst>
          </p:cNvPr>
          <p:cNvSpPr/>
          <p:nvPr/>
        </p:nvSpPr>
        <p:spPr>
          <a:xfrm>
            <a:off x="4495801" y="60728"/>
            <a:ext cx="2558143" cy="525517"/>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solidFill>
                  <a:srgbClr val="0000FF"/>
                </a:solidFill>
                <a:latin typeface="Garamond" charset="0"/>
                <a:ea typeface="Garamond" charset="0"/>
                <a:cs typeface="Garamond" charset="0"/>
              </a:rPr>
              <a:t>MÖSARSY</a:t>
            </a:r>
          </a:p>
          <a:p>
            <a:pPr algn="ctr"/>
            <a:r>
              <a:rPr lang="es-ES_tradnl" sz="1000" b="1" dirty="0">
                <a:solidFill>
                  <a:srgbClr val="0000FF"/>
                </a:solidFill>
                <a:latin typeface="Garamond" charset="0"/>
                <a:ea typeface="Garamond" charset="0"/>
                <a:cs typeface="Garamond" charset="0"/>
              </a:rPr>
              <a:t>DASHBOARD, REGISTRATION, ACCOUNTS </a:t>
            </a:r>
            <a:endParaRPr lang="en-US" sz="1000" dirty="0"/>
          </a:p>
        </p:txBody>
      </p:sp>
      <p:sp>
        <p:nvSpPr>
          <p:cNvPr id="1066" name="Rectangle 1065">
            <a:extLst>
              <a:ext uri="{FF2B5EF4-FFF2-40B4-BE49-F238E27FC236}">
                <a16:creationId xmlns:a16="http://schemas.microsoft.com/office/drawing/2014/main" id="{9AEFF189-4D24-5F45-8DC9-B96DF1C573AF}"/>
              </a:ext>
            </a:extLst>
          </p:cNvPr>
          <p:cNvSpPr/>
          <p:nvPr/>
        </p:nvSpPr>
        <p:spPr>
          <a:xfrm>
            <a:off x="4495801" y="2492824"/>
            <a:ext cx="2558143" cy="74022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400" b="1" dirty="0">
                <a:solidFill>
                  <a:schemeClr val="bg1"/>
                </a:solidFill>
                <a:latin typeface="Garamond" charset="0"/>
                <a:ea typeface="Garamond" charset="0"/>
                <a:cs typeface="Garamond" charset="0"/>
              </a:rPr>
              <a:t>ROT 12 POSITIONS-$100</a:t>
            </a:r>
          </a:p>
          <a:p>
            <a:pPr algn="ctr"/>
            <a:r>
              <a:rPr lang="es-ES_tradnl" sz="1000" b="1" dirty="0">
                <a:solidFill>
                  <a:schemeClr val="accent6">
                    <a:lumMod val="50000"/>
                  </a:schemeClr>
                </a:solidFill>
                <a:latin typeface="Garamond" charset="0"/>
                <a:ea typeface="Garamond" charset="0"/>
                <a:cs typeface="Garamond" charset="0"/>
              </a:rPr>
              <a:t>EACH PARTNER WILL INVESTED OR WILL SAVING ($1,200.00):</a:t>
            </a:r>
          </a:p>
          <a:p>
            <a:pPr algn="ctr"/>
            <a:r>
              <a:rPr lang="es-ES_tradnl" sz="1400" b="1" dirty="0">
                <a:solidFill>
                  <a:schemeClr val="bg1"/>
                </a:solidFill>
                <a:latin typeface="Garamond" charset="0"/>
                <a:ea typeface="Garamond" charset="0"/>
                <a:cs typeface="Garamond" charset="0"/>
              </a:rPr>
              <a:t>$100+INTEREST+FEE</a:t>
            </a:r>
            <a:endParaRPr lang="en-US" sz="1400" dirty="0">
              <a:solidFill>
                <a:schemeClr val="bg1"/>
              </a:solidFill>
            </a:endParaRPr>
          </a:p>
        </p:txBody>
      </p:sp>
      <p:cxnSp>
        <p:nvCxnSpPr>
          <p:cNvPr id="1067" name="Curved Connector 1066">
            <a:extLst>
              <a:ext uri="{FF2B5EF4-FFF2-40B4-BE49-F238E27FC236}">
                <a16:creationId xmlns:a16="http://schemas.microsoft.com/office/drawing/2014/main" id="{30B54028-C850-4A4B-AEC2-BC0311247528}"/>
              </a:ext>
            </a:extLst>
          </p:cNvPr>
          <p:cNvCxnSpPr>
            <a:stCxn id="1054" idx="6"/>
            <a:endCxn id="1066" idx="1"/>
          </p:cNvCxnSpPr>
          <p:nvPr/>
        </p:nvCxnSpPr>
        <p:spPr>
          <a:xfrm flipV="1">
            <a:off x="2362200" y="2862939"/>
            <a:ext cx="2133601" cy="1730834"/>
          </a:xfrm>
          <a:prstGeom prst="curvedConnector3">
            <a:avLst>
              <a:gd name="adj1" fmla="val 50000"/>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68" name="Curved Connector 1067">
            <a:extLst>
              <a:ext uri="{FF2B5EF4-FFF2-40B4-BE49-F238E27FC236}">
                <a16:creationId xmlns:a16="http://schemas.microsoft.com/office/drawing/2014/main" id="{A1F3FFF9-B04D-4642-BE99-8684A96645B3}"/>
              </a:ext>
            </a:extLst>
          </p:cNvPr>
          <p:cNvCxnSpPr>
            <a:stCxn id="1063" idx="1"/>
            <a:endCxn id="1066" idx="3"/>
          </p:cNvCxnSpPr>
          <p:nvPr/>
        </p:nvCxnSpPr>
        <p:spPr>
          <a:xfrm rot="16200000" flipV="1">
            <a:off x="6640286" y="3276598"/>
            <a:ext cx="2881849" cy="2054531"/>
          </a:xfrm>
          <a:prstGeom prst="curvedConnector2">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69" name="Curved Connector 1068">
            <a:extLst>
              <a:ext uri="{FF2B5EF4-FFF2-40B4-BE49-F238E27FC236}">
                <a16:creationId xmlns:a16="http://schemas.microsoft.com/office/drawing/2014/main" id="{09761CD5-9CAB-8A47-972E-13F2E4E86F1A}"/>
              </a:ext>
            </a:extLst>
          </p:cNvPr>
          <p:cNvCxnSpPr>
            <a:stCxn id="1064" idx="2"/>
            <a:endCxn id="1066" idx="3"/>
          </p:cNvCxnSpPr>
          <p:nvPr/>
        </p:nvCxnSpPr>
        <p:spPr>
          <a:xfrm rot="10800000">
            <a:off x="7053945" y="2862940"/>
            <a:ext cx="2732313" cy="2394861"/>
          </a:xfrm>
          <a:prstGeom prst="curvedConnector3">
            <a:avLst>
              <a:gd name="adj1" fmla="val 50000"/>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70" name="Curved Connector 1069">
            <a:extLst>
              <a:ext uri="{FF2B5EF4-FFF2-40B4-BE49-F238E27FC236}">
                <a16:creationId xmlns:a16="http://schemas.microsoft.com/office/drawing/2014/main" id="{AC7394A9-D039-0B40-917B-7BD71E7D8B36}"/>
              </a:ext>
            </a:extLst>
          </p:cNvPr>
          <p:cNvCxnSpPr>
            <a:stCxn id="1053" idx="2"/>
            <a:endCxn id="1066" idx="3"/>
          </p:cNvCxnSpPr>
          <p:nvPr/>
        </p:nvCxnSpPr>
        <p:spPr>
          <a:xfrm rot="10800000">
            <a:off x="7053945" y="2862939"/>
            <a:ext cx="2732313" cy="1730834"/>
          </a:xfrm>
          <a:prstGeom prst="curvedConnector3">
            <a:avLst>
              <a:gd name="adj1" fmla="val 50000"/>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71" name="Curved Connector 1070">
            <a:extLst>
              <a:ext uri="{FF2B5EF4-FFF2-40B4-BE49-F238E27FC236}">
                <a16:creationId xmlns:a16="http://schemas.microsoft.com/office/drawing/2014/main" id="{5434F338-8901-2F46-901C-AC10D2A52C2E}"/>
              </a:ext>
            </a:extLst>
          </p:cNvPr>
          <p:cNvCxnSpPr>
            <a:stCxn id="1055" idx="6"/>
            <a:endCxn id="1066" idx="1"/>
          </p:cNvCxnSpPr>
          <p:nvPr/>
        </p:nvCxnSpPr>
        <p:spPr>
          <a:xfrm flipV="1">
            <a:off x="2394858" y="2862939"/>
            <a:ext cx="2100943" cy="2394860"/>
          </a:xfrm>
          <a:prstGeom prst="curvedConnector3">
            <a:avLst>
              <a:gd name="adj1" fmla="val 50000"/>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72" name="Curved Connector 1071">
            <a:extLst>
              <a:ext uri="{FF2B5EF4-FFF2-40B4-BE49-F238E27FC236}">
                <a16:creationId xmlns:a16="http://schemas.microsoft.com/office/drawing/2014/main" id="{93762DFE-A865-374F-B74B-1D45D3E5E501}"/>
              </a:ext>
            </a:extLst>
          </p:cNvPr>
          <p:cNvCxnSpPr>
            <a:stCxn id="1056" idx="7"/>
            <a:endCxn id="1066" idx="1"/>
          </p:cNvCxnSpPr>
          <p:nvPr/>
        </p:nvCxnSpPr>
        <p:spPr>
          <a:xfrm rot="5400000" flipH="1" flipV="1">
            <a:off x="2218111" y="3467096"/>
            <a:ext cx="2881846" cy="1673533"/>
          </a:xfrm>
          <a:prstGeom prst="curvedConnector2">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73" name="Curved Connector 1072">
            <a:extLst>
              <a:ext uri="{FF2B5EF4-FFF2-40B4-BE49-F238E27FC236}">
                <a16:creationId xmlns:a16="http://schemas.microsoft.com/office/drawing/2014/main" id="{A1F1874F-F095-6149-9046-243FCB629AA8}"/>
              </a:ext>
            </a:extLst>
          </p:cNvPr>
          <p:cNvCxnSpPr>
            <a:stCxn id="1057" idx="0"/>
            <a:endCxn id="1066" idx="1"/>
          </p:cNvCxnSpPr>
          <p:nvPr/>
        </p:nvCxnSpPr>
        <p:spPr>
          <a:xfrm rot="5400000" flipH="1" flipV="1">
            <a:off x="2498272" y="3924297"/>
            <a:ext cx="3058886" cy="936171"/>
          </a:xfrm>
          <a:prstGeom prst="curvedConnector2">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74" name="Curved Connector 1073">
            <a:extLst>
              <a:ext uri="{FF2B5EF4-FFF2-40B4-BE49-F238E27FC236}">
                <a16:creationId xmlns:a16="http://schemas.microsoft.com/office/drawing/2014/main" id="{4BEB79FB-DA24-8F44-86C5-2AD0CC02B58C}"/>
              </a:ext>
            </a:extLst>
          </p:cNvPr>
          <p:cNvCxnSpPr>
            <a:stCxn id="1058" idx="0"/>
            <a:endCxn id="1066" idx="1"/>
          </p:cNvCxnSpPr>
          <p:nvPr/>
        </p:nvCxnSpPr>
        <p:spPr>
          <a:xfrm rot="16200000" flipV="1">
            <a:off x="2966359" y="4392382"/>
            <a:ext cx="3058887" cy="1"/>
          </a:xfrm>
          <a:prstGeom prst="curvedConnector4">
            <a:avLst>
              <a:gd name="adj1" fmla="val 43950"/>
              <a:gd name="adj2" fmla="val 47897100000"/>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75" name="Curved Connector 1074">
            <a:extLst>
              <a:ext uri="{FF2B5EF4-FFF2-40B4-BE49-F238E27FC236}">
                <a16:creationId xmlns:a16="http://schemas.microsoft.com/office/drawing/2014/main" id="{46999D9B-991B-1B4D-AAE2-C8961F6972A9}"/>
              </a:ext>
            </a:extLst>
          </p:cNvPr>
          <p:cNvCxnSpPr>
            <a:stCxn id="1059" idx="6"/>
            <a:endCxn id="1066" idx="1"/>
          </p:cNvCxnSpPr>
          <p:nvPr/>
        </p:nvCxnSpPr>
        <p:spPr>
          <a:xfrm flipH="1" flipV="1">
            <a:off x="4495801" y="2862939"/>
            <a:ext cx="1240970" cy="3320141"/>
          </a:xfrm>
          <a:prstGeom prst="curvedConnector5">
            <a:avLst>
              <a:gd name="adj1" fmla="val -18421"/>
              <a:gd name="adj2" fmla="val 48197"/>
              <a:gd name="adj3" fmla="val 118421"/>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76" name="Curved Connector 1075">
            <a:extLst>
              <a:ext uri="{FF2B5EF4-FFF2-40B4-BE49-F238E27FC236}">
                <a16:creationId xmlns:a16="http://schemas.microsoft.com/office/drawing/2014/main" id="{1F8E65DD-AA46-7742-B9E8-8227D183DCB1}"/>
              </a:ext>
            </a:extLst>
          </p:cNvPr>
          <p:cNvCxnSpPr>
            <a:stCxn id="1060" idx="6"/>
            <a:endCxn id="1066" idx="3"/>
          </p:cNvCxnSpPr>
          <p:nvPr/>
        </p:nvCxnSpPr>
        <p:spPr>
          <a:xfrm flipV="1">
            <a:off x="6672942" y="2862939"/>
            <a:ext cx="381002" cy="3320141"/>
          </a:xfrm>
          <a:prstGeom prst="curvedConnector3">
            <a:avLst>
              <a:gd name="adj1" fmla="val 160000"/>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77" name="Curved Connector 1076">
            <a:extLst>
              <a:ext uri="{FF2B5EF4-FFF2-40B4-BE49-F238E27FC236}">
                <a16:creationId xmlns:a16="http://schemas.microsoft.com/office/drawing/2014/main" id="{49EDD217-A305-A345-83B8-2DAFE2063380}"/>
              </a:ext>
            </a:extLst>
          </p:cNvPr>
          <p:cNvCxnSpPr>
            <a:stCxn id="1061" idx="6"/>
            <a:endCxn id="1066" idx="3"/>
          </p:cNvCxnSpPr>
          <p:nvPr/>
        </p:nvCxnSpPr>
        <p:spPr>
          <a:xfrm flipH="1" flipV="1">
            <a:off x="7053944" y="2862939"/>
            <a:ext cx="555169" cy="3320141"/>
          </a:xfrm>
          <a:prstGeom prst="curvedConnector3">
            <a:avLst>
              <a:gd name="adj1" fmla="val -41177"/>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78" name="Curved Connector 1077">
            <a:extLst>
              <a:ext uri="{FF2B5EF4-FFF2-40B4-BE49-F238E27FC236}">
                <a16:creationId xmlns:a16="http://schemas.microsoft.com/office/drawing/2014/main" id="{1419DC73-305C-3647-9595-FC5E5C3E4F1B}"/>
              </a:ext>
            </a:extLst>
          </p:cNvPr>
          <p:cNvCxnSpPr>
            <a:stCxn id="1062" idx="6"/>
            <a:endCxn id="1066" idx="3"/>
          </p:cNvCxnSpPr>
          <p:nvPr/>
        </p:nvCxnSpPr>
        <p:spPr>
          <a:xfrm flipH="1" flipV="1">
            <a:off x="7053944" y="2862939"/>
            <a:ext cx="1545770" cy="3309260"/>
          </a:xfrm>
          <a:prstGeom prst="curvedConnector3">
            <a:avLst>
              <a:gd name="adj1" fmla="val -14789"/>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79" name="Curved Connector 1078">
            <a:extLst>
              <a:ext uri="{FF2B5EF4-FFF2-40B4-BE49-F238E27FC236}">
                <a16:creationId xmlns:a16="http://schemas.microsoft.com/office/drawing/2014/main" id="{D63D6738-30F5-744E-8683-B4DE24952972}"/>
              </a:ext>
            </a:extLst>
          </p:cNvPr>
          <p:cNvCxnSpPr>
            <a:cxnSpLocks/>
            <a:stCxn id="1066" idx="2"/>
          </p:cNvCxnSpPr>
          <p:nvPr/>
        </p:nvCxnSpPr>
        <p:spPr>
          <a:xfrm rot="5400000">
            <a:off x="5259935" y="3242071"/>
            <a:ext cx="523956" cy="505920"/>
          </a:xfrm>
          <a:prstGeom prst="curvedConnector2">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80" name="Curved Connector 1079">
            <a:extLst>
              <a:ext uri="{FF2B5EF4-FFF2-40B4-BE49-F238E27FC236}">
                <a16:creationId xmlns:a16="http://schemas.microsoft.com/office/drawing/2014/main" id="{C221ECE0-BD3B-DF46-BC85-E80CA77C95C9}"/>
              </a:ext>
            </a:extLst>
          </p:cNvPr>
          <p:cNvCxnSpPr>
            <a:cxnSpLocks/>
            <a:stCxn id="1066" idx="2"/>
          </p:cNvCxnSpPr>
          <p:nvPr/>
        </p:nvCxnSpPr>
        <p:spPr>
          <a:xfrm rot="16200000" flipH="1">
            <a:off x="5794507" y="3213419"/>
            <a:ext cx="608431" cy="647698"/>
          </a:xfrm>
          <a:prstGeom prst="curvedConnector2">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81" name="Curved Connector 1080">
            <a:extLst>
              <a:ext uri="{FF2B5EF4-FFF2-40B4-BE49-F238E27FC236}">
                <a16:creationId xmlns:a16="http://schemas.microsoft.com/office/drawing/2014/main" id="{D620B7AF-57BE-8D47-9B2E-9F199AC3C26C}"/>
              </a:ext>
            </a:extLst>
          </p:cNvPr>
          <p:cNvCxnSpPr>
            <a:cxnSpLocks/>
            <a:stCxn id="1066" idx="2"/>
          </p:cNvCxnSpPr>
          <p:nvPr/>
        </p:nvCxnSpPr>
        <p:spPr>
          <a:xfrm rot="16200000" flipH="1">
            <a:off x="5489838" y="3518087"/>
            <a:ext cx="608167" cy="38097"/>
          </a:xfrm>
          <a:prstGeom prst="curvedConnector3">
            <a:avLst>
              <a:gd name="adj1" fmla="val 50000"/>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82" name="Curved Connector 1081">
            <a:extLst>
              <a:ext uri="{FF2B5EF4-FFF2-40B4-BE49-F238E27FC236}">
                <a16:creationId xmlns:a16="http://schemas.microsoft.com/office/drawing/2014/main" id="{5B923C48-7F5C-D849-97F6-32950FF8B4D0}"/>
              </a:ext>
            </a:extLst>
          </p:cNvPr>
          <p:cNvCxnSpPr>
            <a:cxnSpLocks/>
            <a:endCxn id="1057" idx="5"/>
          </p:cNvCxnSpPr>
          <p:nvPr/>
        </p:nvCxnSpPr>
        <p:spPr>
          <a:xfrm rot="5400000">
            <a:off x="3198534" y="4757787"/>
            <a:ext cx="2129585" cy="1053313"/>
          </a:xfrm>
          <a:prstGeom prst="curvedConnector3">
            <a:avLst>
              <a:gd name="adj1" fmla="val 114178"/>
            </a:avLst>
          </a:prstGeom>
          <a:ln w="38100" cmpd="dbl">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tailEnd type="triangle"/>
          </a:ln>
        </p:spPr>
        <p:style>
          <a:lnRef idx="1">
            <a:schemeClr val="accent1"/>
          </a:lnRef>
          <a:fillRef idx="0">
            <a:schemeClr val="accent1"/>
          </a:fillRef>
          <a:effectRef idx="0">
            <a:schemeClr val="accent1"/>
          </a:effectRef>
          <a:fontRef idx="minor">
            <a:schemeClr val="tx1"/>
          </a:fontRef>
        </p:style>
      </p:cxnSp>
      <p:cxnSp>
        <p:nvCxnSpPr>
          <p:cNvPr id="1083" name="Curved Connector 1082">
            <a:extLst>
              <a:ext uri="{FF2B5EF4-FFF2-40B4-BE49-F238E27FC236}">
                <a16:creationId xmlns:a16="http://schemas.microsoft.com/office/drawing/2014/main" id="{253F404B-B2AD-7D4F-9651-163AC4B0C6F5}"/>
              </a:ext>
            </a:extLst>
          </p:cNvPr>
          <p:cNvCxnSpPr>
            <a:cxnSpLocks/>
            <a:endCxn id="1065" idx="3"/>
          </p:cNvCxnSpPr>
          <p:nvPr/>
        </p:nvCxnSpPr>
        <p:spPr>
          <a:xfrm flipH="1" flipV="1">
            <a:off x="7053944" y="323487"/>
            <a:ext cx="326569" cy="3517997"/>
          </a:xfrm>
          <a:prstGeom prst="curvedConnector3">
            <a:avLst>
              <a:gd name="adj1" fmla="val -70001"/>
            </a:avLst>
          </a:prstGeom>
          <a:ln w="101600" cmpd="tri">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084" name="Oval 1083">
            <a:extLst>
              <a:ext uri="{FF2B5EF4-FFF2-40B4-BE49-F238E27FC236}">
                <a16:creationId xmlns:a16="http://schemas.microsoft.com/office/drawing/2014/main" id="{85A80E25-CB97-9E49-B24E-99CE04A971FC}"/>
              </a:ext>
            </a:extLst>
          </p:cNvPr>
          <p:cNvSpPr/>
          <p:nvPr/>
        </p:nvSpPr>
        <p:spPr>
          <a:xfrm>
            <a:off x="4321008" y="3294368"/>
            <a:ext cx="957942" cy="925284"/>
          </a:xfrm>
          <a:prstGeom prst="ellipse">
            <a:avLst/>
          </a:prstGeom>
          <a:gradFill>
            <a:gsLst>
              <a:gs pos="0">
                <a:schemeClr val="accent2">
                  <a:lumMod val="40000"/>
                  <a:lumOff val="60000"/>
                </a:schemeClr>
              </a:gs>
              <a:gs pos="56000">
                <a:schemeClr val="accent2">
                  <a:lumMod val="95000"/>
                  <a:lumOff val="5000"/>
                </a:schemeClr>
              </a:gs>
              <a:gs pos="100000">
                <a:schemeClr val="accent2">
                  <a:lumMod val="60000"/>
                </a:schemeClr>
              </a:gs>
            </a:gsLst>
            <a:path path="circle">
              <a:fillToRect l="50000" t="130000" r="50000" b="-3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Garamond" charset="0"/>
                <a:ea typeface="Garamond" charset="0"/>
                <a:cs typeface="Garamond" charset="0"/>
              </a:rPr>
              <a:t>LOAN</a:t>
            </a:r>
          </a:p>
          <a:p>
            <a:pPr algn="ctr"/>
            <a:r>
              <a:rPr lang="en-US" sz="1400" b="1" dirty="0">
                <a:latin typeface="Garamond" charset="0"/>
                <a:ea typeface="Garamond" charset="0"/>
                <a:cs typeface="Garamond" charset="0"/>
              </a:rPr>
              <a:t>$800</a:t>
            </a:r>
          </a:p>
          <a:p>
            <a:pPr algn="ctr"/>
            <a:r>
              <a:rPr lang="en-US" sz="600" b="1" dirty="0">
                <a:solidFill>
                  <a:srgbClr val="FF0000"/>
                </a:solidFill>
                <a:latin typeface="Garamond" charset="0"/>
                <a:ea typeface="Garamond" charset="0"/>
                <a:cs typeface="Garamond" charset="0"/>
              </a:rPr>
              <a:t>INTERST PAID:$7.86</a:t>
            </a:r>
          </a:p>
          <a:p>
            <a:pPr algn="ctr"/>
            <a:r>
              <a:rPr lang="en-US" sz="600" b="1" dirty="0">
                <a:solidFill>
                  <a:srgbClr val="FFFF00"/>
                </a:solidFill>
                <a:latin typeface="Garamond" charset="0"/>
                <a:ea typeface="Garamond" charset="0"/>
                <a:cs typeface="Garamond" charset="0"/>
              </a:rPr>
              <a:t>$70.76</a:t>
            </a:r>
          </a:p>
          <a:p>
            <a:pPr algn="ctr"/>
            <a:r>
              <a:rPr lang="en-US" sz="800" b="1" dirty="0">
                <a:solidFill>
                  <a:schemeClr val="accent6">
                    <a:lumMod val="75000"/>
                  </a:schemeClr>
                </a:solidFill>
                <a:latin typeface="Garamond" charset="0"/>
                <a:ea typeface="Garamond" charset="0"/>
                <a:cs typeface="Garamond" charset="0"/>
              </a:rPr>
              <a:t>RETURN</a:t>
            </a:r>
          </a:p>
          <a:p>
            <a:pPr algn="ctr"/>
            <a:r>
              <a:rPr lang="en-US" sz="1400" b="1" dirty="0">
                <a:latin typeface="Garamond" charset="0"/>
                <a:ea typeface="Garamond" charset="0"/>
                <a:cs typeface="Garamond" charset="0"/>
              </a:rPr>
              <a:t>$400</a:t>
            </a:r>
          </a:p>
        </p:txBody>
      </p:sp>
      <p:sp>
        <p:nvSpPr>
          <p:cNvPr id="1085" name="Oval 1084">
            <a:extLst>
              <a:ext uri="{FF2B5EF4-FFF2-40B4-BE49-F238E27FC236}">
                <a16:creationId xmlns:a16="http://schemas.microsoft.com/office/drawing/2014/main" id="{F1EC1B95-1E9F-9044-A6AD-AE771633B945}"/>
              </a:ext>
            </a:extLst>
          </p:cNvPr>
          <p:cNvSpPr/>
          <p:nvPr/>
        </p:nvSpPr>
        <p:spPr>
          <a:xfrm>
            <a:off x="5308741" y="3851028"/>
            <a:ext cx="1012371" cy="92528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Garamond" charset="0"/>
                <a:ea typeface="Garamond" charset="0"/>
                <a:cs typeface="Garamond" charset="0"/>
              </a:rPr>
              <a:t>GAINS</a:t>
            </a:r>
          </a:p>
          <a:p>
            <a:pPr algn="ctr"/>
            <a:r>
              <a:rPr lang="en-US" sz="1100" b="1" dirty="0">
                <a:latin typeface="Garamond" charset="0"/>
                <a:ea typeface="Garamond" charset="0"/>
                <a:cs typeface="Garamond" charset="0"/>
              </a:rPr>
              <a:t>$3.90</a:t>
            </a:r>
          </a:p>
          <a:p>
            <a:pPr algn="ctr"/>
            <a:r>
              <a:rPr lang="en-US" sz="1100" b="1" dirty="0">
                <a:solidFill>
                  <a:srgbClr val="FFFF00"/>
                </a:solidFill>
                <a:latin typeface="Garamond" charset="0"/>
                <a:ea typeface="Garamond" charset="0"/>
                <a:cs typeface="Garamond" charset="0"/>
              </a:rPr>
              <a:t>$10.82</a:t>
            </a:r>
          </a:p>
        </p:txBody>
      </p:sp>
      <p:sp>
        <p:nvSpPr>
          <p:cNvPr id="1086" name="Oval 1085">
            <a:extLst>
              <a:ext uri="{FF2B5EF4-FFF2-40B4-BE49-F238E27FC236}">
                <a16:creationId xmlns:a16="http://schemas.microsoft.com/office/drawing/2014/main" id="{61B7FE38-01DA-DB49-9CBA-A84E6809DFA6}"/>
              </a:ext>
            </a:extLst>
          </p:cNvPr>
          <p:cNvSpPr/>
          <p:nvPr/>
        </p:nvSpPr>
        <p:spPr>
          <a:xfrm>
            <a:off x="6385905" y="3404685"/>
            <a:ext cx="957942" cy="92528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FEE</a:t>
            </a:r>
          </a:p>
          <a:p>
            <a:pPr algn="ctr"/>
            <a:r>
              <a:rPr lang="en-US" sz="1400" b="1" dirty="0">
                <a:latin typeface="Garamond" charset="0"/>
                <a:ea typeface="Garamond" charset="0"/>
                <a:cs typeface="Garamond" charset="0"/>
              </a:rPr>
              <a:t>$1.50</a:t>
            </a:r>
          </a:p>
        </p:txBody>
      </p:sp>
      <p:sp>
        <p:nvSpPr>
          <p:cNvPr id="1087" name="Rectangle 1086">
            <a:extLst>
              <a:ext uri="{FF2B5EF4-FFF2-40B4-BE49-F238E27FC236}">
                <a16:creationId xmlns:a16="http://schemas.microsoft.com/office/drawing/2014/main" id="{039D060C-B857-224D-AD5A-64A59EB34C98}"/>
              </a:ext>
            </a:extLst>
          </p:cNvPr>
          <p:cNvSpPr/>
          <p:nvPr/>
        </p:nvSpPr>
        <p:spPr>
          <a:xfrm>
            <a:off x="3748507" y="6368077"/>
            <a:ext cx="535575"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400" b="1" dirty="0">
                <a:solidFill>
                  <a:srgbClr val="FF0000"/>
                </a:solidFill>
                <a:latin typeface="Garamond" charset="0"/>
                <a:ea typeface="Garamond" charset="0"/>
                <a:cs typeface="Garamond" charset="0"/>
              </a:rPr>
              <a:t>$640</a:t>
            </a:r>
          </a:p>
        </p:txBody>
      </p:sp>
      <p:sp>
        <p:nvSpPr>
          <p:cNvPr id="1088" name="TextBox 1087">
            <a:extLst>
              <a:ext uri="{FF2B5EF4-FFF2-40B4-BE49-F238E27FC236}">
                <a16:creationId xmlns:a16="http://schemas.microsoft.com/office/drawing/2014/main" id="{6C4BB8F8-459E-9149-B3FA-36D0CE1DCEB1}"/>
              </a:ext>
            </a:extLst>
          </p:cNvPr>
          <p:cNvSpPr txBox="1"/>
          <p:nvPr/>
        </p:nvSpPr>
        <p:spPr>
          <a:xfrm>
            <a:off x="882502" y="1020726"/>
            <a:ext cx="2665602" cy="369332"/>
          </a:xfrm>
          <a:prstGeom prst="rect">
            <a:avLst/>
          </a:prstGeom>
          <a:noFill/>
        </p:spPr>
        <p:txBody>
          <a:bodyPr wrap="none" rtlCol="0">
            <a:spAutoFit/>
          </a:bodyPr>
          <a:lstStyle/>
          <a:p>
            <a:r>
              <a:rPr lang="en-US" b="1" dirty="0">
                <a:solidFill>
                  <a:srgbClr val="FFFF00"/>
                </a:solidFill>
                <a:highlight>
                  <a:srgbClr val="008000"/>
                </a:highlight>
                <a:latin typeface="Garamond" panose="02020404030301010803" pitchFamily="18" charset="0"/>
              </a:rPr>
              <a:t>PARTNER POSITION 4</a:t>
            </a:r>
          </a:p>
        </p:txBody>
      </p:sp>
      <p:sp>
        <p:nvSpPr>
          <p:cNvPr id="1089" name="Rectangle 1088">
            <a:extLst>
              <a:ext uri="{FF2B5EF4-FFF2-40B4-BE49-F238E27FC236}">
                <a16:creationId xmlns:a16="http://schemas.microsoft.com/office/drawing/2014/main" id="{9F8A4D60-A0BE-3E49-AD88-2757DBBDBD0C}"/>
              </a:ext>
            </a:extLst>
          </p:cNvPr>
          <p:cNvSpPr/>
          <p:nvPr/>
        </p:nvSpPr>
        <p:spPr>
          <a:xfrm>
            <a:off x="2340431" y="4187454"/>
            <a:ext cx="718457"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400" b="1" dirty="0">
                <a:solidFill>
                  <a:srgbClr val="7030A0"/>
                </a:solidFill>
                <a:latin typeface="Garamond" charset="0"/>
                <a:ea typeface="Garamond" charset="0"/>
                <a:cs typeface="Garamond" charset="0"/>
              </a:rPr>
              <a:t>$116.92</a:t>
            </a:r>
          </a:p>
        </p:txBody>
      </p:sp>
      <p:sp>
        <p:nvSpPr>
          <p:cNvPr id="1090" name="TextBox 1089">
            <a:extLst>
              <a:ext uri="{FF2B5EF4-FFF2-40B4-BE49-F238E27FC236}">
                <a16:creationId xmlns:a16="http://schemas.microsoft.com/office/drawing/2014/main" id="{372C4B5D-2408-4F40-8F98-E7BE5935BA04}"/>
              </a:ext>
            </a:extLst>
          </p:cNvPr>
          <p:cNvSpPr txBox="1"/>
          <p:nvPr/>
        </p:nvSpPr>
        <p:spPr>
          <a:xfrm>
            <a:off x="9095287" y="4188771"/>
            <a:ext cx="729687" cy="307777"/>
          </a:xfrm>
          <a:prstGeom prst="rect">
            <a:avLst/>
          </a:prstGeom>
          <a:noFill/>
        </p:spPr>
        <p:txBody>
          <a:bodyPr wrap="none" rtlCol="0">
            <a:spAutoFit/>
          </a:bodyPr>
          <a:lstStyle/>
          <a:p>
            <a:r>
              <a:rPr lang="en-US" sz="1400" b="1" dirty="0">
                <a:solidFill>
                  <a:srgbClr val="00B050"/>
                </a:solidFill>
                <a:latin typeface="Garamond" panose="02020404030301010803" pitchFamily="18" charset="0"/>
              </a:rPr>
              <a:t>$101.50</a:t>
            </a:r>
          </a:p>
        </p:txBody>
      </p:sp>
      <p:sp>
        <p:nvSpPr>
          <p:cNvPr id="1091" name="TextBox 1090">
            <a:extLst>
              <a:ext uri="{FF2B5EF4-FFF2-40B4-BE49-F238E27FC236}">
                <a16:creationId xmlns:a16="http://schemas.microsoft.com/office/drawing/2014/main" id="{121A01A0-32FC-554E-B6EB-0F91EFE1B6AB}"/>
              </a:ext>
            </a:extLst>
          </p:cNvPr>
          <p:cNvSpPr txBox="1"/>
          <p:nvPr/>
        </p:nvSpPr>
        <p:spPr>
          <a:xfrm>
            <a:off x="9108476" y="4756097"/>
            <a:ext cx="729687" cy="307777"/>
          </a:xfrm>
          <a:prstGeom prst="rect">
            <a:avLst/>
          </a:prstGeom>
          <a:noFill/>
        </p:spPr>
        <p:txBody>
          <a:bodyPr wrap="none" rtlCol="0">
            <a:spAutoFit/>
          </a:bodyPr>
          <a:lstStyle/>
          <a:p>
            <a:r>
              <a:rPr lang="en-US" sz="1400" b="1" dirty="0">
                <a:solidFill>
                  <a:srgbClr val="00B050"/>
                </a:solidFill>
                <a:latin typeface="Garamond" panose="02020404030301010803" pitchFamily="18" charset="0"/>
              </a:rPr>
              <a:t>$101.50</a:t>
            </a:r>
          </a:p>
        </p:txBody>
      </p:sp>
      <p:sp>
        <p:nvSpPr>
          <p:cNvPr id="1092" name="TextBox 1091">
            <a:extLst>
              <a:ext uri="{FF2B5EF4-FFF2-40B4-BE49-F238E27FC236}">
                <a16:creationId xmlns:a16="http://schemas.microsoft.com/office/drawing/2014/main" id="{1D8520A8-6228-214D-82BC-A9574DBBCF7D}"/>
              </a:ext>
            </a:extLst>
          </p:cNvPr>
          <p:cNvSpPr txBox="1"/>
          <p:nvPr/>
        </p:nvSpPr>
        <p:spPr>
          <a:xfrm>
            <a:off x="9055869" y="5361837"/>
            <a:ext cx="729687" cy="307777"/>
          </a:xfrm>
          <a:prstGeom prst="rect">
            <a:avLst/>
          </a:prstGeom>
          <a:noFill/>
        </p:spPr>
        <p:txBody>
          <a:bodyPr wrap="none" rtlCol="0">
            <a:spAutoFit/>
          </a:bodyPr>
          <a:lstStyle/>
          <a:p>
            <a:r>
              <a:rPr lang="en-US" sz="1400" b="1" dirty="0">
                <a:solidFill>
                  <a:srgbClr val="00B050"/>
                </a:solidFill>
                <a:latin typeface="Garamond" panose="02020404030301010803" pitchFamily="18" charset="0"/>
              </a:rPr>
              <a:t>$101.50</a:t>
            </a:r>
          </a:p>
        </p:txBody>
      </p:sp>
      <p:sp>
        <p:nvSpPr>
          <p:cNvPr id="1093" name="TextBox 1092">
            <a:extLst>
              <a:ext uri="{FF2B5EF4-FFF2-40B4-BE49-F238E27FC236}">
                <a16:creationId xmlns:a16="http://schemas.microsoft.com/office/drawing/2014/main" id="{E5C7EBAE-EFF5-6040-B6B9-A0F5D7E0D065}"/>
              </a:ext>
            </a:extLst>
          </p:cNvPr>
          <p:cNvSpPr txBox="1"/>
          <p:nvPr/>
        </p:nvSpPr>
        <p:spPr>
          <a:xfrm>
            <a:off x="8124408" y="5506686"/>
            <a:ext cx="729687" cy="307777"/>
          </a:xfrm>
          <a:prstGeom prst="rect">
            <a:avLst/>
          </a:prstGeom>
          <a:noFill/>
        </p:spPr>
        <p:txBody>
          <a:bodyPr wrap="none" rtlCol="0">
            <a:spAutoFit/>
          </a:bodyPr>
          <a:lstStyle/>
          <a:p>
            <a:r>
              <a:rPr lang="en-US" sz="1400" b="1" dirty="0">
                <a:solidFill>
                  <a:srgbClr val="00B050"/>
                </a:solidFill>
                <a:latin typeface="Garamond" panose="02020404030301010803" pitchFamily="18" charset="0"/>
              </a:rPr>
              <a:t>$101.50</a:t>
            </a:r>
          </a:p>
        </p:txBody>
      </p:sp>
      <p:sp>
        <p:nvSpPr>
          <p:cNvPr id="1094" name="TextBox 1093">
            <a:extLst>
              <a:ext uri="{FF2B5EF4-FFF2-40B4-BE49-F238E27FC236}">
                <a16:creationId xmlns:a16="http://schemas.microsoft.com/office/drawing/2014/main" id="{0964346B-0944-9C45-AEBB-CC259E4D572A}"/>
              </a:ext>
            </a:extLst>
          </p:cNvPr>
          <p:cNvSpPr txBox="1"/>
          <p:nvPr/>
        </p:nvSpPr>
        <p:spPr>
          <a:xfrm>
            <a:off x="7154541" y="5516466"/>
            <a:ext cx="729687" cy="307777"/>
          </a:xfrm>
          <a:prstGeom prst="rect">
            <a:avLst/>
          </a:prstGeom>
          <a:noFill/>
        </p:spPr>
        <p:txBody>
          <a:bodyPr wrap="none" rtlCol="0">
            <a:spAutoFit/>
          </a:bodyPr>
          <a:lstStyle/>
          <a:p>
            <a:r>
              <a:rPr lang="en-US" sz="1400" b="1" dirty="0">
                <a:solidFill>
                  <a:srgbClr val="00B050"/>
                </a:solidFill>
                <a:latin typeface="Garamond" panose="02020404030301010803" pitchFamily="18" charset="0"/>
              </a:rPr>
              <a:t>$101.50</a:t>
            </a:r>
          </a:p>
        </p:txBody>
      </p:sp>
      <p:sp>
        <p:nvSpPr>
          <p:cNvPr id="1095" name="TextBox 1094">
            <a:extLst>
              <a:ext uri="{FF2B5EF4-FFF2-40B4-BE49-F238E27FC236}">
                <a16:creationId xmlns:a16="http://schemas.microsoft.com/office/drawing/2014/main" id="{B3894C43-F311-2041-8A04-7C27C5877861}"/>
              </a:ext>
            </a:extLst>
          </p:cNvPr>
          <p:cNvSpPr txBox="1"/>
          <p:nvPr/>
        </p:nvSpPr>
        <p:spPr>
          <a:xfrm>
            <a:off x="2254433" y="4912304"/>
            <a:ext cx="712054" cy="307777"/>
          </a:xfrm>
          <a:prstGeom prst="rect">
            <a:avLst/>
          </a:prstGeom>
          <a:noFill/>
        </p:spPr>
        <p:txBody>
          <a:bodyPr wrap="none" rtlCol="0">
            <a:spAutoFit/>
          </a:bodyPr>
          <a:lstStyle/>
          <a:p>
            <a:r>
              <a:rPr lang="en-US" sz="1400" b="1" dirty="0">
                <a:solidFill>
                  <a:srgbClr val="7030A0"/>
                </a:solidFill>
                <a:latin typeface="Garamond" panose="02020404030301010803" pitchFamily="18" charset="0"/>
              </a:rPr>
              <a:t>$114.87</a:t>
            </a:r>
          </a:p>
        </p:txBody>
      </p:sp>
      <p:sp>
        <p:nvSpPr>
          <p:cNvPr id="1096" name="TextBox 1095">
            <a:extLst>
              <a:ext uri="{FF2B5EF4-FFF2-40B4-BE49-F238E27FC236}">
                <a16:creationId xmlns:a16="http://schemas.microsoft.com/office/drawing/2014/main" id="{FCA271EA-0EEF-E842-9854-DE43216D8589}"/>
              </a:ext>
            </a:extLst>
          </p:cNvPr>
          <p:cNvSpPr txBox="1"/>
          <p:nvPr/>
        </p:nvSpPr>
        <p:spPr>
          <a:xfrm>
            <a:off x="3120188" y="5665124"/>
            <a:ext cx="726481" cy="307777"/>
          </a:xfrm>
          <a:prstGeom prst="rect">
            <a:avLst/>
          </a:prstGeom>
          <a:noFill/>
        </p:spPr>
        <p:txBody>
          <a:bodyPr wrap="none" rtlCol="0">
            <a:spAutoFit/>
          </a:bodyPr>
          <a:lstStyle/>
          <a:p>
            <a:r>
              <a:rPr lang="en-US" sz="1400" b="1" dirty="0">
                <a:solidFill>
                  <a:srgbClr val="7030A0"/>
                </a:solidFill>
                <a:latin typeface="Garamond" panose="02020404030301010803" pitchFamily="18" charset="0"/>
              </a:rPr>
              <a:t>$109.37</a:t>
            </a:r>
          </a:p>
        </p:txBody>
      </p:sp>
      <p:sp>
        <p:nvSpPr>
          <p:cNvPr id="1097" name="TextBox 1096">
            <a:extLst>
              <a:ext uri="{FF2B5EF4-FFF2-40B4-BE49-F238E27FC236}">
                <a16:creationId xmlns:a16="http://schemas.microsoft.com/office/drawing/2014/main" id="{03E06C12-0A2E-D547-ACCE-025EF69C2EDE}"/>
              </a:ext>
            </a:extLst>
          </p:cNvPr>
          <p:cNvSpPr txBox="1"/>
          <p:nvPr/>
        </p:nvSpPr>
        <p:spPr>
          <a:xfrm>
            <a:off x="2419469" y="5437009"/>
            <a:ext cx="697627" cy="307777"/>
          </a:xfrm>
          <a:prstGeom prst="rect">
            <a:avLst/>
          </a:prstGeom>
          <a:noFill/>
        </p:spPr>
        <p:txBody>
          <a:bodyPr wrap="none" rtlCol="0">
            <a:spAutoFit/>
          </a:bodyPr>
          <a:lstStyle/>
          <a:p>
            <a:r>
              <a:rPr lang="en-US" sz="1400" b="1" dirty="0">
                <a:solidFill>
                  <a:srgbClr val="7030A0"/>
                </a:solidFill>
                <a:latin typeface="Garamond" panose="02020404030301010803" pitchFamily="18" charset="0"/>
              </a:rPr>
              <a:t>$111.64</a:t>
            </a:r>
          </a:p>
        </p:txBody>
      </p:sp>
      <p:sp>
        <p:nvSpPr>
          <p:cNvPr id="1098" name="TextBox 1097">
            <a:extLst>
              <a:ext uri="{FF2B5EF4-FFF2-40B4-BE49-F238E27FC236}">
                <a16:creationId xmlns:a16="http://schemas.microsoft.com/office/drawing/2014/main" id="{3EB212A4-8669-174B-8882-0EC2962CE0C8}"/>
              </a:ext>
            </a:extLst>
          </p:cNvPr>
          <p:cNvSpPr txBox="1"/>
          <p:nvPr/>
        </p:nvSpPr>
        <p:spPr>
          <a:xfrm>
            <a:off x="3816412" y="5642707"/>
            <a:ext cx="712054" cy="307777"/>
          </a:xfrm>
          <a:prstGeom prst="rect">
            <a:avLst/>
          </a:prstGeom>
          <a:noFill/>
        </p:spPr>
        <p:txBody>
          <a:bodyPr wrap="none" rtlCol="0">
            <a:spAutoFit/>
          </a:bodyPr>
          <a:lstStyle/>
          <a:p>
            <a:r>
              <a:rPr lang="en-US" sz="1400" b="1" dirty="0">
                <a:solidFill>
                  <a:srgbClr val="00B050"/>
                </a:solidFill>
                <a:latin typeface="Garamond" panose="02020404030301010803" pitchFamily="18" charset="0"/>
              </a:rPr>
              <a:t>$101.50</a:t>
            </a:r>
          </a:p>
        </p:txBody>
      </p:sp>
      <p:sp>
        <p:nvSpPr>
          <p:cNvPr id="1099" name="TextBox 1098">
            <a:extLst>
              <a:ext uri="{FF2B5EF4-FFF2-40B4-BE49-F238E27FC236}">
                <a16:creationId xmlns:a16="http://schemas.microsoft.com/office/drawing/2014/main" id="{244DB465-F4A9-B94B-A18B-3FBFDA205B93}"/>
              </a:ext>
            </a:extLst>
          </p:cNvPr>
          <p:cNvSpPr txBox="1"/>
          <p:nvPr/>
        </p:nvSpPr>
        <p:spPr>
          <a:xfrm>
            <a:off x="5249346" y="5670354"/>
            <a:ext cx="729687" cy="307777"/>
          </a:xfrm>
          <a:prstGeom prst="rect">
            <a:avLst/>
          </a:prstGeom>
          <a:noFill/>
        </p:spPr>
        <p:txBody>
          <a:bodyPr wrap="none" rtlCol="0">
            <a:spAutoFit/>
          </a:bodyPr>
          <a:lstStyle/>
          <a:p>
            <a:r>
              <a:rPr lang="en-US" sz="1400" b="1" dirty="0">
                <a:solidFill>
                  <a:srgbClr val="00B050"/>
                </a:solidFill>
                <a:latin typeface="Garamond" panose="02020404030301010803" pitchFamily="18" charset="0"/>
              </a:rPr>
              <a:t>$101.50</a:t>
            </a:r>
          </a:p>
        </p:txBody>
      </p:sp>
      <p:sp>
        <p:nvSpPr>
          <p:cNvPr id="1100" name="TextBox 1099">
            <a:extLst>
              <a:ext uri="{FF2B5EF4-FFF2-40B4-BE49-F238E27FC236}">
                <a16:creationId xmlns:a16="http://schemas.microsoft.com/office/drawing/2014/main" id="{13B974BF-80C1-2644-95B8-BD1C586B295A}"/>
              </a:ext>
            </a:extLst>
          </p:cNvPr>
          <p:cNvSpPr txBox="1"/>
          <p:nvPr/>
        </p:nvSpPr>
        <p:spPr>
          <a:xfrm>
            <a:off x="6317157" y="5633082"/>
            <a:ext cx="729687" cy="307777"/>
          </a:xfrm>
          <a:prstGeom prst="rect">
            <a:avLst/>
          </a:prstGeom>
          <a:noFill/>
        </p:spPr>
        <p:txBody>
          <a:bodyPr wrap="none" rtlCol="0">
            <a:spAutoFit/>
          </a:bodyPr>
          <a:lstStyle/>
          <a:p>
            <a:r>
              <a:rPr lang="en-US" sz="1400" b="1" dirty="0">
                <a:solidFill>
                  <a:srgbClr val="00B050"/>
                </a:solidFill>
                <a:latin typeface="Garamond" panose="02020404030301010803" pitchFamily="18" charset="0"/>
              </a:rPr>
              <a:t>$101.50</a:t>
            </a:r>
          </a:p>
        </p:txBody>
      </p:sp>
      <p:sp>
        <p:nvSpPr>
          <p:cNvPr id="1101" name="Oval 1100">
            <a:extLst>
              <a:ext uri="{FF2B5EF4-FFF2-40B4-BE49-F238E27FC236}">
                <a16:creationId xmlns:a16="http://schemas.microsoft.com/office/drawing/2014/main" id="{B2176E41-8EC2-2647-8B1C-B9712BAA962A}"/>
              </a:ext>
            </a:extLst>
          </p:cNvPr>
          <p:cNvSpPr/>
          <p:nvPr/>
        </p:nvSpPr>
        <p:spPr>
          <a:xfrm>
            <a:off x="8663298" y="2469030"/>
            <a:ext cx="1005729" cy="925284"/>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RPF</a:t>
            </a:r>
          </a:p>
          <a:p>
            <a:pPr algn="ctr"/>
            <a:r>
              <a:rPr lang="en-US" sz="12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$160.00</a:t>
            </a:r>
          </a:p>
          <a:p>
            <a:pPr algn="ctr"/>
            <a:r>
              <a:rPr lang="en-US" sz="1000" b="1" dirty="0">
                <a:solidFill>
                  <a:srgbClr val="FFFF00"/>
                </a:solidFill>
                <a:latin typeface="Garamond" charset="0"/>
                <a:ea typeface="Garamond" charset="0"/>
                <a:cs typeface="Garamond" charset="0"/>
              </a:rPr>
              <a:t>$760.00</a:t>
            </a:r>
          </a:p>
          <a:p>
            <a:pPr algn="ctr"/>
            <a:r>
              <a:rPr lang="en-US" sz="6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20% OF THE LOAN  GET  FOR POSITION 4</a:t>
            </a:r>
          </a:p>
        </p:txBody>
      </p:sp>
      <p:cxnSp>
        <p:nvCxnSpPr>
          <p:cNvPr id="1102" name="Curved Connector 1101">
            <a:extLst>
              <a:ext uri="{FF2B5EF4-FFF2-40B4-BE49-F238E27FC236}">
                <a16:creationId xmlns:a16="http://schemas.microsoft.com/office/drawing/2014/main" id="{9CA3264E-5756-6C42-BCD1-A65C599487B9}"/>
              </a:ext>
            </a:extLst>
          </p:cNvPr>
          <p:cNvCxnSpPr>
            <a:cxnSpLocks/>
          </p:cNvCxnSpPr>
          <p:nvPr/>
        </p:nvCxnSpPr>
        <p:spPr>
          <a:xfrm rot="5400000" flipH="1" flipV="1">
            <a:off x="6556256" y="1620066"/>
            <a:ext cx="833311" cy="4365860"/>
          </a:xfrm>
          <a:prstGeom prst="curvedConnector3">
            <a:avLst>
              <a:gd name="adj1" fmla="val -106542"/>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03" name="TextBox 1102">
            <a:extLst>
              <a:ext uri="{FF2B5EF4-FFF2-40B4-BE49-F238E27FC236}">
                <a16:creationId xmlns:a16="http://schemas.microsoft.com/office/drawing/2014/main" id="{6DB057F7-B518-3A4D-9A0E-2F636CC740DD}"/>
              </a:ext>
            </a:extLst>
          </p:cNvPr>
          <p:cNvSpPr txBox="1"/>
          <p:nvPr/>
        </p:nvSpPr>
        <p:spPr>
          <a:xfrm>
            <a:off x="6418460" y="4824587"/>
            <a:ext cx="510076" cy="307777"/>
          </a:xfrm>
          <a:prstGeom prst="rect">
            <a:avLst/>
          </a:prstGeom>
          <a:noFill/>
        </p:spPr>
        <p:txBody>
          <a:bodyPr wrap="none" rtlCol="0">
            <a:spAutoFit/>
          </a:bodyPr>
          <a:lstStyle/>
          <a:p>
            <a:r>
              <a:rPr lang="en-US" sz="1400" b="1" dirty="0">
                <a:solidFill>
                  <a:srgbClr val="FF0000"/>
                </a:solidFill>
                <a:latin typeface="Garamond" panose="02020404030301010803" pitchFamily="18" charset="0"/>
              </a:rPr>
              <a:t>$160</a:t>
            </a:r>
          </a:p>
        </p:txBody>
      </p:sp>
      <p:sp>
        <p:nvSpPr>
          <p:cNvPr id="1104" name="Oval 1103">
            <a:extLst>
              <a:ext uri="{FF2B5EF4-FFF2-40B4-BE49-F238E27FC236}">
                <a16:creationId xmlns:a16="http://schemas.microsoft.com/office/drawing/2014/main" id="{7D749C45-17BA-C344-B605-709239A200C2}"/>
              </a:ext>
            </a:extLst>
          </p:cNvPr>
          <p:cNvSpPr/>
          <p:nvPr/>
        </p:nvSpPr>
        <p:spPr>
          <a:xfrm>
            <a:off x="9813926" y="2418309"/>
            <a:ext cx="1154670" cy="1026726"/>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b="1" dirty="0">
                <a:solidFill>
                  <a:srgbClr val="0000FF"/>
                </a:solidFill>
                <a:latin typeface="Garamond" charset="0"/>
                <a:ea typeface="Garamond" charset="0"/>
                <a:cs typeface="Garamond" charset="0"/>
              </a:rPr>
              <a:t>MÖSARSY</a:t>
            </a:r>
            <a:r>
              <a:rPr lang="es-ES_tradnl" sz="1400" b="1" dirty="0">
                <a:solidFill>
                  <a:srgbClr val="0000FF"/>
                </a:solidFill>
                <a:latin typeface="Garamond" charset="0"/>
                <a:ea typeface="Garamond" charset="0"/>
                <a:cs typeface="Garamond" charset="0"/>
              </a:rPr>
              <a:t> </a:t>
            </a:r>
          </a:p>
          <a:p>
            <a:pPr algn="ctr"/>
            <a:r>
              <a:rPr lang="en-US" sz="14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RPF</a:t>
            </a:r>
          </a:p>
          <a:p>
            <a:pPr algn="ctr"/>
            <a:r>
              <a:rPr lang="en-US" sz="12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$160.00</a:t>
            </a:r>
          </a:p>
          <a:p>
            <a:pPr algn="ctr"/>
            <a:r>
              <a:rPr lang="en-US" sz="1000" b="1" dirty="0">
                <a:solidFill>
                  <a:srgbClr val="FFFF00"/>
                </a:solidFill>
                <a:latin typeface="Garamond" charset="0"/>
                <a:ea typeface="Garamond" charset="0"/>
                <a:cs typeface="Garamond" charset="0"/>
              </a:rPr>
              <a:t>$760.00</a:t>
            </a:r>
          </a:p>
          <a:p>
            <a:pPr algn="ctr"/>
            <a:endParaRPr lang="en-US" sz="6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endParaRPr>
          </a:p>
        </p:txBody>
      </p:sp>
      <p:sp>
        <p:nvSpPr>
          <p:cNvPr id="1105" name="Oval 1104">
            <a:extLst>
              <a:ext uri="{FF2B5EF4-FFF2-40B4-BE49-F238E27FC236}">
                <a16:creationId xmlns:a16="http://schemas.microsoft.com/office/drawing/2014/main" id="{8301BCE7-717E-BC43-BCFD-837A6A44D297}"/>
              </a:ext>
            </a:extLst>
          </p:cNvPr>
          <p:cNvSpPr/>
          <p:nvPr/>
        </p:nvSpPr>
        <p:spPr>
          <a:xfrm>
            <a:off x="9786257" y="4343401"/>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12👤</a:t>
            </a:r>
          </a:p>
        </p:txBody>
      </p:sp>
      <p:sp>
        <p:nvSpPr>
          <p:cNvPr id="1106" name="Oval 1105">
            <a:extLst>
              <a:ext uri="{FF2B5EF4-FFF2-40B4-BE49-F238E27FC236}">
                <a16:creationId xmlns:a16="http://schemas.microsoft.com/office/drawing/2014/main" id="{AE9137BF-5F92-304C-9747-D5E92D0DC25B}"/>
              </a:ext>
            </a:extLst>
          </p:cNvPr>
          <p:cNvSpPr/>
          <p:nvPr/>
        </p:nvSpPr>
        <p:spPr>
          <a:xfrm>
            <a:off x="1861458" y="4343401"/>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1👤</a:t>
            </a:r>
          </a:p>
        </p:txBody>
      </p:sp>
      <p:sp>
        <p:nvSpPr>
          <p:cNvPr id="1107" name="Oval 1106">
            <a:extLst>
              <a:ext uri="{FF2B5EF4-FFF2-40B4-BE49-F238E27FC236}">
                <a16:creationId xmlns:a16="http://schemas.microsoft.com/office/drawing/2014/main" id="{D4401695-E2C9-2B4D-8B7E-EDC7C9691C90}"/>
              </a:ext>
            </a:extLst>
          </p:cNvPr>
          <p:cNvSpPr/>
          <p:nvPr/>
        </p:nvSpPr>
        <p:spPr>
          <a:xfrm>
            <a:off x="1894116" y="5007427"/>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2👤</a:t>
            </a:r>
          </a:p>
        </p:txBody>
      </p:sp>
      <p:sp>
        <p:nvSpPr>
          <p:cNvPr id="1108" name="Oval 1107">
            <a:extLst>
              <a:ext uri="{FF2B5EF4-FFF2-40B4-BE49-F238E27FC236}">
                <a16:creationId xmlns:a16="http://schemas.microsoft.com/office/drawing/2014/main" id="{45898664-ECF1-E74C-997E-B99CF79E22B9}"/>
              </a:ext>
            </a:extLst>
          </p:cNvPr>
          <p:cNvSpPr/>
          <p:nvPr/>
        </p:nvSpPr>
        <p:spPr>
          <a:xfrm>
            <a:off x="2394858" y="5671453"/>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3👤</a:t>
            </a:r>
          </a:p>
        </p:txBody>
      </p:sp>
      <p:sp>
        <p:nvSpPr>
          <p:cNvPr id="1109" name="Oval 1108">
            <a:extLst>
              <a:ext uri="{FF2B5EF4-FFF2-40B4-BE49-F238E27FC236}">
                <a16:creationId xmlns:a16="http://schemas.microsoft.com/office/drawing/2014/main" id="{0C40FDAE-E860-634C-9445-FEA9E7AF85FE}"/>
              </a:ext>
            </a:extLst>
          </p:cNvPr>
          <p:cNvSpPr/>
          <p:nvPr/>
        </p:nvSpPr>
        <p:spPr>
          <a:xfrm>
            <a:off x="3309259" y="5921825"/>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4👤</a:t>
            </a:r>
          </a:p>
        </p:txBody>
      </p:sp>
      <p:sp>
        <p:nvSpPr>
          <p:cNvPr id="1110" name="Oval 1109">
            <a:extLst>
              <a:ext uri="{FF2B5EF4-FFF2-40B4-BE49-F238E27FC236}">
                <a16:creationId xmlns:a16="http://schemas.microsoft.com/office/drawing/2014/main" id="{D3B486F2-A79A-B944-B9DB-9DFBF5EC0464}"/>
              </a:ext>
            </a:extLst>
          </p:cNvPr>
          <p:cNvSpPr/>
          <p:nvPr/>
        </p:nvSpPr>
        <p:spPr>
          <a:xfrm>
            <a:off x="4245431" y="5921826"/>
            <a:ext cx="500742" cy="50074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FF00"/>
                </a:solidFill>
                <a:latin typeface="Garamond" charset="0"/>
                <a:ea typeface="Garamond" charset="0"/>
                <a:cs typeface="Garamond" charset="0"/>
              </a:rPr>
              <a:t>5👤</a:t>
            </a:r>
          </a:p>
        </p:txBody>
      </p:sp>
      <p:sp>
        <p:nvSpPr>
          <p:cNvPr id="1111" name="Oval 1110">
            <a:extLst>
              <a:ext uri="{FF2B5EF4-FFF2-40B4-BE49-F238E27FC236}">
                <a16:creationId xmlns:a16="http://schemas.microsoft.com/office/drawing/2014/main" id="{CCA7BB56-1C71-2947-A9CE-2236C9082A2A}"/>
              </a:ext>
            </a:extLst>
          </p:cNvPr>
          <p:cNvSpPr/>
          <p:nvPr/>
        </p:nvSpPr>
        <p:spPr>
          <a:xfrm>
            <a:off x="5236029" y="5932708"/>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6👤</a:t>
            </a:r>
          </a:p>
        </p:txBody>
      </p:sp>
      <p:sp>
        <p:nvSpPr>
          <p:cNvPr id="1112" name="Oval 1111">
            <a:extLst>
              <a:ext uri="{FF2B5EF4-FFF2-40B4-BE49-F238E27FC236}">
                <a16:creationId xmlns:a16="http://schemas.microsoft.com/office/drawing/2014/main" id="{78C8471E-17C7-AF41-A632-D28F30C77E68}"/>
              </a:ext>
            </a:extLst>
          </p:cNvPr>
          <p:cNvSpPr/>
          <p:nvPr/>
        </p:nvSpPr>
        <p:spPr>
          <a:xfrm>
            <a:off x="6172200" y="5932708"/>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7👤</a:t>
            </a:r>
          </a:p>
        </p:txBody>
      </p:sp>
      <p:sp>
        <p:nvSpPr>
          <p:cNvPr id="1113" name="Oval 1112">
            <a:extLst>
              <a:ext uri="{FF2B5EF4-FFF2-40B4-BE49-F238E27FC236}">
                <a16:creationId xmlns:a16="http://schemas.microsoft.com/office/drawing/2014/main" id="{2B1C419A-C820-7646-A9B8-FCFA621F1D27}"/>
              </a:ext>
            </a:extLst>
          </p:cNvPr>
          <p:cNvSpPr/>
          <p:nvPr/>
        </p:nvSpPr>
        <p:spPr>
          <a:xfrm>
            <a:off x="7108371" y="5932708"/>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8👤</a:t>
            </a:r>
          </a:p>
        </p:txBody>
      </p:sp>
      <p:sp>
        <p:nvSpPr>
          <p:cNvPr id="1114" name="Oval 1113">
            <a:extLst>
              <a:ext uri="{FF2B5EF4-FFF2-40B4-BE49-F238E27FC236}">
                <a16:creationId xmlns:a16="http://schemas.microsoft.com/office/drawing/2014/main" id="{51982628-A9C4-AD43-AE38-E690C08A6326}"/>
              </a:ext>
            </a:extLst>
          </p:cNvPr>
          <p:cNvSpPr/>
          <p:nvPr/>
        </p:nvSpPr>
        <p:spPr>
          <a:xfrm>
            <a:off x="8098972" y="5921827"/>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9👤</a:t>
            </a:r>
          </a:p>
        </p:txBody>
      </p:sp>
      <p:sp>
        <p:nvSpPr>
          <p:cNvPr id="1115" name="Oval 1114">
            <a:extLst>
              <a:ext uri="{FF2B5EF4-FFF2-40B4-BE49-F238E27FC236}">
                <a16:creationId xmlns:a16="http://schemas.microsoft.com/office/drawing/2014/main" id="{4A581000-56B0-5B4D-B95D-C3159FE1324A}"/>
              </a:ext>
            </a:extLst>
          </p:cNvPr>
          <p:cNvSpPr/>
          <p:nvPr/>
        </p:nvSpPr>
        <p:spPr>
          <a:xfrm>
            <a:off x="9035143" y="5671456"/>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10👤</a:t>
            </a:r>
          </a:p>
        </p:txBody>
      </p:sp>
      <p:sp>
        <p:nvSpPr>
          <p:cNvPr id="1116" name="Oval 1115">
            <a:extLst>
              <a:ext uri="{FF2B5EF4-FFF2-40B4-BE49-F238E27FC236}">
                <a16:creationId xmlns:a16="http://schemas.microsoft.com/office/drawing/2014/main" id="{3413353A-D5BC-1240-A110-775D8F6928E8}"/>
              </a:ext>
            </a:extLst>
          </p:cNvPr>
          <p:cNvSpPr/>
          <p:nvPr/>
        </p:nvSpPr>
        <p:spPr>
          <a:xfrm>
            <a:off x="9786257" y="5007428"/>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11👤</a:t>
            </a:r>
          </a:p>
        </p:txBody>
      </p:sp>
      <p:sp>
        <p:nvSpPr>
          <p:cNvPr id="1117" name="Rectangle 1116">
            <a:extLst>
              <a:ext uri="{FF2B5EF4-FFF2-40B4-BE49-F238E27FC236}">
                <a16:creationId xmlns:a16="http://schemas.microsoft.com/office/drawing/2014/main" id="{468B706F-0440-BD41-84BE-7435E4ED6752}"/>
              </a:ext>
            </a:extLst>
          </p:cNvPr>
          <p:cNvSpPr/>
          <p:nvPr/>
        </p:nvSpPr>
        <p:spPr>
          <a:xfrm>
            <a:off x="4495801" y="2492824"/>
            <a:ext cx="2558143" cy="74022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400" b="1" dirty="0">
                <a:solidFill>
                  <a:schemeClr val="bg1"/>
                </a:solidFill>
                <a:latin typeface="Garamond" charset="0"/>
                <a:ea typeface="Garamond" charset="0"/>
                <a:cs typeface="Garamond" charset="0"/>
              </a:rPr>
              <a:t>ROT 12 POSITIONS-$100</a:t>
            </a:r>
          </a:p>
          <a:p>
            <a:pPr algn="ctr"/>
            <a:r>
              <a:rPr lang="es-ES_tradnl" sz="1000" b="1" dirty="0">
                <a:solidFill>
                  <a:schemeClr val="accent6">
                    <a:lumMod val="50000"/>
                  </a:schemeClr>
                </a:solidFill>
                <a:latin typeface="Garamond" charset="0"/>
                <a:ea typeface="Garamond" charset="0"/>
                <a:cs typeface="Garamond" charset="0"/>
              </a:rPr>
              <a:t>EACH PARTNER WILL INVESTED OR WILL SAVING ($1,200.00):</a:t>
            </a:r>
          </a:p>
          <a:p>
            <a:pPr algn="ctr"/>
            <a:r>
              <a:rPr lang="es-ES_tradnl" sz="1400" b="1" dirty="0">
                <a:solidFill>
                  <a:schemeClr val="bg1"/>
                </a:solidFill>
                <a:latin typeface="Garamond" charset="0"/>
                <a:ea typeface="Garamond" charset="0"/>
                <a:cs typeface="Garamond" charset="0"/>
              </a:rPr>
              <a:t>$100+INTEREST+FEE</a:t>
            </a:r>
            <a:endParaRPr lang="en-US" sz="1400" dirty="0">
              <a:solidFill>
                <a:schemeClr val="bg1"/>
              </a:solidFill>
            </a:endParaRPr>
          </a:p>
        </p:txBody>
      </p:sp>
      <p:cxnSp>
        <p:nvCxnSpPr>
          <p:cNvPr id="1118" name="Curved Connector 1117">
            <a:extLst>
              <a:ext uri="{FF2B5EF4-FFF2-40B4-BE49-F238E27FC236}">
                <a16:creationId xmlns:a16="http://schemas.microsoft.com/office/drawing/2014/main" id="{CA9408C0-136F-8241-8F7D-812CEBDCDF52}"/>
              </a:ext>
            </a:extLst>
          </p:cNvPr>
          <p:cNvCxnSpPr>
            <a:stCxn id="1106" idx="6"/>
            <a:endCxn id="1117" idx="1"/>
          </p:cNvCxnSpPr>
          <p:nvPr/>
        </p:nvCxnSpPr>
        <p:spPr>
          <a:xfrm flipV="1">
            <a:off x="2362200" y="2862939"/>
            <a:ext cx="2133601" cy="1730834"/>
          </a:xfrm>
          <a:prstGeom prst="curvedConnector3">
            <a:avLst>
              <a:gd name="adj1" fmla="val 50000"/>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19" name="Curved Connector 1118">
            <a:extLst>
              <a:ext uri="{FF2B5EF4-FFF2-40B4-BE49-F238E27FC236}">
                <a16:creationId xmlns:a16="http://schemas.microsoft.com/office/drawing/2014/main" id="{49ED37EA-AC0B-8E40-AA15-85676F33BF7B}"/>
              </a:ext>
            </a:extLst>
          </p:cNvPr>
          <p:cNvCxnSpPr>
            <a:stCxn id="1115" idx="1"/>
            <a:endCxn id="1117" idx="3"/>
          </p:cNvCxnSpPr>
          <p:nvPr/>
        </p:nvCxnSpPr>
        <p:spPr>
          <a:xfrm rot="16200000" flipV="1">
            <a:off x="6640286" y="3276598"/>
            <a:ext cx="2881849" cy="2054531"/>
          </a:xfrm>
          <a:prstGeom prst="curvedConnector2">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20" name="Curved Connector 1119">
            <a:extLst>
              <a:ext uri="{FF2B5EF4-FFF2-40B4-BE49-F238E27FC236}">
                <a16:creationId xmlns:a16="http://schemas.microsoft.com/office/drawing/2014/main" id="{6A50249E-B2B8-454A-97CC-0D8FF8889AE7}"/>
              </a:ext>
            </a:extLst>
          </p:cNvPr>
          <p:cNvCxnSpPr>
            <a:stCxn id="1116" idx="2"/>
            <a:endCxn id="1117" idx="3"/>
          </p:cNvCxnSpPr>
          <p:nvPr/>
        </p:nvCxnSpPr>
        <p:spPr>
          <a:xfrm rot="10800000">
            <a:off x="7053945" y="2862940"/>
            <a:ext cx="2732313" cy="2394861"/>
          </a:xfrm>
          <a:prstGeom prst="curvedConnector3">
            <a:avLst>
              <a:gd name="adj1" fmla="val 50000"/>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21" name="Curved Connector 1120">
            <a:extLst>
              <a:ext uri="{FF2B5EF4-FFF2-40B4-BE49-F238E27FC236}">
                <a16:creationId xmlns:a16="http://schemas.microsoft.com/office/drawing/2014/main" id="{68C04BC9-EBCE-A743-9164-92084A254D3B}"/>
              </a:ext>
            </a:extLst>
          </p:cNvPr>
          <p:cNvCxnSpPr>
            <a:stCxn id="1105" idx="2"/>
            <a:endCxn id="1117" idx="3"/>
          </p:cNvCxnSpPr>
          <p:nvPr/>
        </p:nvCxnSpPr>
        <p:spPr>
          <a:xfrm rot="10800000">
            <a:off x="7053945" y="2862939"/>
            <a:ext cx="2732313" cy="1730834"/>
          </a:xfrm>
          <a:prstGeom prst="curvedConnector3">
            <a:avLst>
              <a:gd name="adj1" fmla="val 50000"/>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22" name="Curved Connector 1121">
            <a:extLst>
              <a:ext uri="{FF2B5EF4-FFF2-40B4-BE49-F238E27FC236}">
                <a16:creationId xmlns:a16="http://schemas.microsoft.com/office/drawing/2014/main" id="{2DC490A7-F692-E843-A75F-3A3490F4F987}"/>
              </a:ext>
            </a:extLst>
          </p:cNvPr>
          <p:cNvCxnSpPr>
            <a:stCxn id="1107" idx="6"/>
            <a:endCxn id="1117" idx="1"/>
          </p:cNvCxnSpPr>
          <p:nvPr/>
        </p:nvCxnSpPr>
        <p:spPr>
          <a:xfrm flipV="1">
            <a:off x="2394858" y="2862939"/>
            <a:ext cx="2100943" cy="2394860"/>
          </a:xfrm>
          <a:prstGeom prst="curvedConnector3">
            <a:avLst>
              <a:gd name="adj1" fmla="val 50000"/>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23" name="Curved Connector 1122">
            <a:extLst>
              <a:ext uri="{FF2B5EF4-FFF2-40B4-BE49-F238E27FC236}">
                <a16:creationId xmlns:a16="http://schemas.microsoft.com/office/drawing/2014/main" id="{44695D75-3B27-074A-9C00-81B9B3B4297A}"/>
              </a:ext>
            </a:extLst>
          </p:cNvPr>
          <p:cNvCxnSpPr>
            <a:stCxn id="1108" idx="7"/>
            <a:endCxn id="1117" idx="1"/>
          </p:cNvCxnSpPr>
          <p:nvPr/>
        </p:nvCxnSpPr>
        <p:spPr>
          <a:xfrm rot="5400000" flipH="1" flipV="1">
            <a:off x="2218111" y="3467096"/>
            <a:ext cx="2881846" cy="1673533"/>
          </a:xfrm>
          <a:prstGeom prst="curvedConnector2">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24" name="Curved Connector 1123">
            <a:extLst>
              <a:ext uri="{FF2B5EF4-FFF2-40B4-BE49-F238E27FC236}">
                <a16:creationId xmlns:a16="http://schemas.microsoft.com/office/drawing/2014/main" id="{F3CF90C4-87B2-2943-8DAB-7D757327BA90}"/>
              </a:ext>
            </a:extLst>
          </p:cNvPr>
          <p:cNvCxnSpPr>
            <a:stCxn id="1109" idx="0"/>
            <a:endCxn id="1117" idx="1"/>
          </p:cNvCxnSpPr>
          <p:nvPr/>
        </p:nvCxnSpPr>
        <p:spPr>
          <a:xfrm rot="5400000" flipH="1" flipV="1">
            <a:off x="2498272" y="3924297"/>
            <a:ext cx="3058886" cy="936171"/>
          </a:xfrm>
          <a:prstGeom prst="curvedConnector2">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25" name="Curved Connector 1124">
            <a:extLst>
              <a:ext uri="{FF2B5EF4-FFF2-40B4-BE49-F238E27FC236}">
                <a16:creationId xmlns:a16="http://schemas.microsoft.com/office/drawing/2014/main" id="{63A35D95-BBDD-4A48-A9F4-10027A48EEC1}"/>
              </a:ext>
            </a:extLst>
          </p:cNvPr>
          <p:cNvCxnSpPr>
            <a:stCxn id="1110" idx="0"/>
            <a:endCxn id="1117" idx="1"/>
          </p:cNvCxnSpPr>
          <p:nvPr/>
        </p:nvCxnSpPr>
        <p:spPr>
          <a:xfrm rot="16200000" flipV="1">
            <a:off x="2966359" y="4392382"/>
            <a:ext cx="3058887" cy="1"/>
          </a:xfrm>
          <a:prstGeom prst="curvedConnector4">
            <a:avLst>
              <a:gd name="adj1" fmla="val 43950"/>
              <a:gd name="adj2" fmla="val 47897100000"/>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26" name="Curved Connector 1125">
            <a:extLst>
              <a:ext uri="{FF2B5EF4-FFF2-40B4-BE49-F238E27FC236}">
                <a16:creationId xmlns:a16="http://schemas.microsoft.com/office/drawing/2014/main" id="{59C7BE08-7D2A-F64D-8746-48909C35010C}"/>
              </a:ext>
            </a:extLst>
          </p:cNvPr>
          <p:cNvCxnSpPr>
            <a:stCxn id="1111" idx="6"/>
            <a:endCxn id="1117" idx="1"/>
          </p:cNvCxnSpPr>
          <p:nvPr/>
        </p:nvCxnSpPr>
        <p:spPr>
          <a:xfrm flipH="1" flipV="1">
            <a:off x="4495801" y="2862939"/>
            <a:ext cx="1240970" cy="3320141"/>
          </a:xfrm>
          <a:prstGeom prst="curvedConnector5">
            <a:avLst>
              <a:gd name="adj1" fmla="val -18421"/>
              <a:gd name="adj2" fmla="val 48197"/>
              <a:gd name="adj3" fmla="val 118421"/>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27" name="Curved Connector 1126">
            <a:extLst>
              <a:ext uri="{FF2B5EF4-FFF2-40B4-BE49-F238E27FC236}">
                <a16:creationId xmlns:a16="http://schemas.microsoft.com/office/drawing/2014/main" id="{5A52F786-EDBC-F841-9124-123A14D61761}"/>
              </a:ext>
            </a:extLst>
          </p:cNvPr>
          <p:cNvCxnSpPr>
            <a:stCxn id="1112" idx="6"/>
            <a:endCxn id="1117" idx="3"/>
          </p:cNvCxnSpPr>
          <p:nvPr/>
        </p:nvCxnSpPr>
        <p:spPr>
          <a:xfrm flipV="1">
            <a:off x="6672942" y="2862939"/>
            <a:ext cx="381002" cy="3320141"/>
          </a:xfrm>
          <a:prstGeom prst="curvedConnector3">
            <a:avLst>
              <a:gd name="adj1" fmla="val 160000"/>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28" name="Curved Connector 1127">
            <a:extLst>
              <a:ext uri="{FF2B5EF4-FFF2-40B4-BE49-F238E27FC236}">
                <a16:creationId xmlns:a16="http://schemas.microsoft.com/office/drawing/2014/main" id="{D1CCA424-7993-1F4F-ABA2-1018EC479038}"/>
              </a:ext>
            </a:extLst>
          </p:cNvPr>
          <p:cNvCxnSpPr>
            <a:stCxn id="1113" idx="6"/>
            <a:endCxn id="1117" idx="3"/>
          </p:cNvCxnSpPr>
          <p:nvPr/>
        </p:nvCxnSpPr>
        <p:spPr>
          <a:xfrm flipH="1" flipV="1">
            <a:off x="7053944" y="2862939"/>
            <a:ext cx="555169" cy="3320141"/>
          </a:xfrm>
          <a:prstGeom prst="curvedConnector3">
            <a:avLst>
              <a:gd name="adj1" fmla="val -41177"/>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29" name="Curved Connector 1128">
            <a:extLst>
              <a:ext uri="{FF2B5EF4-FFF2-40B4-BE49-F238E27FC236}">
                <a16:creationId xmlns:a16="http://schemas.microsoft.com/office/drawing/2014/main" id="{B5F65250-2394-6C4C-A5D2-89CF24F78395}"/>
              </a:ext>
            </a:extLst>
          </p:cNvPr>
          <p:cNvCxnSpPr>
            <a:stCxn id="1114" idx="6"/>
            <a:endCxn id="1117" idx="3"/>
          </p:cNvCxnSpPr>
          <p:nvPr/>
        </p:nvCxnSpPr>
        <p:spPr>
          <a:xfrm flipH="1" flipV="1">
            <a:off x="7053944" y="2862939"/>
            <a:ext cx="1545770" cy="3309260"/>
          </a:xfrm>
          <a:prstGeom prst="curvedConnector3">
            <a:avLst>
              <a:gd name="adj1" fmla="val -14789"/>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30" name="Curved Connector 1129">
            <a:extLst>
              <a:ext uri="{FF2B5EF4-FFF2-40B4-BE49-F238E27FC236}">
                <a16:creationId xmlns:a16="http://schemas.microsoft.com/office/drawing/2014/main" id="{545B959C-BFFA-C946-A1EC-77B1876EB6DD}"/>
              </a:ext>
            </a:extLst>
          </p:cNvPr>
          <p:cNvCxnSpPr>
            <a:cxnSpLocks/>
            <a:stCxn id="1117" idx="2"/>
          </p:cNvCxnSpPr>
          <p:nvPr/>
        </p:nvCxnSpPr>
        <p:spPr>
          <a:xfrm rot="5400000">
            <a:off x="5259935" y="3242071"/>
            <a:ext cx="523956" cy="505920"/>
          </a:xfrm>
          <a:prstGeom prst="curvedConnector2">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31" name="Curved Connector 1130">
            <a:extLst>
              <a:ext uri="{FF2B5EF4-FFF2-40B4-BE49-F238E27FC236}">
                <a16:creationId xmlns:a16="http://schemas.microsoft.com/office/drawing/2014/main" id="{693FE32F-DF18-A343-867D-19C9F7644DD1}"/>
              </a:ext>
            </a:extLst>
          </p:cNvPr>
          <p:cNvCxnSpPr>
            <a:cxnSpLocks/>
            <a:stCxn id="1117" idx="2"/>
          </p:cNvCxnSpPr>
          <p:nvPr/>
        </p:nvCxnSpPr>
        <p:spPr>
          <a:xfrm rot="16200000" flipH="1">
            <a:off x="5794507" y="3213419"/>
            <a:ext cx="608431" cy="647698"/>
          </a:xfrm>
          <a:prstGeom prst="curvedConnector2">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32" name="Curved Connector 1131">
            <a:extLst>
              <a:ext uri="{FF2B5EF4-FFF2-40B4-BE49-F238E27FC236}">
                <a16:creationId xmlns:a16="http://schemas.microsoft.com/office/drawing/2014/main" id="{AD348B6E-0141-2F4C-847D-994D5EDAD91E}"/>
              </a:ext>
            </a:extLst>
          </p:cNvPr>
          <p:cNvCxnSpPr>
            <a:cxnSpLocks/>
            <a:stCxn id="1117" idx="2"/>
          </p:cNvCxnSpPr>
          <p:nvPr/>
        </p:nvCxnSpPr>
        <p:spPr>
          <a:xfrm rot="16200000" flipH="1">
            <a:off x="5489838" y="3518087"/>
            <a:ext cx="608167" cy="38097"/>
          </a:xfrm>
          <a:prstGeom prst="curvedConnector3">
            <a:avLst>
              <a:gd name="adj1" fmla="val 50000"/>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33" name="Curved Connector 1132">
            <a:extLst>
              <a:ext uri="{FF2B5EF4-FFF2-40B4-BE49-F238E27FC236}">
                <a16:creationId xmlns:a16="http://schemas.microsoft.com/office/drawing/2014/main" id="{06D31D8C-5BF4-6040-BD65-8D1672667E8F}"/>
              </a:ext>
            </a:extLst>
          </p:cNvPr>
          <p:cNvCxnSpPr>
            <a:cxnSpLocks/>
          </p:cNvCxnSpPr>
          <p:nvPr/>
        </p:nvCxnSpPr>
        <p:spPr>
          <a:xfrm rot="5400000">
            <a:off x="3541433" y="5174020"/>
            <a:ext cx="2202918" cy="294180"/>
          </a:xfrm>
          <a:prstGeom prst="curvedConnector3">
            <a:avLst>
              <a:gd name="adj1" fmla="val 110377"/>
            </a:avLst>
          </a:prstGeom>
          <a:ln w="38100" cmpd="dbl">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tailEnd type="triangle"/>
          </a:ln>
        </p:spPr>
        <p:style>
          <a:lnRef idx="1">
            <a:schemeClr val="accent1"/>
          </a:lnRef>
          <a:fillRef idx="0">
            <a:schemeClr val="accent1"/>
          </a:fillRef>
          <a:effectRef idx="0">
            <a:schemeClr val="accent1"/>
          </a:effectRef>
          <a:fontRef idx="minor">
            <a:schemeClr val="tx1"/>
          </a:fontRef>
        </p:style>
      </p:cxnSp>
      <p:cxnSp>
        <p:nvCxnSpPr>
          <p:cNvPr id="1134" name="Curved Connector 1133">
            <a:extLst>
              <a:ext uri="{FF2B5EF4-FFF2-40B4-BE49-F238E27FC236}">
                <a16:creationId xmlns:a16="http://schemas.microsoft.com/office/drawing/2014/main" id="{BEC91F90-9271-AC46-83D7-4E70D08A0288}"/>
              </a:ext>
            </a:extLst>
          </p:cNvPr>
          <p:cNvCxnSpPr>
            <a:cxnSpLocks/>
          </p:cNvCxnSpPr>
          <p:nvPr/>
        </p:nvCxnSpPr>
        <p:spPr>
          <a:xfrm flipH="1" flipV="1">
            <a:off x="7053944" y="323487"/>
            <a:ext cx="326569" cy="3517997"/>
          </a:xfrm>
          <a:prstGeom prst="curvedConnector3">
            <a:avLst>
              <a:gd name="adj1" fmla="val -70001"/>
            </a:avLst>
          </a:prstGeom>
          <a:ln w="101600" cmpd="tri">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135" name="Oval 1134">
            <a:extLst>
              <a:ext uri="{FF2B5EF4-FFF2-40B4-BE49-F238E27FC236}">
                <a16:creationId xmlns:a16="http://schemas.microsoft.com/office/drawing/2014/main" id="{EE63E742-9BCF-8946-844C-83D39A5BEBC3}"/>
              </a:ext>
            </a:extLst>
          </p:cNvPr>
          <p:cNvSpPr/>
          <p:nvPr/>
        </p:nvSpPr>
        <p:spPr>
          <a:xfrm>
            <a:off x="4305301" y="3347458"/>
            <a:ext cx="957942" cy="925284"/>
          </a:xfrm>
          <a:prstGeom prst="ellipse">
            <a:avLst/>
          </a:prstGeom>
          <a:gradFill>
            <a:gsLst>
              <a:gs pos="0">
                <a:schemeClr val="accent2">
                  <a:lumMod val="40000"/>
                  <a:lumOff val="60000"/>
                </a:schemeClr>
              </a:gs>
              <a:gs pos="56000">
                <a:schemeClr val="accent2">
                  <a:lumMod val="95000"/>
                  <a:lumOff val="5000"/>
                </a:schemeClr>
              </a:gs>
              <a:gs pos="100000">
                <a:schemeClr val="accent2">
                  <a:lumMod val="60000"/>
                </a:schemeClr>
              </a:gs>
            </a:gsLst>
            <a:path path="circle">
              <a:fillToRect l="50000" t="130000" r="50000" b="-3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Garamond" charset="0"/>
                <a:ea typeface="Garamond" charset="0"/>
                <a:cs typeface="Garamond" charset="0"/>
              </a:rPr>
              <a:t>LOAN</a:t>
            </a:r>
          </a:p>
          <a:p>
            <a:pPr algn="ctr"/>
            <a:r>
              <a:rPr lang="en-US" sz="1400" b="1" dirty="0">
                <a:latin typeface="Garamond" charset="0"/>
                <a:ea typeface="Garamond" charset="0"/>
                <a:cs typeface="Garamond" charset="0"/>
              </a:rPr>
              <a:t>$700</a:t>
            </a:r>
          </a:p>
          <a:p>
            <a:pPr algn="ctr"/>
            <a:r>
              <a:rPr lang="en-US" sz="700" b="1" dirty="0">
                <a:solidFill>
                  <a:srgbClr val="FF0000"/>
                </a:solidFill>
                <a:latin typeface="Garamond" charset="0"/>
                <a:ea typeface="Garamond" charset="0"/>
                <a:cs typeface="Garamond" charset="0"/>
              </a:rPr>
              <a:t>INTERST PAID:$6.27</a:t>
            </a:r>
          </a:p>
          <a:p>
            <a:pPr algn="ctr"/>
            <a:r>
              <a:rPr lang="en-US" sz="700" b="1" dirty="0">
                <a:solidFill>
                  <a:srgbClr val="FFFF00"/>
                </a:solidFill>
                <a:latin typeface="Garamond" charset="0"/>
                <a:ea typeface="Garamond" charset="0"/>
                <a:cs typeface="Garamond" charset="0"/>
              </a:rPr>
              <a:t>$50.16</a:t>
            </a:r>
            <a:endParaRPr lang="en-US" sz="800" b="1" dirty="0">
              <a:solidFill>
                <a:srgbClr val="FFFF00"/>
              </a:solidFill>
              <a:latin typeface="Garamond" charset="0"/>
              <a:ea typeface="Garamond" charset="0"/>
              <a:cs typeface="Garamond" charset="0"/>
            </a:endParaRPr>
          </a:p>
          <a:p>
            <a:pPr algn="ctr"/>
            <a:r>
              <a:rPr lang="en-US" sz="800" b="1" dirty="0">
                <a:solidFill>
                  <a:schemeClr val="accent6">
                    <a:lumMod val="75000"/>
                  </a:schemeClr>
                </a:solidFill>
                <a:latin typeface="Garamond" charset="0"/>
                <a:ea typeface="Garamond" charset="0"/>
                <a:cs typeface="Garamond" charset="0"/>
              </a:rPr>
              <a:t>RETURN</a:t>
            </a:r>
          </a:p>
          <a:p>
            <a:pPr algn="ctr"/>
            <a:r>
              <a:rPr lang="en-US" sz="1400" b="1" dirty="0">
                <a:latin typeface="Garamond" charset="0"/>
                <a:ea typeface="Garamond" charset="0"/>
                <a:cs typeface="Garamond" charset="0"/>
              </a:rPr>
              <a:t>$500</a:t>
            </a:r>
          </a:p>
        </p:txBody>
      </p:sp>
      <p:sp>
        <p:nvSpPr>
          <p:cNvPr id="1136" name="Oval 1135">
            <a:extLst>
              <a:ext uri="{FF2B5EF4-FFF2-40B4-BE49-F238E27FC236}">
                <a16:creationId xmlns:a16="http://schemas.microsoft.com/office/drawing/2014/main" id="{90C3C2C5-5C83-594D-AF31-FA6309A649AE}"/>
              </a:ext>
            </a:extLst>
          </p:cNvPr>
          <p:cNvSpPr/>
          <p:nvPr/>
        </p:nvSpPr>
        <p:spPr>
          <a:xfrm>
            <a:off x="5310547" y="3835018"/>
            <a:ext cx="1012371" cy="92528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Garamond" charset="0"/>
                <a:ea typeface="Garamond" charset="0"/>
                <a:cs typeface="Garamond" charset="0"/>
              </a:rPr>
              <a:t>GAINS</a:t>
            </a:r>
          </a:p>
          <a:p>
            <a:pPr algn="ctr"/>
            <a:r>
              <a:rPr lang="en-US" sz="1100" b="1" dirty="0">
                <a:latin typeface="Garamond" charset="0"/>
                <a:ea typeface="Garamond" charset="0"/>
                <a:cs typeface="Garamond" charset="0"/>
              </a:rPr>
              <a:t>$4.42</a:t>
            </a:r>
          </a:p>
          <a:p>
            <a:pPr algn="ctr"/>
            <a:r>
              <a:rPr lang="en-US" sz="1100" b="1" dirty="0">
                <a:solidFill>
                  <a:srgbClr val="FFFF00"/>
                </a:solidFill>
                <a:latin typeface="Garamond" charset="0"/>
                <a:ea typeface="Garamond" charset="0"/>
                <a:cs typeface="Garamond" charset="0"/>
              </a:rPr>
              <a:t>$15.24</a:t>
            </a:r>
          </a:p>
        </p:txBody>
      </p:sp>
      <p:sp>
        <p:nvSpPr>
          <p:cNvPr id="1137" name="Oval 1136">
            <a:extLst>
              <a:ext uri="{FF2B5EF4-FFF2-40B4-BE49-F238E27FC236}">
                <a16:creationId xmlns:a16="http://schemas.microsoft.com/office/drawing/2014/main" id="{E1F6A75C-C419-864F-801A-C7BC342EB3E8}"/>
              </a:ext>
            </a:extLst>
          </p:cNvPr>
          <p:cNvSpPr/>
          <p:nvPr/>
        </p:nvSpPr>
        <p:spPr>
          <a:xfrm>
            <a:off x="6400800" y="3360821"/>
            <a:ext cx="957942" cy="92528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FEE</a:t>
            </a:r>
          </a:p>
          <a:p>
            <a:pPr algn="ctr"/>
            <a:r>
              <a:rPr lang="en-US" sz="1400" b="1" dirty="0">
                <a:latin typeface="Garamond" charset="0"/>
                <a:ea typeface="Garamond" charset="0"/>
                <a:cs typeface="Garamond" charset="0"/>
              </a:rPr>
              <a:t>$1.50</a:t>
            </a:r>
          </a:p>
        </p:txBody>
      </p:sp>
      <p:sp>
        <p:nvSpPr>
          <p:cNvPr id="1138" name="Oval 1137">
            <a:extLst>
              <a:ext uri="{FF2B5EF4-FFF2-40B4-BE49-F238E27FC236}">
                <a16:creationId xmlns:a16="http://schemas.microsoft.com/office/drawing/2014/main" id="{04B64111-0532-0E49-8178-1AB723921682}"/>
              </a:ext>
            </a:extLst>
          </p:cNvPr>
          <p:cNvSpPr/>
          <p:nvPr/>
        </p:nvSpPr>
        <p:spPr>
          <a:xfrm>
            <a:off x="8689375" y="2492824"/>
            <a:ext cx="1005729" cy="925284"/>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RPF</a:t>
            </a:r>
          </a:p>
          <a:p>
            <a:pPr algn="ctr"/>
            <a:r>
              <a:rPr lang="en-US" sz="12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$140.00</a:t>
            </a:r>
          </a:p>
          <a:p>
            <a:pPr algn="ctr"/>
            <a:r>
              <a:rPr lang="en-US" sz="1000" b="1" dirty="0">
                <a:solidFill>
                  <a:srgbClr val="FFFF00"/>
                </a:solidFill>
                <a:latin typeface="Garamond" charset="0"/>
                <a:ea typeface="Garamond" charset="0"/>
                <a:cs typeface="Garamond" charset="0"/>
              </a:rPr>
              <a:t>$900.00</a:t>
            </a:r>
          </a:p>
          <a:p>
            <a:pPr algn="ctr"/>
            <a:r>
              <a:rPr lang="en-US" sz="6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20% OF THE LOAN  GET  FOR POSITION 5</a:t>
            </a:r>
          </a:p>
        </p:txBody>
      </p:sp>
      <p:sp>
        <p:nvSpPr>
          <p:cNvPr id="1139" name="Rectangle 1138">
            <a:extLst>
              <a:ext uri="{FF2B5EF4-FFF2-40B4-BE49-F238E27FC236}">
                <a16:creationId xmlns:a16="http://schemas.microsoft.com/office/drawing/2014/main" id="{89243455-EA42-204F-ADC9-35F92E9A28C4}"/>
              </a:ext>
            </a:extLst>
          </p:cNvPr>
          <p:cNvSpPr/>
          <p:nvPr/>
        </p:nvSpPr>
        <p:spPr>
          <a:xfrm>
            <a:off x="4569355" y="6471500"/>
            <a:ext cx="535575"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400" b="1" dirty="0">
                <a:solidFill>
                  <a:srgbClr val="FF0000"/>
                </a:solidFill>
                <a:latin typeface="Garamond" charset="0"/>
                <a:ea typeface="Garamond" charset="0"/>
                <a:cs typeface="Garamond" charset="0"/>
              </a:rPr>
              <a:t>$560</a:t>
            </a:r>
          </a:p>
        </p:txBody>
      </p:sp>
      <p:sp>
        <p:nvSpPr>
          <p:cNvPr id="1140" name="TextBox 1139">
            <a:extLst>
              <a:ext uri="{FF2B5EF4-FFF2-40B4-BE49-F238E27FC236}">
                <a16:creationId xmlns:a16="http://schemas.microsoft.com/office/drawing/2014/main" id="{652339F9-E058-B049-B39F-0C9513823F03}"/>
              </a:ext>
            </a:extLst>
          </p:cNvPr>
          <p:cNvSpPr txBox="1"/>
          <p:nvPr/>
        </p:nvSpPr>
        <p:spPr>
          <a:xfrm>
            <a:off x="882502" y="1020726"/>
            <a:ext cx="2683235" cy="369332"/>
          </a:xfrm>
          <a:prstGeom prst="rect">
            <a:avLst/>
          </a:prstGeom>
          <a:noFill/>
        </p:spPr>
        <p:txBody>
          <a:bodyPr wrap="none" rtlCol="0">
            <a:spAutoFit/>
          </a:bodyPr>
          <a:lstStyle/>
          <a:p>
            <a:r>
              <a:rPr lang="en-US" b="1" dirty="0">
                <a:solidFill>
                  <a:srgbClr val="FFFF00"/>
                </a:solidFill>
                <a:highlight>
                  <a:srgbClr val="008000"/>
                </a:highlight>
                <a:latin typeface="Garamond" panose="02020404030301010803" pitchFamily="18" charset="0"/>
              </a:rPr>
              <a:t>PARTNER POSITION 5</a:t>
            </a:r>
          </a:p>
        </p:txBody>
      </p:sp>
      <p:sp>
        <p:nvSpPr>
          <p:cNvPr id="1141" name="Rectangle 1140">
            <a:extLst>
              <a:ext uri="{FF2B5EF4-FFF2-40B4-BE49-F238E27FC236}">
                <a16:creationId xmlns:a16="http://schemas.microsoft.com/office/drawing/2014/main" id="{B88A2978-8FD8-7544-A0D4-2FCE7824A643}"/>
              </a:ext>
            </a:extLst>
          </p:cNvPr>
          <p:cNvSpPr/>
          <p:nvPr/>
        </p:nvSpPr>
        <p:spPr>
          <a:xfrm>
            <a:off x="2340431" y="4187454"/>
            <a:ext cx="718457"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400" b="1" dirty="0">
                <a:solidFill>
                  <a:srgbClr val="7030A0"/>
                </a:solidFill>
                <a:latin typeface="Garamond" charset="0"/>
                <a:ea typeface="Garamond" charset="0"/>
                <a:cs typeface="Garamond" charset="0"/>
              </a:rPr>
              <a:t>$116.92</a:t>
            </a:r>
          </a:p>
        </p:txBody>
      </p:sp>
      <p:sp>
        <p:nvSpPr>
          <p:cNvPr id="1142" name="TextBox 1141">
            <a:extLst>
              <a:ext uri="{FF2B5EF4-FFF2-40B4-BE49-F238E27FC236}">
                <a16:creationId xmlns:a16="http://schemas.microsoft.com/office/drawing/2014/main" id="{793F2439-21D6-4540-8B14-358C4411E340}"/>
              </a:ext>
            </a:extLst>
          </p:cNvPr>
          <p:cNvSpPr txBox="1"/>
          <p:nvPr/>
        </p:nvSpPr>
        <p:spPr>
          <a:xfrm>
            <a:off x="9095287" y="4188771"/>
            <a:ext cx="729687" cy="307777"/>
          </a:xfrm>
          <a:prstGeom prst="rect">
            <a:avLst/>
          </a:prstGeom>
          <a:noFill/>
        </p:spPr>
        <p:txBody>
          <a:bodyPr wrap="none" rtlCol="0">
            <a:spAutoFit/>
          </a:bodyPr>
          <a:lstStyle/>
          <a:p>
            <a:r>
              <a:rPr lang="en-US" sz="1400" b="1" dirty="0">
                <a:solidFill>
                  <a:srgbClr val="00B050"/>
                </a:solidFill>
                <a:latin typeface="Garamond" panose="02020404030301010803" pitchFamily="18" charset="0"/>
              </a:rPr>
              <a:t>$101.50</a:t>
            </a:r>
          </a:p>
        </p:txBody>
      </p:sp>
      <p:sp>
        <p:nvSpPr>
          <p:cNvPr id="1143" name="TextBox 1142">
            <a:extLst>
              <a:ext uri="{FF2B5EF4-FFF2-40B4-BE49-F238E27FC236}">
                <a16:creationId xmlns:a16="http://schemas.microsoft.com/office/drawing/2014/main" id="{1CFE1DDF-5999-3C4D-8B09-BD892C4DE96B}"/>
              </a:ext>
            </a:extLst>
          </p:cNvPr>
          <p:cNvSpPr txBox="1"/>
          <p:nvPr/>
        </p:nvSpPr>
        <p:spPr>
          <a:xfrm>
            <a:off x="9108476" y="4756097"/>
            <a:ext cx="729687" cy="307777"/>
          </a:xfrm>
          <a:prstGeom prst="rect">
            <a:avLst/>
          </a:prstGeom>
          <a:noFill/>
        </p:spPr>
        <p:txBody>
          <a:bodyPr wrap="none" rtlCol="0">
            <a:spAutoFit/>
          </a:bodyPr>
          <a:lstStyle/>
          <a:p>
            <a:r>
              <a:rPr lang="en-US" sz="1400" b="1" dirty="0">
                <a:solidFill>
                  <a:srgbClr val="00B050"/>
                </a:solidFill>
                <a:latin typeface="Garamond" panose="02020404030301010803" pitchFamily="18" charset="0"/>
              </a:rPr>
              <a:t>$101.50</a:t>
            </a:r>
          </a:p>
        </p:txBody>
      </p:sp>
      <p:sp>
        <p:nvSpPr>
          <p:cNvPr id="1144" name="TextBox 1143">
            <a:extLst>
              <a:ext uri="{FF2B5EF4-FFF2-40B4-BE49-F238E27FC236}">
                <a16:creationId xmlns:a16="http://schemas.microsoft.com/office/drawing/2014/main" id="{B39F96D6-C6C9-2142-B005-6E0A46376583}"/>
              </a:ext>
            </a:extLst>
          </p:cNvPr>
          <p:cNvSpPr txBox="1"/>
          <p:nvPr/>
        </p:nvSpPr>
        <p:spPr>
          <a:xfrm>
            <a:off x="9055869" y="5361837"/>
            <a:ext cx="729687" cy="307777"/>
          </a:xfrm>
          <a:prstGeom prst="rect">
            <a:avLst/>
          </a:prstGeom>
          <a:noFill/>
        </p:spPr>
        <p:txBody>
          <a:bodyPr wrap="none" rtlCol="0">
            <a:spAutoFit/>
          </a:bodyPr>
          <a:lstStyle/>
          <a:p>
            <a:r>
              <a:rPr lang="en-US" sz="1400" b="1" dirty="0">
                <a:solidFill>
                  <a:srgbClr val="00B050"/>
                </a:solidFill>
                <a:latin typeface="Garamond" panose="02020404030301010803" pitchFamily="18" charset="0"/>
              </a:rPr>
              <a:t>$101.50</a:t>
            </a:r>
          </a:p>
        </p:txBody>
      </p:sp>
      <p:sp>
        <p:nvSpPr>
          <p:cNvPr id="1145" name="TextBox 1144">
            <a:extLst>
              <a:ext uri="{FF2B5EF4-FFF2-40B4-BE49-F238E27FC236}">
                <a16:creationId xmlns:a16="http://schemas.microsoft.com/office/drawing/2014/main" id="{5B9E049A-E2EA-4345-B1DF-1D80D37DF3D1}"/>
              </a:ext>
            </a:extLst>
          </p:cNvPr>
          <p:cNvSpPr txBox="1"/>
          <p:nvPr/>
        </p:nvSpPr>
        <p:spPr>
          <a:xfrm>
            <a:off x="8124408" y="5506686"/>
            <a:ext cx="729687" cy="307777"/>
          </a:xfrm>
          <a:prstGeom prst="rect">
            <a:avLst/>
          </a:prstGeom>
          <a:noFill/>
        </p:spPr>
        <p:txBody>
          <a:bodyPr wrap="none" rtlCol="0">
            <a:spAutoFit/>
          </a:bodyPr>
          <a:lstStyle/>
          <a:p>
            <a:r>
              <a:rPr lang="en-US" sz="1400" b="1" dirty="0">
                <a:solidFill>
                  <a:srgbClr val="00B050"/>
                </a:solidFill>
                <a:latin typeface="Garamond" panose="02020404030301010803" pitchFamily="18" charset="0"/>
              </a:rPr>
              <a:t>$101.50</a:t>
            </a:r>
          </a:p>
        </p:txBody>
      </p:sp>
      <p:sp>
        <p:nvSpPr>
          <p:cNvPr id="1146" name="TextBox 1145">
            <a:extLst>
              <a:ext uri="{FF2B5EF4-FFF2-40B4-BE49-F238E27FC236}">
                <a16:creationId xmlns:a16="http://schemas.microsoft.com/office/drawing/2014/main" id="{B563DFF3-33F8-6C43-8E96-60ED8E156B21}"/>
              </a:ext>
            </a:extLst>
          </p:cNvPr>
          <p:cNvSpPr txBox="1"/>
          <p:nvPr/>
        </p:nvSpPr>
        <p:spPr>
          <a:xfrm>
            <a:off x="7154541" y="5516466"/>
            <a:ext cx="729687" cy="307777"/>
          </a:xfrm>
          <a:prstGeom prst="rect">
            <a:avLst/>
          </a:prstGeom>
          <a:noFill/>
        </p:spPr>
        <p:txBody>
          <a:bodyPr wrap="none" rtlCol="0">
            <a:spAutoFit/>
          </a:bodyPr>
          <a:lstStyle/>
          <a:p>
            <a:r>
              <a:rPr lang="en-US" sz="1400" b="1" dirty="0">
                <a:solidFill>
                  <a:srgbClr val="00B050"/>
                </a:solidFill>
                <a:latin typeface="Garamond" panose="02020404030301010803" pitchFamily="18" charset="0"/>
              </a:rPr>
              <a:t>$101.50</a:t>
            </a:r>
          </a:p>
        </p:txBody>
      </p:sp>
      <p:sp>
        <p:nvSpPr>
          <p:cNvPr id="1147" name="TextBox 1146">
            <a:extLst>
              <a:ext uri="{FF2B5EF4-FFF2-40B4-BE49-F238E27FC236}">
                <a16:creationId xmlns:a16="http://schemas.microsoft.com/office/drawing/2014/main" id="{DA9F700E-9718-FE4A-8104-A5917D7E0366}"/>
              </a:ext>
            </a:extLst>
          </p:cNvPr>
          <p:cNvSpPr txBox="1"/>
          <p:nvPr/>
        </p:nvSpPr>
        <p:spPr>
          <a:xfrm>
            <a:off x="2254433" y="4912304"/>
            <a:ext cx="712054" cy="307777"/>
          </a:xfrm>
          <a:prstGeom prst="rect">
            <a:avLst/>
          </a:prstGeom>
          <a:noFill/>
        </p:spPr>
        <p:txBody>
          <a:bodyPr wrap="none" rtlCol="0">
            <a:spAutoFit/>
          </a:bodyPr>
          <a:lstStyle/>
          <a:p>
            <a:r>
              <a:rPr lang="en-US" sz="1400" b="1" dirty="0">
                <a:solidFill>
                  <a:srgbClr val="7030A0"/>
                </a:solidFill>
                <a:latin typeface="Garamond" panose="02020404030301010803" pitchFamily="18" charset="0"/>
              </a:rPr>
              <a:t>$114.87</a:t>
            </a:r>
          </a:p>
        </p:txBody>
      </p:sp>
      <p:sp>
        <p:nvSpPr>
          <p:cNvPr id="1148" name="TextBox 1147">
            <a:extLst>
              <a:ext uri="{FF2B5EF4-FFF2-40B4-BE49-F238E27FC236}">
                <a16:creationId xmlns:a16="http://schemas.microsoft.com/office/drawing/2014/main" id="{84D61908-6B0A-624A-A5D0-124DA0FA4512}"/>
              </a:ext>
            </a:extLst>
          </p:cNvPr>
          <p:cNvSpPr txBox="1"/>
          <p:nvPr/>
        </p:nvSpPr>
        <p:spPr>
          <a:xfrm>
            <a:off x="3120188" y="5665124"/>
            <a:ext cx="726481" cy="307777"/>
          </a:xfrm>
          <a:prstGeom prst="rect">
            <a:avLst/>
          </a:prstGeom>
          <a:noFill/>
        </p:spPr>
        <p:txBody>
          <a:bodyPr wrap="none" rtlCol="0">
            <a:spAutoFit/>
          </a:bodyPr>
          <a:lstStyle/>
          <a:p>
            <a:r>
              <a:rPr lang="en-US" sz="1400" b="1" dirty="0">
                <a:solidFill>
                  <a:srgbClr val="7030A0"/>
                </a:solidFill>
                <a:latin typeface="Garamond" panose="02020404030301010803" pitchFamily="18" charset="0"/>
              </a:rPr>
              <a:t>$109.37</a:t>
            </a:r>
          </a:p>
        </p:txBody>
      </p:sp>
      <p:sp>
        <p:nvSpPr>
          <p:cNvPr id="1149" name="TextBox 1148">
            <a:extLst>
              <a:ext uri="{FF2B5EF4-FFF2-40B4-BE49-F238E27FC236}">
                <a16:creationId xmlns:a16="http://schemas.microsoft.com/office/drawing/2014/main" id="{865ED33C-A95E-304E-A652-976611770589}"/>
              </a:ext>
            </a:extLst>
          </p:cNvPr>
          <p:cNvSpPr txBox="1"/>
          <p:nvPr/>
        </p:nvSpPr>
        <p:spPr>
          <a:xfrm>
            <a:off x="2419469" y="5437009"/>
            <a:ext cx="697627" cy="307777"/>
          </a:xfrm>
          <a:prstGeom prst="rect">
            <a:avLst/>
          </a:prstGeom>
          <a:noFill/>
        </p:spPr>
        <p:txBody>
          <a:bodyPr wrap="none" rtlCol="0">
            <a:spAutoFit/>
          </a:bodyPr>
          <a:lstStyle/>
          <a:p>
            <a:r>
              <a:rPr lang="en-US" sz="1400" b="1" dirty="0">
                <a:solidFill>
                  <a:srgbClr val="7030A0"/>
                </a:solidFill>
                <a:latin typeface="Garamond" panose="02020404030301010803" pitchFamily="18" charset="0"/>
              </a:rPr>
              <a:t>$111.64</a:t>
            </a:r>
          </a:p>
        </p:txBody>
      </p:sp>
      <p:sp>
        <p:nvSpPr>
          <p:cNvPr id="1150" name="TextBox 1149">
            <a:extLst>
              <a:ext uri="{FF2B5EF4-FFF2-40B4-BE49-F238E27FC236}">
                <a16:creationId xmlns:a16="http://schemas.microsoft.com/office/drawing/2014/main" id="{7C794D8A-6DEB-CC43-859E-6B0642FA85CB}"/>
              </a:ext>
            </a:extLst>
          </p:cNvPr>
          <p:cNvSpPr txBox="1"/>
          <p:nvPr/>
        </p:nvSpPr>
        <p:spPr>
          <a:xfrm>
            <a:off x="4068391" y="5705356"/>
            <a:ext cx="726481" cy="307777"/>
          </a:xfrm>
          <a:prstGeom prst="rect">
            <a:avLst/>
          </a:prstGeom>
          <a:noFill/>
        </p:spPr>
        <p:txBody>
          <a:bodyPr wrap="none" rtlCol="0">
            <a:spAutoFit/>
          </a:bodyPr>
          <a:lstStyle/>
          <a:p>
            <a:r>
              <a:rPr lang="en-US" sz="1400" b="1" dirty="0">
                <a:solidFill>
                  <a:srgbClr val="7030A0"/>
                </a:solidFill>
                <a:latin typeface="Garamond" panose="02020404030301010803" pitchFamily="18" charset="0"/>
              </a:rPr>
              <a:t>$107.77</a:t>
            </a:r>
          </a:p>
        </p:txBody>
      </p:sp>
      <p:sp>
        <p:nvSpPr>
          <p:cNvPr id="1151" name="TextBox 1150">
            <a:extLst>
              <a:ext uri="{FF2B5EF4-FFF2-40B4-BE49-F238E27FC236}">
                <a16:creationId xmlns:a16="http://schemas.microsoft.com/office/drawing/2014/main" id="{D8010CBF-ABFF-B54F-8C06-A525DF13BDBE}"/>
              </a:ext>
            </a:extLst>
          </p:cNvPr>
          <p:cNvSpPr txBox="1"/>
          <p:nvPr/>
        </p:nvSpPr>
        <p:spPr>
          <a:xfrm>
            <a:off x="5249346" y="5670354"/>
            <a:ext cx="729687" cy="307777"/>
          </a:xfrm>
          <a:prstGeom prst="rect">
            <a:avLst/>
          </a:prstGeom>
          <a:noFill/>
        </p:spPr>
        <p:txBody>
          <a:bodyPr wrap="none" rtlCol="0">
            <a:spAutoFit/>
          </a:bodyPr>
          <a:lstStyle/>
          <a:p>
            <a:r>
              <a:rPr lang="en-US" sz="1400" b="1" dirty="0">
                <a:solidFill>
                  <a:srgbClr val="00B050"/>
                </a:solidFill>
                <a:latin typeface="Garamond" panose="02020404030301010803" pitchFamily="18" charset="0"/>
              </a:rPr>
              <a:t>$101.50</a:t>
            </a:r>
          </a:p>
        </p:txBody>
      </p:sp>
      <p:sp>
        <p:nvSpPr>
          <p:cNvPr id="1152" name="TextBox 1151">
            <a:extLst>
              <a:ext uri="{FF2B5EF4-FFF2-40B4-BE49-F238E27FC236}">
                <a16:creationId xmlns:a16="http://schemas.microsoft.com/office/drawing/2014/main" id="{7B77275A-1D0D-ED4C-96BF-A61AB39054DA}"/>
              </a:ext>
            </a:extLst>
          </p:cNvPr>
          <p:cNvSpPr txBox="1"/>
          <p:nvPr/>
        </p:nvSpPr>
        <p:spPr>
          <a:xfrm>
            <a:off x="6317157" y="5633082"/>
            <a:ext cx="729687" cy="307777"/>
          </a:xfrm>
          <a:prstGeom prst="rect">
            <a:avLst/>
          </a:prstGeom>
          <a:noFill/>
        </p:spPr>
        <p:txBody>
          <a:bodyPr wrap="none" rtlCol="0">
            <a:spAutoFit/>
          </a:bodyPr>
          <a:lstStyle/>
          <a:p>
            <a:r>
              <a:rPr lang="en-US" sz="1400" b="1" dirty="0">
                <a:solidFill>
                  <a:srgbClr val="00B050"/>
                </a:solidFill>
                <a:latin typeface="Garamond" panose="02020404030301010803" pitchFamily="18" charset="0"/>
              </a:rPr>
              <a:t>$101.50</a:t>
            </a:r>
          </a:p>
        </p:txBody>
      </p:sp>
      <p:sp>
        <p:nvSpPr>
          <p:cNvPr id="1153" name="Rectangle 1152">
            <a:extLst>
              <a:ext uri="{FF2B5EF4-FFF2-40B4-BE49-F238E27FC236}">
                <a16:creationId xmlns:a16="http://schemas.microsoft.com/office/drawing/2014/main" id="{F1E09D90-CBDB-2940-98FC-0FA821A853E2}"/>
              </a:ext>
            </a:extLst>
          </p:cNvPr>
          <p:cNvSpPr/>
          <p:nvPr/>
        </p:nvSpPr>
        <p:spPr>
          <a:xfrm>
            <a:off x="4495801" y="60728"/>
            <a:ext cx="2558143" cy="525517"/>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solidFill>
                  <a:srgbClr val="0000FF"/>
                </a:solidFill>
                <a:latin typeface="Garamond" charset="0"/>
                <a:ea typeface="Garamond" charset="0"/>
                <a:cs typeface="Garamond" charset="0"/>
              </a:rPr>
              <a:t>MÖSARSY</a:t>
            </a:r>
          </a:p>
          <a:p>
            <a:pPr algn="ctr"/>
            <a:r>
              <a:rPr lang="es-ES_tradnl" sz="1000" b="1" dirty="0">
                <a:solidFill>
                  <a:srgbClr val="0000FF"/>
                </a:solidFill>
                <a:latin typeface="Garamond" charset="0"/>
                <a:ea typeface="Garamond" charset="0"/>
                <a:cs typeface="Garamond" charset="0"/>
              </a:rPr>
              <a:t>DASHBOARD, REGISTRATION, ACCOUNTS </a:t>
            </a:r>
            <a:endParaRPr lang="en-US" sz="1000" dirty="0"/>
          </a:p>
        </p:txBody>
      </p:sp>
      <p:cxnSp>
        <p:nvCxnSpPr>
          <p:cNvPr id="1154" name="Curved Connector 1153">
            <a:extLst>
              <a:ext uri="{FF2B5EF4-FFF2-40B4-BE49-F238E27FC236}">
                <a16:creationId xmlns:a16="http://schemas.microsoft.com/office/drawing/2014/main" id="{DEA72587-511C-F84E-B81F-7CDD665158CE}"/>
              </a:ext>
            </a:extLst>
          </p:cNvPr>
          <p:cNvCxnSpPr>
            <a:cxnSpLocks/>
          </p:cNvCxnSpPr>
          <p:nvPr/>
        </p:nvCxnSpPr>
        <p:spPr>
          <a:xfrm rot="5400000" flipH="1" flipV="1">
            <a:off x="6556256" y="1620066"/>
            <a:ext cx="833311" cy="4365860"/>
          </a:xfrm>
          <a:prstGeom prst="curvedConnector3">
            <a:avLst>
              <a:gd name="adj1" fmla="val -106542"/>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55" name="TextBox 1154">
            <a:extLst>
              <a:ext uri="{FF2B5EF4-FFF2-40B4-BE49-F238E27FC236}">
                <a16:creationId xmlns:a16="http://schemas.microsoft.com/office/drawing/2014/main" id="{A8C3B28C-685D-994B-9BA3-BB93E18D380A}"/>
              </a:ext>
            </a:extLst>
          </p:cNvPr>
          <p:cNvSpPr txBox="1"/>
          <p:nvPr/>
        </p:nvSpPr>
        <p:spPr>
          <a:xfrm>
            <a:off x="6418460" y="4824587"/>
            <a:ext cx="510076" cy="307777"/>
          </a:xfrm>
          <a:prstGeom prst="rect">
            <a:avLst/>
          </a:prstGeom>
          <a:noFill/>
        </p:spPr>
        <p:txBody>
          <a:bodyPr wrap="none" rtlCol="0">
            <a:spAutoFit/>
          </a:bodyPr>
          <a:lstStyle/>
          <a:p>
            <a:r>
              <a:rPr lang="en-US" sz="1400" b="1" dirty="0">
                <a:solidFill>
                  <a:srgbClr val="FF0000"/>
                </a:solidFill>
                <a:latin typeface="Garamond" panose="02020404030301010803" pitchFamily="18" charset="0"/>
              </a:rPr>
              <a:t>$140</a:t>
            </a:r>
          </a:p>
        </p:txBody>
      </p:sp>
      <p:sp>
        <p:nvSpPr>
          <p:cNvPr id="1156" name="Oval 1155">
            <a:extLst>
              <a:ext uri="{FF2B5EF4-FFF2-40B4-BE49-F238E27FC236}">
                <a16:creationId xmlns:a16="http://schemas.microsoft.com/office/drawing/2014/main" id="{F143FBE7-0834-AE4A-81F2-FFEBB870833E}"/>
              </a:ext>
            </a:extLst>
          </p:cNvPr>
          <p:cNvSpPr/>
          <p:nvPr/>
        </p:nvSpPr>
        <p:spPr>
          <a:xfrm>
            <a:off x="9803231" y="2364016"/>
            <a:ext cx="1183818" cy="1064984"/>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b="1" dirty="0">
                <a:solidFill>
                  <a:srgbClr val="0000FF"/>
                </a:solidFill>
                <a:latin typeface="Garamond" charset="0"/>
                <a:ea typeface="Garamond" charset="0"/>
                <a:cs typeface="Garamond" charset="0"/>
              </a:rPr>
              <a:t>MÖSARSY</a:t>
            </a:r>
            <a:r>
              <a:rPr lang="es-ES_tradnl" sz="1400" b="1" dirty="0">
                <a:solidFill>
                  <a:srgbClr val="0000FF"/>
                </a:solidFill>
                <a:latin typeface="Garamond" charset="0"/>
                <a:ea typeface="Garamond" charset="0"/>
                <a:cs typeface="Garamond" charset="0"/>
              </a:rPr>
              <a:t> </a:t>
            </a:r>
            <a:r>
              <a:rPr lang="en-US" sz="14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RPF</a:t>
            </a:r>
          </a:p>
          <a:p>
            <a:pPr algn="ctr"/>
            <a:r>
              <a:rPr lang="en-US" sz="12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$140.00</a:t>
            </a:r>
          </a:p>
          <a:p>
            <a:pPr algn="ctr"/>
            <a:r>
              <a:rPr lang="en-US" sz="1000" b="1" dirty="0">
                <a:solidFill>
                  <a:srgbClr val="FFFF00"/>
                </a:solidFill>
                <a:latin typeface="Garamond" charset="0"/>
                <a:ea typeface="Garamond" charset="0"/>
                <a:cs typeface="Garamond" charset="0"/>
              </a:rPr>
              <a:t>$900.00</a:t>
            </a:r>
          </a:p>
        </p:txBody>
      </p:sp>
      <p:sp>
        <p:nvSpPr>
          <p:cNvPr id="1209" name="Oval 1208">
            <a:extLst>
              <a:ext uri="{FF2B5EF4-FFF2-40B4-BE49-F238E27FC236}">
                <a16:creationId xmlns:a16="http://schemas.microsoft.com/office/drawing/2014/main" id="{E226E74B-ACC0-D246-8AA5-E85E057D3715}"/>
              </a:ext>
            </a:extLst>
          </p:cNvPr>
          <p:cNvSpPr/>
          <p:nvPr/>
        </p:nvSpPr>
        <p:spPr>
          <a:xfrm>
            <a:off x="9786257" y="4343401"/>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12👤</a:t>
            </a:r>
          </a:p>
        </p:txBody>
      </p:sp>
      <p:sp>
        <p:nvSpPr>
          <p:cNvPr id="1210" name="Oval 1209">
            <a:extLst>
              <a:ext uri="{FF2B5EF4-FFF2-40B4-BE49-F238E27FC236}">
                <a16:creationId xmlns:a16="http://schemas.microsoft.com/office/drawing/2014/main" id="{6A9F9E60-813E-3743-AACC-ACE18EEB1BC9}"/>
              </a:ext>
            </a:extLst>
          </p:cNvPr>
          <p:cNvSpPr/>
          <p:nvPr/>
        </p:nvSpPr>
        <p:spPr>
          <a:xfrm>
            <a:off x="1861458" y="4343401"/>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1👤</a:t>
            </a:r>
          </a:p>
        </p:txBody>
      </p:sp>
      <p:sp>
        <p:nvSpPr>
          <p:cNvPr id="1211" name="Oval 1210">
            <a:extLst>
              <a:ext uri="{FF2B5EF4-FFF2-40B4-BE49-F238E27FC236}">
                <a16:creationId xmlns:a16="http://schemas.microsoft.com/office/drawing/2014/main" id="{78FF88A2-4F54-4645-9B36-85CA2326A3E1}"/>
              </a:ext>
            </a:extLst>
          </p:cNvPr>
          <p:cNvSpPr/>
          <p:nvPr/>
        </p:nvSpPr>
        <p:spPr>
          <a:xfrm>
            <a:off x="1894116" y="5007427"/>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2👤</a:t>
            </a:r>
          </a:p>
        </p:txBody>
      </p:sp>
      <p:sp>
        <p:nvSpPr>
          <p:cNvPr id="1212" name="Oval 1211">
            <a:extLst>
              <a:ext uri="{FF2B5EF4-FFF2-40B4-BE49-F238E27FC236}">
                <a16:creationId xmlns:a16="http://schemas.microsoft.com/office/drawing/2014/main" id="{509F59BA-4D90-E241-9672-06249EC74E27}"/>
              </a:ext>
            </a:extLst>
          </p:cNvPr>
          <p:cNvSpPr/>
          <p:nvPr/>
        </p:nvSpPr>
        <p:spPr>
          <a:xfrm>
            <a:off x="2394858" y="5671453"/>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3👤</a:t>
            </a:r>
          </a:p>
        </p:txBody>
      </p:sp>
      <p:sp>
        <p:nvSpPr>
          <p:cNvPr id="1213" name="Oval 1212">
            <a:extLst>
              <a:ext uri="{FF2B5EF4-FFF2-40B4-BE49-F238E27FC236}">
                <a16:creationId xmlns:a16="http://schemas.microsoft.com/office/drawing/2014/main" id="{7C305711-5D14-6349-BD48-76A83998F7DD}"/>
              </a:ext>
            </a:extLst>
          </p:cNvPr>
          <p:cNvSpPr/>
          <p:nvPr/>
        </p:nvSpPr>
        <p:spPr>
          <a:xfrm>
            <a:off x="3309259" y="5921825"/>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4👤</a:t>
            </a:r>
          </a:p>
        </p:txBody>
      </p:sp>
      <p:sp>
        <p:nvSpPr>
          <p:cNvPr id="1214" name="Oval 1213">
            <a:extLst>
              <a:ext uri="{FF2B5EF4-FFF2-40B4-BE49-F238E27FC236}">
                <a16:creationId xmlns:a16="http://schemas.microsoft.com/office/drawing/2014/main" id="{7F6B8EAC-F104-494E-A1E6-06DE4856F941}"/>
              </a:ext>
            </a:extLst>
          </p:cNvPr>
          <p:cNvSpPr/>
          <p:nvPr/>
        </p:nvSpPr>
        <p:spPr>
          <a:xfrm>
            <a:off x="4245431" y="5921826"/>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5👤</a:t>
            </a:r>
          </a:p>
        </p:txBody>
      </p:sp>
      <p:sp>
        <p:nvSpPr>
          <p:cNvPr id="1215" name="Oval 1214">
            <a:extLst>
              <a:ext uri="{FF2B5EF4-FFF2-40B4-BE49-F238E27FC236}">
                <a16:creationId xmlns:a16="http://schemas.microsoft.com/office/drawing/2014/main" id="{68613109-0CD5-F44A-A6B0-4B563FED8603}"/>
              </a:ext>
            </a:extLst>
          </p:cNvPr>
          <p:cNvSpPr/>
          <p:nvPr/>
        </p:nvSpPr>
        <p:spPr>
          <a:xfrm>
            <a:off x="5236029" y="5932708"/>
            <a:ext cx="500742" cy="50074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FF00"/>
                </a:solidFill>
                <a:latin typeface="Garamond" charset="0"/>
                <a:ea typeface="Garamond" charset="0"/>
                <a:cs typeface="Garamond" charset="0"/>
              </a:rPr>
              <a:t>6👤</a:t>
            </a:r>
          </a:p>
        </p:txBody>
      </p:sp>
      <p:sp>
        <p:nvSpPr>
          <p:cNvPr id="1216" name="Oval 1215">
            <a:extLst>
              <a:ext uri="{FF2B5EF4-FFF2-40B4-BE49-F238E27FC236}">
                <a16:creationId xmlns:a16="http://schemas.microsoft.com/office/drawing/2014/main" id="{77ADFF33-E3C9-364A-8E1F-3E6AB8FD0F20}"/>
              </a:ext>
            </a:extLst>
          </p:cNvPr>
          <p:cNvSpPr/>
          <p:nvPr/>
        </p:nvSpPr>
        <p:spPr>
          <a:xfrm>
            <a:off x="6172200" y="5932708"/>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7👤</a:t>
            </a:r>
          </a:p>
        </p:txBody>
      </p:sp>
      <p:sp>
        <p:nvSpPr>
          <p:cNvPr id="1217" name="Oval 1216">
            <a:extLst>
              <a:ext uri="{FF2B5EF4-FFF2-40B4-BE49-F238E27FC236}">
                <a16:creationId xmlns:a16="http://schemas.microsoft.com/office/drawing/2014/main" id="{6AB8F0D6-EB36-C246-B57B-3930045F36AC}"/>
              </a:ext>
            </a:extLst>
          </p:cNvPr>
          <p:cNvSpPr/>
          <p:nvPr/>
        </p:nvSpPr>
        <p:spPr>
          <a:xfrm>
            <a:off x="7108371" y="5932708"/>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8👤</a:t>
            </a:r>
          </a:p>
        </p:txBody>
      </p:sp>
      <p:sp>
        <p:nvSpPr>
          <p:cNvPr id="1218" name="Oval 1217">
            <a:extLst>
              <a:ext uri="{FF2B5EF4-FFF2-40B4-BE49-F238E27FC236}">
                <a16:creationId xmlns:a16="http://schemas.microsoft.com/office/drawing/2014/main" id="{31CDD52E-120A-9541-BD75-84074F42189F}"/>
              </a:ext>
            </a:extLst>
          </p:cNvPr>
          <p:cNvSpPr/>
          <p:nvPr/>
        </p:nvSpPr>
        <p:spPr>
          <a:xfrm>
            <a:off x="8098972" y="5921827"/>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9👤</a:t>
            </a:r>
          </a:p>
        </p:txBody>
      </p:sp>
      <p:sp>
        <p:nvSpPr>
          <p:cNvPr id="1219" name="Oval 1218">
            <a:extLst>
              <a:ext uri="{FF2B5EF4-FFF2-40B4-BE49-F238E27FC236}">
                <a16:creationId xmlns:a16="http://schemas.microsoft.com/office/drawing/2014/main" id="{A660DFB4-0A6A-434D-A15F-E30E1ECD255C}"/>
              </a:ext>
            </a:extLst>
          </p:cNvPr>
          <p:cNvSpPr/>
          <p:nvPr/>
        </p:nvSpPr>
        <p:spPr>
          <a:xfrm>
            <a:off x="9035143" y="5671456"/>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10👤</a:t>
            </a:r>
          </a:p>
        </p:txBody>
      </p:sp>
      <p:sp>
        <p:nvSpPr>
          <p:cNvPr id="1220" name="Oval 1219">
            <a:extLst>
              <a:ext uri="{FF2B5EF4-FFF2-40B4-BE49-F238E27FC236}">
                <a16:creationId xmlns:a16="http://schemas.microsoft.com/office/drawing/2014/main" id="{FD167A30-95F5-C145-849D-95CAC336EA0A}"/>
              </a:ext>
            </a:extLst>
          </p:cNvPr>
          <p:cNvSpPr/>
          <p:nvPr/>
        </p:nvSpPr>
        <p:spPr>
          <a:xfrm>
            <a:off x="9786257" y="5007428"/>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11👤</a:t>
            </a:r>
          </a:p>
        </p:txBody>
      </p:sp>
      <p:sp>
        <p:nvSpPr>
          <p:cNvPr id="1221" name="Rectangle 1220">
            <a:extLst>
              <a:ext uri="{FF2B5EF4-FFF2-40B4-BE49-F238E27FC236}">
                <a16:creationId xmlns:a16="http://schemas.microsoft.com/office/drawing/2014/main" id="{C60F55BF-AAC3-0C49-AF4B-FCCE61012CA3}"/>
              </a:ext>
            </a:extLst>
          </p:cNvPr>
          <p:cNvSpPr/>
          <p:nvPr/>
        </p:nvSpPr>
        <p:spPr>
          <a:xfrm>
            <a:off x="4495801" y="2492824"/>
            <a:ext cx="2558143" cy="74022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400" b="1" dirty="0">
                <a:solidFill>
                  <a:schemeClr val="bg1"/>
                </a:solidFill>
                <a:latin typeface="Garamond" charset="0"/>
                <a:ea typeface="Garamond" charset="0"/>
                <a:cs typeface="Garamond" charset="0"/>
              </a:rPr>
              <a:t>ROT 12 POSITIONS-$100</a:t>
            </a:r>
          </a:p>
          <a:p>
            <a:pPr algn="ctr"/>
            <a:r>
              <a:rPr lang="es-ES_tradnl" sz="1000" b="1" dirty="0">
                <a:solidFill>
                  <a:schemeClr val="accent6">
                    <a:lumMod val="50000"/>
                  </a:schemeClr>
                </a:solidFill>
                <a:latin typeface="Garamond" charset="0"/>
                <a:ea typeface="Garamond" charset="0"/>
                <a:cs typeface="Garamond" charset="0"/>
              </a:rPr>
              <a:t>EACH PARTNER WILL INVESTED OR WILL SAVING ($1,200.00):</a:t>
            </a:r>
          </a:p>
          <a:p>
            <a:pPr algn="ctr"/>
            <a:r>
              <a:rPr lang="es-ES_tradnl" sz="1400" b="1" dirty="0">
                <a:solidFill>
                  <a:schemeClr val="bg1"/>
                </a:solidFill>
                <a:latin typeface="Garamond" charset="0"/>
                <a:ea typeface="Garamond" charset="0"/>
                <a:cs typeface="Garamond" charset="0"/>
              </a:rPr>
              <a:t>$100+INTEREST+FEE</a:t>
            </a:r>
            <a:endParaRPr lang="en-US" sz="1400" dirty="0">
              <a:solidFill>
                <a:schemeClr val="bg1"/>
              </a:solidFill>
            </a:endParaRPr>
          </a:p>
        </p:txBody>
      </p:sp>
      <p:cxnSp>
        <p:nvCxnSpPr>
          <p:cNvPr id="1222" name="Curved Connector 1221">
            <a:extLst>
              <a:ext uri="{FF2B5EF4-FFF2-40B4-BE49-F238E27FC236}">
                <a16:creationId xmlns:a16="http://schemas.microsoft.com/office/drawing/2014/main" id="{638081E4-FC05-8E4C-B1A7-5D608C6FE7F4}"/>
              </a:ext>
            </a:extLst>
          </p:cNvPr>
          <p:cNvCxnSpPr>
            <a:stCxn id="1210" idx="6"/>
            <a:endCxn id="1221" idx="1"/>
          </p:cNvCxnSpPr>
          <p:nvPr/>
        </p:nvCxnSpPr>
        <p:spPr>
          <a:xfrm flipV="1">
            <a:off x="2362200" y="2862939"/>
            <a:ext cx="2133601" cy="1730834"/>
          </a:xfrm>
          <a:prstGeom prst="curvedConnector3">
            <a:avLst>
              <a:gd name="adj1" fmla="val 50000"/>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23" name="Curved Connector 1222">
            <a:extLst>
              <a:ext uri="{FF2B5EF4-FFF2-40B4-BE49-F238E27FC236}">
                <a16:creationId xmlns:a16="http://schemas.microsoft.com/office/drawing/2014/main" id="{E2E462BB-2497-2F4D-8C5F-95553E4046FB}"/>
              </a:ext>
            </a:extLst>
          </p:cNvPr>
          <p:cNvCxnSpPr>
            <a:stCxn id="1219" idx="1"/>
            <a:endCxn id="1221" idx="3"/>
          </p:cNvCxnSpPr>
          <p:nvPr/>
        </p:nvCxnSpPr>
        <p:spPr>
          <a:xfrm rot="16200000" flipV="1">
            <a:off x="6640286" y="3276598"/>
            <a:ext cx="2881849" cy="2054531"/>
          </a:xfrm>
          <a:prstGeom prst="curvedConnector2">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24" name="Curved Connector 1223">
            <a:extLst>
              <a:ext uri="{FF2B5EF4-FFF2-40B4-BE49-F238E27FC236}">
                <a16:creationId xmlns:a16="http://schemas.microsoft.com/office/drawing/2014/main" id="{2FCCDECF-F498-534D-A7D5-7B8DFACE65B4}"/>
              </a:ext>
            </a:extLst>
          </p:cNvPr>
          <p:cNvCxnSpPr>
            <a:stCxn id="1220" idx="2"/>
            <a:endCxn id="1221" idx="3"/>
          </p:cNvCxnSpPr>
          <p:nvPr/>
        </p:nvCxnSpPr>
        <p:spPr>
          <a:xfrm rot="10800000">
            <a:off x="7053945" y="2862940"/>
            <a:ext cx="2732313" cy="2394861"/>
          </a:xfrm>
          <a:prstGeom prst="curvedConnector3">
            <a:avLst>
              <a:gd name="adj1" fmla="val 50000"/>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25" name="Curved Connector 1224">
            <a:extLst>
              <a:ext uri="{FF2B5EF4-FFF2-40B4-BE49-F238E27FC236}">
                <a16:creationId xmlns:a16="http://schemas.microsoft.com/office/drawing/2014/main" id="{D4297675-531D-9542-8B7F-4882EC436B56}"/>
              </a:ext>
            </a:extLst>
          </p:cNvPr>
          <p:cNvCxnSpPr>
            <a:stCxn id="1209" idx="2"/>
            <a:endCxn id="1221" idx="3"/>
          </p:cNvCxnSpPr>
          <p:nvPr/>
        </p:nvCxnSpPr>
        <p:spPr>
          <a:xfrm rot="10800000">
            <a:off x="7053945" y="2862939"/>
            <a:ext cx="2732313" cy="1730834"/>
          </a:xfrm>
          <a:prstGeom prst="curvedConnector3">
            <a:avLst>
              <a:gd name="adj1" fmla="val 50000"/>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26" name="Curved Connector 1225">
            <a:extLst>
              <a:ext uri="{FF2B5EF4-FFF2-40B4-BE49-F238E27FC236}">
                <a16:creationId xmlns:a16="http://schemas.microsoft.com/office/drawing/2014/main" id="{90FF4982-C5FB-F446-8521-B06CCDBC62D7}"/>
              </a:ext>
            </a:extLst>
          </p:cNvPr>
          <p:cNvCxnSpPr>
            <a:stCxn id="1211" idx="6"/>
            <a:endCxn id="1221" idx="1"/>
          </p:cNvCxnSpPr>
          <p:nvPr/>
        </p:nvCxnSpPr>
        <p:spPr>
          <a:xfrm flipV="1">
            <a:off x="2394858" y="2862939"/>
            <a:ext cx="2100943" cy="2394860"/>
          </a:xfrm>
          <a:prstGeom prst="curvedConnector3">
            <a:avLst>
              <a:gd name="adj1" fmla="val 50000"/>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27" name="Curved Connector 1226">
            <a:extLst>
              <a:ext uri="{FF2B5EF4-FFF2-40B4-BE49-F238E27FC236}">
                <a16:creationId xmlns:a16="http://schemas.microsoft.com/office/drawing/2014/main" id="{898E1E94-CE84-EC40-BB0A-40C9969293C7}"/>
              </a:ext>
            </a:extLst>
          </p:cNvPr>
          <p:cNvCxnSpPr>
            <a:stCxn id="1212" idx="7"/>
            <a:endCxn id="1221" idx="1"/>
          </p:cNvCxnSpPr>
          <p:nvPr/>
        </p:nvCxnSpPr>
        <p:spPr>
          <a:xfrm rot="5400000" flipH="1" flipV="1">
            <a:off x="2218111" y="3467096"/>
            <a:ext cx="2881846" cy="1673533"/>
          </a:xfrm>
          <a:prstGeom prst="curvedConnector2">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28" name="Curved Connector 1227">
            <a:extLst>
              <a:ext uri="{FF2B5EF4-FFF2-40B4-BE49-F238E27FC236}">
                <a16:creationId xmlns:a16="http://schemas.microsoft.com/office/drawing/2014/main" id="{267DEAD6-CC01-AF4F-AAD0-2802E9E23947}"/>
              </a:ext>
            </a:extLst>
          </p:cNvPr>
          <p:cNvCxnSpPr>
            <a:stCxn id="1213" idx="0"/>
            <a:endCxn id="1221" idx="1"/>
          </p:cNvCxnSpPr>
          <p:nvPr/>
        </p:nvCxnSpPr>
        <p:spPr>
          <a:xfrm rot="5400000" flipH="1" flipV="1">
            <a:off x="2498272" y="3924297"/>
            <a:ext cx="3058886" cy="936171"/>
          </a:xfrm>
          <a:prstGeom prst="curvedConnector2">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29" name="Curved Connector 1228">
            <a:extLst>
              <a:ext uri="{FF2B5EF4-FFF2-40B4-BE49-F238E27FC236}">
                <a16:creationId xmlns:a16="http://schemas.microsoft.com/office/drawing/2014/main" id="{A84FF647-FDE5-1E40-AC03-BE8838ADD174}"/>
              </a:ext>
            </a:extLst>
          </p:cNvPr>
          <p:cNvCxnSpPr>
            <a:stCxn id="1214" idx="0"/>
            <a:endCxn id="1221" idx="1"/>
          </p:cNvCxnSpPr>
          <p:nvPr/>
        </p:nvCxnSpPr>
        <p:spPr>
          <a:xfrm rot="16200000" flipV="1">
            <a:off x="2966359" y="4392382"/>
            <a:ext cx="3058887" cy="1"/>
          </a:xfrm>
          <a:prstGeom prst="curvedConnector4">
            <a:avLst>
              <a:gd name="adj1" fmla="val 43950"/>
              <a:gd name="adj2" fmla="val 47897100000"/>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30" name="Curved Connector 1229">
            <a:extLst>
              <a:ext uri="{FF2B5EF4-FFF2-40B4-BE49-F238E27FC236}">
                <a16:creationId xmlns:a16="http://schemas.microsoft.com/office/drawing/2014/main" id="{C63F4A68-6C6D-BC49-A328-D14C29C75ED7}"/>
              </a:ext>
            </a:extLst>
          </p:cNvPr>
          <p:cNvCxnSpPr>
            <a:cxnSpLocks/>
            <a:stCxn id="1215" idx="6"/>
            <a:endCxn id="1221" idx="1"/>
          </p:cNvCxnSpPr>
          <p:nvPr/>
        </p:nvCxnSpPr>
        <p:spPr>
          <a:xfrm flipH="1" flipV="1">
            <a:off x="4495801" y="2862939"/>
            <a:ext cx="1240970" cy="3320141"/>
          </a:xfrm>
          <a:prstGeom prst="curvedConnector5">
            <a:avLst>
              <a:gd name="adj1" fmla="val -18421"/>
              <a:gd name="adj2" fmla="val 48197"/>
              <a:gd name="adj3" fmla="val 118421"/>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31" name="Curved Connector 1230">
            <a:extLst>
              <a:ext uri="{FF2B5EF4-FFF2-40B4-BE49-F238E27FC236}">
                <a16:creationId xmlns:a16="http://schemas.microsoft.com/office/drawing/2014/main" id="{ADAFF7BD-0702-8A45-A074-04671459F539}"/>
              </a:ext>
            </a:extLst>
          </p:cNvPr>
          <p:cNvCxnSpPr>
            <a:stCxn id="1216" idx="6"/>
            <a:endCxn id="1221" idx="3"/>
          </p:cNvCxnSpPr>
          <p:nvPr/>
        </p:nvCxnSpPr>
        <p:spPr>
          <a:xfrm flipV="1">
            <a:off x="6672942" y="2862939"/>
            <a:ext cx="381002" cy="3320141"/>
          </a:xfrm>
          <a:prstGeom prst="curvedConnector3">
            <a:avLst>
              <a:gd name="adj1" fmla="val 160000"/>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32" name="Curved Connector 1231">
            <a:extLst>
              <a:ext uri="{FF2B5EF4-FFF2-40B4-BE49-F238E27FC236}">
                <a16:creationId xmlns:a16="http://schemas.microsoft.com/office/drawing/2014/main" id="{C1E08150-8C25-9E4E-8EE1-CD82D346B327}"/>
              </a:ext>
            </a:extLst>
          </p:cNvPr>
          <p:cNvCxnSpPr>
            <a:stCxn id="1217" idx="6"/>
            <a:endCxn id="1221" idx="3"/>
          </p:cNvCxnSpPr>
          <p:nvPr/>
        </p:nvCxnSpPr>
        <p:spPr>
          <a:xfrm flipH="1" flipV="1">
            <a:off x="7053944" y="2862939"/>
            <a:ext cx="555169" cy="3320141"/>
          </a:xfrm>
          <a:prstGeom prst="curvedConnector3">
            <a:avLst>
              <a:gd name="adj1" fmla="val -41177"/>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33" name="Curved Connector 1232">
            <a:extLst>
              <a:ext uri="{FF2B5EF4-FFF2-40B4-BE49-F238E27FC236}">
                <a16:creationId xmlns:a16="http://schemas.microsoft.com/office/drawing/2014/main" id="{B5833D12-2277-FF4D-8332-D886CD0A9203}"/>
              </a:ext>
            </a:extLst>
          </p:cNvPr>
          <p:cNvCxnSpPr>
            <a:stCxn id="1218" idx="6"/>
            <a:endCxn id="1221" idx="3"/>
          </p:cNvCxnSpPr>
          <p:nvPr/>
        </p:nvCxnSpPr>
        <p:spPr>
          <a:xfrm flipH="1" flipV="1">
            <a:off x="7053944" y="2862939"/>
            <a:ext cx="1545770" cy="3309260"/>
          </a:xfrm>
          <a:prstGeom prst="curvedConnector3">
            <a:avLst>
              <a:gd name="adj1" fmla="val -14789"/>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34" name="Curved Connector 1233">
            <a:extLst>
              <a:ext uri="{FF2B5EF4-FFF2-40B4-BE49-F238E27FC236}">
                <a16:creationId xmlns:a16="http://schemas.microsoft.com/office/drawing/2014/main" id="{0742CD8D-C4A0-0943-BC1E-10C684F227AF}"/>
              </a:ext>
            </a:extLst>
          </p:cNvPr>
          <p:cNvCxnSpPr>
            <a:cxnSpLocks/>
            <a:stCxn id="1221" idx="2"/>
          </p:cNvCxnSpPr>
          <p:nvPr/>
        </p:nvCxnSpPr>
        <p:spPr>
          <a:xfrm rot="5400000">
            <a:off x="5259935" y="3242071"/>
            <a:ext cx="523956" cy="505920"/>
          </a:xfrm>
          <a:prstGeom prst="curvedConnector2">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35" name="Curved Connector 1234">
            <a:extLst>
              <a:ext uri="{FF2B5EF4-FFF2-40B4-BE49-F238E27FC236}">
                <a16:creationId xmlns:a16="http://schemas.microsoft.com/office/drawing/2014/main" id="{53FA4DB5-61C2-BE4F-BAE3-688049EA316C}"/>
              </a:ext>
            </a:extLst>
          </p:cNvPr>
          <p:cNvCxnSpPr>
            <a:cxnSpLocks/>
            <a:stCxn id="1221" idx="2"/>
          </p:cNvCxnSpPr>
          <p:nvPr/>
        </p:nvCxnSpPr>
        <p:spPr>
          <a:xfrm rot="16200000" flipH="1">
            <a:off x="5794507" y="3213419"/>
            <a:ext cx="608431" cy="647698"/>
          </a:xfrm>
          <a:prstGeom prst="curvedConnector2">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36" name="Curved Connector 1235">
            <a:extLst>
              <a:ext uri="{FF2B5EF4-FFF2-40B4-BE49-F238E27FC236}">
                <a16:creationId xmlns:a16="http://schemas.microsoft.com/office/drawing/2014/main" id="{09EBFFE0-9F3F-1D44-BDCE-8A89A59B7471}"/>
              </a:ext>
            </a:extLst>
          </p:cNvPr>
          <p:cNvCxnSpPr>
            <a:cxnSpLocks/>
            <a:stCxn id="1221" idx="2"/>
          </p:cNvCxnSpPr>
          <p:nvPr/>
        </p:nvCxnSpPr>
        <p:spPr>
          <a:xfrm rot="16200000" flipH="1">
            <a:off x="5489838" y="3518087"/>
            <a:ext cx="608167" cy="38097"/>
          </a:xfrm>
          <a:prstGeom prst="curvedConnector3">
            <a:avLst>
              <a:gd name="adj1" fmla="val 50000"/>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37" name="Curved Connector 1236">
            <a:extLst>
              <a:ext uri="{FF2B5EF4-FFF2-40B4-BE49-F238E27FC236}">
                <a16:creationId xmlns:a16="http://schemas.microsoft.com/office/drawing/2014/main" id="{961F2D8D-476F-A34D-9A7C-DF91CE2C9162}"/>
              </a:ext>
            </a:extLst>
          </p:cNvPr>
          <p:cNvCxnSpPr>
            <a:cxnSpLocks/>
          </p:cNvCxnSpPr>
          <p:nvPr/>
        </p:nvCxnSpPr>
        <p:spPr>
          <a:xfrm rot="16200000" flipH="1">
            <a:off x="4031291" y="4978342"/>
            <a:ext cx="2213800" cy="696418"/>
          </a:xfrm>
          <a:prstGeom prst="curvedConnector3">
            <a:avLst>
              <a:gd name="adj1" fmla="val 110326"/>
            </a:avLst>
          </a:prstGeom>
          <a:ln w="38100" cmpd="dbl">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tailEnd type="triangle"/>
          </a:ln>
        </p:spPr>
        <p:style>
          <a:lnRef idx="1">
            <a:schemeClr val="accent1"/>
          </a:lnRef>
          <a:fillRef idx="0">
            <a:schemeClr val="accent1"/>
          </a:fillRef>
          <a:effectRef idx="0">
            <a:schemeClr val="accent1"/>
          </a:effectRef>
          <a:fontRef idx="minor">
            <a:schemeClr val="tx1"/>
          </a:fontRef>
        </p:style>
      </p:cxnSp>
      <p:cxnSp>
        <p:nvCxnSpPr>
          <p:cNvPr id="1238" name="Curved Connector 1237">
            <a:extLst>
              <a:ext uri="{FF2B5EF4-FFF2-40B4-BE49-F238E27FC236}">
                <a16:creationId xmlns:a16="http://schemas.microsoft.com/office/drawing/2014/main" id="{8DC59A93-241A-1741-BC1D-4774FD20D44D}"/>
              </a:ext>
            </a:extLst>
          </p:cNvPr>
          <p:cNvCxnSpPr>
            <a:cxnSpLocks/>
          </p:cNvCxnSpPr>
          <p:nvPr/>
        </p:nvCxnSpPr>
        <p:spPr>
          <a:xfrm flipH="1" flipV="1">
            <a:off x="7053944" y="323487"/>
            <a:ext cx="326569" cy="3517997"/>
          </a:xfrm>
          <a:prstGeom prst="curvedConnector3">
            <a:avLst>
              <a:gd name="adj1" fmla="val -70001"/>
            </a:avLst>
          </a:prstGeom>
          <a:ln w="101600" cmpd="tri">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239" name="Oval 1238">
            <a:extLst>
              <a:ext uri="{FF2B5EF4-FFF2-40B4-BE49-F238E27FC236}">
                <a16:creationId xmlns:a16="http://schemas.microsoft.com/office/drawing/2014/main" id="{2FD1C8E7-9864-7C4A-8325-49604D5AC2E2}"/>
              </a:ext>
            </a:extLst>
          </p:cNvPr>
          <p:cNvSpPr/>
          <p:nvPr/>
        </p:nvSpPr>
        <p:spPr>
          <a:xfrm>
            <a:off x="4315175" y="3293100"/>
            <a:ext cx="957942" cy="925284"/>
          </a:xfrm>
          <a:prstGeom prst="ellipse">
            <a:avLst/>
          </a:prstGeom>
          <a:gradFill>
            <a:gsLst>
              <a:gs pos="0">
                <a:schemeClr val="accent2">
                  <a:lumMod val="40000"/>
                  <a:lumOff val="60000"/>
                </a:schemeClr>
              </a:gs>
              <a:gs pos="56000">
                <a:schemeClr val="accent2">
                  <a:lumMod val="95000"/>
                  <a:lumOff val="5000"/>
                </a:schemeClr>
              </a:gs>
              <a:gs pos="100000">
                <a:schemeClr val="accent2">
                  <a:lumMod val="60000"/>
                </a:schemeClr>
              </a:gs>
            </a:gsLst>
            <a:path path="circle">
              <a:fillToRect l="50000" t="130000" r="50000" b="-3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Garamond" charset="0"/>
                <a:ea typeface="Garamond" charset="0"/>
                <a:cs typeface="Garamond" charset="0"/>
              </a:rPr>
              <a:t>LOAN</a:t>
            </a:r>
          </a:p>
          <a:p>
            <a:pPr algn="ctr"/>
            <a:r>
              <a:rPr lang="en-US" sz="1400" b="1" dirty="0">
                <a:latin typeface="Garamond" charset="0"/>
                <a:ea typeface="Garamond" charset="0"/>
                <a:cs typeface="Garamond" charset="0"/>
              </a:rPr>
              <a:t>$600</a:t>
            </a:r>
          </a:p>
          <a:p>
            <a:pPr algn="ctr"/>
            <a:r>
              <a:rPr lang="en-US" sz="600" b="1" dirty="0">
                <a:solidFill>
                  <a:srgbClr val="FF0000"/>
                </a:solidFill>
                <a:latin typeface="Garamond" charset="0"/>
                <a:ea typeface="Garamond" charset="0"/>
                <a:cs typeface="Garamond" charset="0"/>
              </a:rPr>
              <a:t>INTERST PAID:$5.13</a:t>
            </a:r>
          </a:p>
          <a:p>
            <a:pPr algn="ctr"/>
            <a:r>
              <a:rPr lang="en-US" sz="600" b="1" dirty="0">
                <a:solidFill>
                  <a:srgbClr val="FFFF00"/>
                </a:solidFill>
                <a:latin typeface="Garamond" charset="0"/>
                <a:ea typeface="Garamond" charset="0"/>
                <a:cs typeface="Garamond" charset="0"/>
              </a:rPr>
              <a:t>$35.88</a:t>
            </a:r>
          </a:p>
          <a:p>
            <a:pPr algn="ctr"/>
            <a:r>
              <a:rPr lang="en-US" sz="800" b="1" dirty="0">
                <a:solidFill>
                  <a:schemeClr val="accent6">
                    <a:lumMod val="75000"/>
                  </a:schemeClr>
                </a:solidFill>
                <a:latin typeface="Garamond" charset="0"/>
                <a:ea typeface="Garamond" charset="0"/>
                <a:cs typeface="Garamond" charset="0"/>
              </a:rPr>
              <a:t>RETURN</a:t>
            </a:r>
          </a:p>
          <a:p>
            <a:pPr algn="ctr"/>
            <a:r>
              <a:rPr lang="en-US" sz="1400" b="1" dirty="0">
                <a:latin typeface="Garamond" charset="0"/>
                <a:ea typeface="Garamond" charset="0"/>
                <a:cs typeface="Garamond" charset="0"/>
              </a:rPr>
              <a:t>$600</a:t>
            </a:r>
          </a:p>
        </p:txBody>
      </p:sp>
      <p:sp>
        <p:nvSpPr>
          <p:cNvPr id="1240" name="Oval 1239">
            <a:extLst>
              <a:ext uri="{FF2B5EF4-FFF2-40B4-BE49-F238E27FC236}">
                <a16:creationId xmlns:a16="http://schemas.microsoft.com/office/drawing/2014/main" id="{6E68E414-A6C2-6C44-BF66-1125D80376EA}"/>
              </a:ext>
            </a:extLst>
          </p:cNvPr>
          <p:cNvSpPr/>
          <p:nvPr/>
        </p:nvSpPr>
        <p:spPr>
          <a:xfrm>
            <a:off x="5307826" y="3852102"/>
            <a:ext cx="1012371" cy="92528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Garamond" charset="0"/>
                <a:ea typeface="Garamond" charset="0"/>
                <a:cs typeface="Garamond" charset="0"/>
              </a:rPr>
              <a:t>GAINS</a:t>
            </a:r>
          </a:p>
          <a:p>
            <a:pPr algn="ctr"/>
            <a:r>
              <a:rPr lang="en-US" sz="1100" b="1" dirty="0">
                <a:latin typeface="Garamond" charset="0"/>
                <a:ea typeface="Garamond" charset="0"/>
                <a:cs typeface="Garamond" charset="0"/>
              </a:rPr>
              <a:t>$4.85</a:t>
            </a:r>
          </a:p>
          <a:p>
            <a:pPr algn="ctr"/>
            <a:r>
              <a:rPr lang="en-US" sz="1100" b="1" dirty="0">
                <a:solidFill>
                  <a:srgbClr val="FFFF00"/>
                </a:solidFill>
                <a:latin typeface="Garamond" charset="0"/>
                <a:ea typeface="Garamond" charset="0"/>
                <a:cs typeface="Garamond" charset="0"/>
              </a:rPr>
              <a:t>$20.09</a:t>
            </a:r>
          </a:p>
        </p:txBody>
      </p:sp>
      <p:sp>
        <p:nvSpPr>
          <p:cNvPr id="1241" name="Oval 1240">
            <a:extLst>
              <a:ext uri="{FF2B5EF4-FFF2-40B4-BE49-F238E27FC236}">
                <a16:creationId xmlns:a16="http://schemas.microsoft.com/office/drawing/2014/main" id="{D27DA9AD-FA06-9149-9473-CCFBB74C47E3}"/>
              </a:ext>
            </a:extLst>
          </p:cNvPr>
          <p:cNvSpPr/>
          <p:nvPr/>
        </p:nvSpPr>
        <p:spPr>
          <a:xfrm>
            <a:off x="6409659" y="3347161"/>
            <a:ext cx="957942" cy="92528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FEE</a:t>
            </a:r>
          </a:p>
          <a:p>
            <a:pPr algn="ctr"/>
            <a:r>
              <a:rPr lang="en-US" sz="1400" b="1" dirty="0">
                <a:latin typeface="Garamond" charset="0"/>
                <a:ea typeface="Garamond" charset="0"/>
                <a:cs typeface="Garamond" charset="0"/>
              </a:rPr>
              <a:t>$1.50</a:t>
            </a:r>
          </a:p>
        </p:txBody>
      </p:sp>
      <p:sp>
        <p:nvSpPr>
          <p:cNvPr id="1242" name="Oval 1241">
            <a:extLst>
              <a:ext uri="{FF2B5EF4-FFF2-40B4-BE49-F238E27FC236}">
                <a16:creationId xmlns:a16="http://schemas.microsoft.com/office/drawing/2014/main" id="{C9774879-6D76-3745-8B2A-3EC05F97822F}"/>
              </a:ext>
            </a:extLst>
          </p:cNvPr>
          <p:cNvSpPr/>
          <p:nvPr/>
        </p:nvSpPr>
        <p:spPr>
          <a:xfrm>
            <a:off x="8660087" y="2481605"/>
            <a:ext cx="1005729" cy="925284"/>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RPF</a:t>
            </a:r>
          </a:p>
          <a:p>
            <a:pPr algn="ctr"/>
            <a:r>
              <a:rPr lang="en-US" sz="12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$120.00</a:t>
            </a:r>
          </a:p>
          <a:p>
            <a:pPr algn="ctr"/>
            <a:r>
              <a:rPr lang="en-US" sz="1000" b="1" dirty="0">
                <a:solidFill>
                  <a:srgbClr val="FFFF00"/>
                </a:solidFill>
                <a:latin typeface="Garamond" charset="0"/>
                <a:ea typeface="Garamond" charset="0"/>
                <a:cs typeface="Garamond" charset="0"/>
              </a:rPr>
              <a:t>$1,020.00</a:t>
            </a:r>
          </a:p>
          <a:p>
            <a:pPr algn="ctr"/>
            <a:r>
              <a:rPr lang="en-US" sz="6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20% OF THE LOAN  GET  FOR POSITION 6</a:t>
            </a:r>
          </a:p>
        </p:txBody>
      </p:sp>
      <p:sp>
        <p:nvSpPr>
          <p:cNvPr id="1243" name="Rectangle 1242">
            <a:extLst>
              <a:ext uri="{FF2B5EF4-FFF2-40B4-BE49-F238E27FC236}">
                <a16:creationId xmlns:a16="http://schemas.microsoft.com/office/drawing/2014/main" id="{68A8CFB6-4B83-1043-A5E7-ADB2D571F092}"/>
              </a:ext>
            </a:extLst>
          </p:cNvPr>
          <p:cNvSpPr/>
          <p:nvPr/>
        </p:nvSpPr>
        <p:spPr>
          <a:xfrm>
            <a:off x="4950825" y="6408302"/>
            <a:ext cx="535575"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400" b="1" dirty="0">
                <a:solidFill>
                  <a:srgbClr val="FF0000"/>
                </a:solidFill>
                <a:latin typeface="Garamond" charset="0"/>
                <a:ea typeface="Garamond" charset="0"/>
                <a:cs typeface="Garamond" charset="0"/>
              </a:rPr>
              <a:t>$480</a:t>
            </a:r>
          </a:p>
        </p:txBody>
      </p:sp>
      <p:sp>
        <p:nvSpPr>
          <p:cNvPr id="1244" name="Rectangle 1243">
            <a:extLst>
              <a:ext uri="{FF2B5EF4-FFF2-40B4-BE49-F238E27FC236}">
                <a16:creationId xmlns:a16="http://schemas.microsoft.com/office/drawing/2014/main" id="{07CDAE12-75A1-9640-8ABE-C9316C4DA858}"/>
              </a:ext>
            </a:extLst>
          </p:cNvPr>
          <p:cNvSpPr/>
          <p:nvPr/>
        </p:nvSpPr>
        <p:spPr>
          <a:xfrm>
            <a:off x="4495801" y="60728"/>
            <a:ext cx="2558143" cy="525517"/>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solidFill>
                  <a:srgbClr val="0000FF"/>
                </a:solidFill>
                <a:latin typeface="Garamond" charset="0"/>
                <a:ea typeface="Garamond" charset="0"/>
                <a:cs typeface="Garamond" charset="0"/>
              </a:rPr>
              <a:t>MÖSARSY</a:t>
            </a:r>
          </a:p>
          <a:p>
            <a:pPr algn="ctr"/>
            <a:r>
              <a:rPr lang="es-ES_tradnl" sz="1000" b="1" dirty="0">
                <a:solidFill>
                  <a:srgbClr val="0000FF"/>
                </a:solidFill>
                <a:latin typeface="Garamond" charset="0"/>
                <a:ea typeface="Garamond" charset="0"/>
                <a:cs typeface="Garamond" charset="0"/>
              </a:rPr>
              <a:t>DASHBOARD, REGISTRATION, ACCOUNTS </a:t>
            </a:r>
            <a:endParaRPr lang="en-US" sz="1000" dirty="0"/>
          </a:p>
        </p:txBody>
      </p:sp>
      <p:sp>
        <p:nvSpPr>
          <p:cNvPr id="1245" name="TextBox 1244">
            <a:extLst>
              <a:ext uri="{FF2B5EF4-FFF2-40B4-BE49-F238E27FC236}">
                <a16:creationId xmlns:a16="http://schemas.microsoft.com/office/drawing/2014/main" id="{09E0C846-3A96-364C-9FD9-3649C478ACED}"/>
              </a:ext>
            </a:extLst>
          </p:cNvPr>
          <p:cNvSpPr txBox="1"/>
          <p:nvPr/>
        </p:nvSpPr>
        <p:spPr>
          <a:xfrm>
            <a:off x="882502" y="1020726"/>
            <a:ext cx="2683235" cy="369332"/>
          </a:xfrm>
          <a:prstGeom prst="rect">
            <a:avLst/>
          </a:prstGeom>
          <a:noFill/>
        </p:spPr>
        <p:txBody>
          <a:bodyPr wrap="none" rtlCol="0">
            <a:spAutoFit/>
          </a:bodyPr>
          <a:lstStyle/>
          <a:p>
            <a:r>
              <a:rPr lang="en-US" b="1" dirty="0">
                <a:solidFill>
                  <a:srgbClr val="FFFF00"/>
                </a:solidFill>
                <a:highlight>
                  <a:srgbClr val="008000"/>
                </a:highlight>
                <a:latin typeface="Garamond" panose="02020404030301010803" pitchFamily="18" charset="0"/>
              </a:rPr>
              <a:t>PARTNER POSITION 6</a:t>
            </a:r>
          </a:p>
        </p:txBody>
      </p:sp>
      <p:sp>
        <p:nvSpPr>
          <p:cNvPr id="1246" name="TextBox 1245">
            <a:extLst>
              <a:ext uri="{FF2B5EF4-FFF2-40B4-BE49-F238E27FC236}">
                <a16:creationId xmlns:a16="http://schemas.microsoft.com/office/drawing/2014/main" id="{3BB62DF1-51C9-6B42-BDC2-77F2F121C252}"/>
              </a:ext>
            </a:extLst>
          </p:cNvPr>
          <p:cNvSpPr txBox="1"/>
          <p:nvPr/>
        </p:nvSpPr>
        <p:spPr>
          <a:xfrm>
            <a:off x="9155802" y="4240176"/>
            <a:ext cx="729687" cy="307777"/>
          </a:xfrm>
          <a:prstGeom prst="rect">
            <a:avLst/>
          </a:prstGeom>
          <a:noFill/>
        </p:spPr>
        <p:txBody>
          <a:bodyPr wrap="none" rtlCol="0">
            <a:spAutoFit/>
          </a:bodyPr>
          <a:lstStyle/>
          <a:p>
            <a:r>
              <a:rPr lang="en-US" sz="1400" b="1" dirty="0">
                <a:solidFill>
                  <a:srgbClr val="00B050"/>
                </a:solidFill>
                <a:latin typeface="Garamond" panose="02020404030301010803" pitchFamily="18" charset="0"/>
              </a:rPr>
              <a:t>$101.50</a:t>
            </a:r>
          </a:p>
        </p:txBody>
      </p:sp>
      <p:sp>
        <p:nvSpPr>
          <p:cNvPr id="1247" name="TextBox 1246">
            <a:extLst>
              <a:ext uri="{FF2B5EF4-FFF2-40B4-BE49-F238E27FC236}">
                <a16:creationId xmlns:a16="http://schemas.microsoft.com/office/drawing/2014/main" id="{8A244AA5-5676-5C43-92FD-6E824007D24D}"/>
              </a:ext>
            </a:extLst>
          </p:cNvPr>
          <p:cNvSpPr txBox="1"/>
          <p:nvPr/>
        </p:nvSpPr>
        <p:spPr>
          <a:xfrm>
            <a:off x="9181756" y="4963538"/>
            <a:ext cx="729687" cy="307777"/>
          </a:xfrm>
          <a:prstGeom prst="rect">
            <a:avLst/>
          </a:prstGeom>
          <a:noFill/>
        </p:spPr>
        <p:txBody>
          <a:bodyPr wrap="none" rtlCol="0">
            <a:spAutoFit/>
          </a:bodyPr>
          <a:lstStyle/>
          <a:p>
            <a:r>
              <a:rPr lang="en-US" sz="1400" b="1" dirty="0">
                <a:solidFill>
                  <a:srgbClr val="00B050"/>
                </a:solidFill>
                <a:latin typeface="Garamond" panose="02020404030301010803" pitchFamily="18" charset="0"/>
              </a:rPr>
              <a:t>$101.50</a:t>
            </a:r>
          </a:p>
        </p:txBody>
      </p:sp>
      <p:sp>
        <p:nvSpPr>
          <p:cNvPr id="1248" name="TextBox 1247">
            <a:extLst>
              <a:ext uri="{FF2B5EF4-FFF2-40B4-BE49-F238E27FC236}">
                <a16:creationId xmlns:a16="http://schemas.microsoft.com/office/drawing/2014/main" id="{DA3D0BAA-2D8A-1746-AA89-CB96901607CB}"/>
              </a:ext>
            </a:extLst>
          </p:cNvPr>
          <p:cNvSpPr txBox="1"/>
          <p:nvPr/>
        </p:nvSpPr>
        <p:spPr>
          <a:xfrm>
            <a:off x="8879530" y="5289880"/>
            <a:ext cx="729687" cy="307777"/>
          </a:xfrm>
          <a:prstGeom prst="rect">
            <a:avLst/>
          </a:prstGeom>
          <a:noFill/>
        </p:spPr>
        <p:txBody>
          <a:bodyPr wrap="none" rtlCol="0">
            <a:spAutoFit/>
          </a:bodyPr>
          <a:lstStyle/>
          <a:p>
            <a:r>
              <a:rPr lang="en-US" sz="1400" b="1" dirty="0">
                <a:solidFill>
                  <a:srgbClr val="00B050"/>
                </a:solidFill>
                <a:latin typeface="Garamond" panose="02020404030301010803" pitchFamily="18" charset="0"/>
              </a:rPr>
              <a:t>$101.50</a:t>
            </a:r>
          </a:p>
        </p:txBody>
      </p:sp>
      <p:sp>
        <p:nvSpPr>
          <p:cNvPr id="1249" name="TextBox 1248">
            <a:extLst>
              <a:ext uri="{FF2B5EF4-FFF2-40B4-BE49-F238E27FC236}">
                <a16:creationId xmlns:a16="http://schemas.microsoft.com/office/drawing/2014/main" id="{EA0DDEA3-F07D-CF49-8BA1-4C38FE11D169}"/>
              </a:ext>
            </a:extLst>
          </p:cNvPr>
          <p:cNvSpPr txBox="1"/>
          <p:nvPr/>
        </p:nvSpPr>
        <p:spPr>
          <a:xfrm>
            <a:off x="2254433" y="4912304"/>
            <a:ext cx="712054" cy="307777"/>
          </a:xfrm>
          <a:prstGeom prst="rect">
            <a:avLst/>
          </a:prstGeom>
          <a:noFill/>
        </p:spPr>
        <p:txBody>
          <a:bodyPr wrap="none" rtlCol="0">
            <a:spAutoFit/>
          </a:bodyPr>
          <a:lstStyle/>
          <a:p>
            <a:r>
              <a:rPr lang="en-US" sz="1400" b="1" dirty="0">
                <a:solidFill>
                  <a:srgbClr val="7030A0"/>
                </a:solidFill>
                <a:latin typeface="Garamond" panose="02020404030301010803" pitchFamily="18" charset="0"/>
              </a:rPr>
              <a:t>$114.87</a:t>
            </a:r>
          </a:p>
        </p:txBody>
      </p:sp>
      <p:sp>
        <p:nvSpPr>
          <p:cNvPr id="1250" name="TextBox 1249">
            <a:extLst>
              <a:ext uri="{FF2B5EF4-FFF2-40B4-BE49-F238E27FC236}">
                <a16:creationId xmlns:a16="http://schemas.microsoft.com/office/drawing/2014/main" id="{AF65E078-DD50-834D-AFF6-B6884D49C281}"/>
              </a:ext>
            </a:extLst>
          </p:cNvPr>
          <p:cNvSpPr txBox="1"/>
          <p:nvPr/>
        </p:nvSpPr>
        <p:spPr>
          <a:xfrm>
            <a:off x="3120188" y="5665124"/>
            <a:ext cx="726481" cy="307777"/>
          </a:xfrm>
          <a:prstGeom prst="rect">
            <a:avLst/>
          </a:prstGeom>
          <a:noFill/>
        </p:spPr>
        <p:txBody>
          <a:bodyPr wrap="none" rtlCol="0">
            <a:spAutoFit/>
          </a:bodyPr>
          <a:lstStyle/>
          <a:p>
            <a:r>
              <a:rPr lang="en-US" sz="1400" b="1" dirty="0">
                <a:solidFill>
                  <a:srgbClr val="7030A0"/>
                </a:solidFill>
                <a:latin typeface="Garamond" panose="02020404030301010803" pitchFamily="18" charset="0"/>
              </a:rPr>
              <a:t>$109.37</a:t>
            </a:r>
          </a:p>
        </p:txBody>
      </p:sp>
      <p:sp>
        <p:nvSpPr>
          <p:cNvPr id="1251" name="TextBox 1250">
            <a:extLst>
              <a:ext uri="{FF2B5EF4-FFF2-40B4-BE49-F238E27FC236}">
                <a16:creationId xmlns:a16="http://schemas.microsoft.com/office/drawing/2014/main" id="{F8E77BF7-78EA-5742-9CA4-482ED4CFFD50}"/>
              </a:ext>
            </a:extLst>
          </p:cNvPr>
          <p:cNvSpPr txBox="1"/>
          <p:nvPr/>
        </p:nvSpPr>
        <p:spPr>
          <a:xfrm>
            <a:off x="2419469" y="5437009"/>
            <a:ext cx="697627" cy="307777"/>
          </a:xfrm>
          <a:prstGeom prst="rect">
            <a:avLst/>
          </a:prstGeom>
          <a:noFill/>
        </p:spPr>
        <p:txBody>
          <a:bodyPr wrap="none" rtlCol="0">
            <a:spAutoFit/>
          </a:bodyPr>
          <a:lstStyle/>
          <a:p>
            <a:r>
              <a:rPr lang="en-US" sz="1400" b="1" dirty="0">
                <a:solidFill>
                  <a:srgbClr val="7030A0"/>
                </a:solidFill>
                <a:latin typeface="Garamond" panose="02020404030301010803" pitchFamily="18" charset="0"/>
              </a:rPr>
              <a:t>$111.64</a:t>
            </a:r>
          </a:p>
        </p:txBody>
      </p:sp>
      <p:sp>
        <p:nvSpPr>
          <p:cNvPr id="1252" name="TextBox 1251">
            <a:extLst>
              <a:ext uri="{FF2B5EF4-FFF2-40B4-BE49-F238E27FC236}">
                <a16:creationId xmlns:a16="http://schemas.microsoft.com/office/drawing/2014/main" id="{B238605B-5062-F543-A1E4-5C2A902142D8}"/>
              </a:ext>
            </a:extLst>
          </p:cNvPr>
          <p:cNvSpPr txBox="1"/>
          <p:nvPr/>
        </p:nvSpPr>
        <p:spPr>
          <a:xfrm>
            <a:off x="4068391" y="5705356"/>
            <a:ext cx="726481" cy="307777"/>
          </a:xfrm>
          <a:prstGeom prst="rect">
            <a:avLst/>
          </a:prstGeom>
          <a:noFill/>
        </p:spPr>
        <p:txBody>
          <a:bodyPr wrap="none" rtlCol="0">
            <a:spAutoFit/>
          </a:bodyPr>
          <a:lstStyle/>
          <a:p>
            <a:r>
              <a:rPr lang="en-US" sz="1400" b="1" dirty="0">
                <a:solidFill>
                  <a:srgbClr val="7030A0"/>
                </a:solidFill>
                <a:latin typeface="Garamond" panose="02020404030301010803" pitchFamily="18" charset="0"/>
              </a:rPr>
              <a:t>$107.77</a:t>
            </a:r>
          </a:p>
        </p:txBody>
      </p:sp>
      <p:sp>
        <p:nvSpPr>
          <p:cNvPr id="1253" name="Rectangle 1252">
            <a:extLst>
              <a:ext uri="{FF2B5EF4-FFF2-40B4-BE49-F238E27FC236}">
                <a16:creationId xmlns:a16="http://schemas.microsoft.com/office/drawing/2014/main" id="{C3AF6B21-A58A-844C-B9F6-816DF960B53C}"/>
              </a:ext>
            </a:extLst>
          </p:cNvPr>
          <p:cNvSpPr/>
          <p:nvPr/>
        </p:nvSpPr>
        <p:spPr>
          <a:xfrm>
            <a:off x="2492831" y="4339854"/>
            <a:ext cx="718457"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400" b="1" dirty="0">
                <a:solidFill>
                  <a:srgbClr val="7030A0"/>
                </a:solidFill>
                <a:latin typeface="Garamond" charset="0"/>
                <a:ea typeface="Garamond" charset="0"/>
                <a:cs typeface="Garamond" charset="0"/>
              </a:rPr>
              <a:t>$116.92</a:t>
            </a:r>
          </a:p>
        </p:txBody>
      </p:sp>
      <p:sp>
        <p:nvSpPr>
          <p:cNvPr id="1254" name="TextBox 1253">
            <a:extLst>
              <a:ext uri="{FF2B5EF4-FFF2-40B4-BE49-F238E27FC236}">
                <a16:creationId xmlns:a16="http://schemas.microsoft.com/office/drawing/2014/main" id="{EA7B8F3B-A03D-584D-9EE3-8E6B325A2DF6}"/>
              </a:ext>
            </a:extLst>
          </p:cNvPr>
          <p:cNvSpPr txBox="1"/>
          <p:nvPr/>
        </p:nvSpPr>
        <p:spPr>
          <a:xfrm>
            <a:off x="8276808" y="5659086"/>
            <a:ext cx="729687" cy="307777"/>
          </a:xfrm>
          <a:prstGeom prst="rect">
            <a:avLst/>
          </a:prstGeom>
          <a:noFill/>
        </p:spPr>
        <p:txBody>
          <a:bodyPr wrap="none" rtlCol="0">
            <a:spAutoFit/>
          </a:bodyPr>
          <a:lstStyle/>
          <a:p>
            <a:r>
              <a:rPr lang="en-US" sz="1400" b="1" dirty="0">
                <a:solidFill>
                  <a:srgbClr val="00B050"/>
                </a:solidFill>
                <a:latin typeface="Garamond" panose="02020404030301010803" pitchFamily="18" charset="0"/>
              </a:rPr>
              <a:t>$101.50</a:t>
            </a:r>
          </a:p>
        </p:txBody>
      </p:sp>
      <p:sp>
        <p:nvSpPr>
          <p:cNvPr id="1255" name="TextBox 1254">
            <a:extLst>
              <a:ext uri="{FF2B5EF4-FFF2-40B4-BE49-F238E27FC236}">
                <a16:creationId xmlns:a16="http://schemas.microsoft.com/office/drawing/2014/main" id="{3747FF8C-06BA-F447-A93F-A44CA44637C5}"/>
              </a:ext>
            </a:extLst>
          </p:cNvPr>
          <p:cNvSpPr txBox="1"/>
          <p:nvPr/>
        </p:nvSpPr>
        <p:spPr>
          <a:xfrm>
            <a:off x="7306941" y="5668866"/>
            <a:ext cx="729687" cy="307777"/>
          </a:xfrm>
          <a:prstGeom prst="rect">
            <a:avLst/>
          </a:prstGeom>
          <a:noFill/>
        </p:spPr>
        <p:txBody>
          <a:bodyPr wrap="none" rtlCol="0">
            <a:spAutoFit/>
          </a:bodyPr>
          <a:lstStyle/>
          <a:p>
            <a:r>
              <a:rPr lang="en-US" sz="1400" b="1" dirty="0">
                <a:solidFill>
                  <a:srgbClr val="00B050"/>
                </a:solidFill>
                <a:latin typeface="Garamond" panose="02020404030301010803" pitchFamily="18" charset="0"/>
              </a:rPr>
              <a:t>$101.50</a:t>
            </a:r>
          </a:p>
        </p:txBody>
      </p:sp>
      <p:sp>
        <p:nvSpPr>
          <p:cNvPr id="1256" name="TextBox 1255">
            <a:extLst>
              <a:ext uri="{FF2B5EF4-FFF2-40B4-BE49-F238E27FC236}">
                <a16:creationId xmlns:a16="http://schemas.microsoft.com/office/drawing/2014/main" id="{FDCB145D-5760-8047-9E4F-CE2BA9E33CBB}"/>
              </a:ext>
            </a:extLst>
          </p:cNvPr>
          <p:cNvSpPr txBox="1"/>
          <p:nvPr/>
        </p:nvSpPr>
        <p:spPr>
          <a:xfrm>
            <a:off x="5496658" y="5696933"/>
            <a:ext cx="726481" cy="307777"/>
          </a:xfrm>
          <a:prstGeom prst="rect">
            <a:avLst/>
          </a:prstGeom>
          <a:noFill/>
        </p:spPr>
        <p:txBody>
          <a:bodyPr wrap="none" rtlCol="0">
            <a:spAutoFit/>
          </a:bodyPr>
          <a:lstStyle/>
          <a:p>
            <a:r>
              <a:rPr lang="en-US" sz="1400" b="1" dirty="0">
                <a:solidFill>
                  <a:srgbClr val="7030A0"/>
                </a:solidFill>
                <a:latin typeface="Garamond" panose="02020404030301010803" pitchFamily="18" charset="0"/>
              </a:rPr>
              <a:t>$106.63</a:t>
            </a:r>
          </a:p>
        </p:txBody>
      </p:sp>
      <p:sp>
        <p:nvSpPr>
          <p:cNvPr id="1257" name="TextBox 1256">
            <a:extLst>
              <a:ext uri="{FF2B5EF4-FFF2-40B4-BE49-F238E27FC236}">
                <a16:creationId xmlns:a16="http://schemas.microsoft.com/office/drawing/2014/main" id="{6E66CEAC-8FC1-0E46-BDD1-D4A9D665EFF3}"/>
              </a:ext>
            </a:extLst>
          </p:cNvPr>
          <p:cNvSpPr txBox="1"/>
          <p:nvPr/>
        </p:nvSpPr>
        <p:spPr>
          <a:xfrm>
            <a:off x="6469557" y="5785482"/>
            <a:ext cx="729687" cy="307777"/>
          </a:xfrm>
          <a:prstGeom prst="rect">
            <a:avLst/>
          </a:prstGeom>
          <a:noFill/>
        </p:spPr>
        <p:txBody>
          <a:bodyPr wrap="none" rtlCol="0">
            <a:spAutoFit/>
          </a:bodyPr>
          <a:lstStyle/>
          <a:p>
            <a:r>
              <a:rPr lang="en-US" sz="1400" b="1" dirty="0">
                <a:solidFill>
                  <a:srgbClr val="00B050"/>
                </a:solidFill>
                <a:latin typeface="Garamond" panose="02020404030301010803" pitchFamily="18" charset="0"/>
              </a:rPr>
              <a:t>$101.50</a:t>
            </a:r>
          </a:p>
        </p:txBody>
      </p:sp>
      <p:cxnSp>
        <p:nvCxnSpPr>
          <p:cNvPr id="1258" name="Curved Connector 1257">
            <a:extLst>
              <a:ext uri="{FF2B5EF4-FFF2-40B4-BE49-F238E27FC236}">
                <a16:creationId xmlns:a16="http://schemas.microsoft.com/office/drawing/2014/main" id="{1E28B138-3A5F-0B41-A57F-8C35B5C7CA8A}"/>
              </a:ext>
            </a:extLst>
          </p:cNvPr>
          <p:cNvCxnSpPr>
            <a:cxnSpLocks/>
          </p:cNvCxnSpPr>
          <p:nvPr/>
        </p:nvCxnSpPr>
        <p:spPr>
          <a:xfrm rot="5400000" flipH="1" flipV="1">
            <a:off x="6556256" y="1620066"/>
            <a:ext cx="833311" cy="4365860"/>
          </a:xfrm>
          <a:prstGeom prst="curvedConnector3">
            <a:avLst>
              <a:gd name="adj1" fmla="val -106542"/>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59" name="TextBox 1258">
            <a:extLst>
              <a:ext uri="{FF2B5EF4-FFF2-40B4-BE49-F238E27FC236}">
                <a16:creationId xmlns:a16="http://schemas.microsoft.com/office/drawing/2014/main" id="{12504D1A-2125-344A-88F6-1B4D605B7592}"/>
              </a:ext>
            </a:extLst>
          </p:cNvPr>
          <p:cNvSpPr txBox="1"/>
          <p:nvPr/>
        </p:nvSpPr>
        <p:spPr>
          <a:xfrm>
            <a:off x="6418460" y="4824587"/>
            <a:ext cx="510076" cy="307777"/>
          </a:xfrm>
          <a:prstGeom prst="rect">
            <a:avLst/>
          </a:prstGeom>
          <a:noFill/>
        </p:spPr>
        <p:txBody>
          <a:bodyPr wrap="none" rtlCol="0">
            <a:spAutoFit/>
          </a:bodyPr>
          <a:lstStyle/>
          <a:p>
            <a:r>
              <a:rPr lang="en-US" sz="1400" b="1" dirty="0">
                <a:solidFill>
                  <a:srgbClr val="FF0000"/>
                </a:solidFill>
                <a:latin typeface="Garamond" panose="02020404030301010803" pitchFamily="18" charset="0"/>
              </a:rPr>
              <a:t>$120</a:t>
            </a:r>
          </a:p>
        </p:txBody>
      </p:sp>
      <p:sp>
        <p:nvSpPr>
          <p:cNvPr id="1260" name="Oval 1259">
            <a:extLst>
              <a:ext uri="{FF2B5EF4-FFF2-40B4-BE49-F238E27FC236}">
                <a16:creationId xmlns:a16="http://schemas.microsoft.com/office/drawing/2014/main" id="{FE9510E1-7DB0-324D-81B0-1A4B7FE09F93}"/>
              </a:ext>
            </a:extLst>
          </p:cNvPr>
          <p:cNvSpPr/>
          <p:nvPr/>
        </p:nvSpPr>
        <p:spPr>
          <a:xfrm>
            <a:off x="9797142" y="2410985"/>
            <a:ext cx="1148248" cy="1025076"/>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b="1" dirty="0">
                <a:solidFill>
                  <a:srgbClr val="0000FF"/>
                </a:solidFill>
                <a:latin typeface="Garamond" charset="0"/>
                <a:ea typeface="Garamond" charset="0"/>
                <a:cs typeface="Garamond" charset="0"/>
              </a:rPr>
              <a:t>MÖSARSY</a:t>
            </a:r>
            <a:r>
              <a:rPr lang="es-ES_tradnl" sz="1400" b="1" dirty="0">
                <a:solidFill>
                  <a:srgbClr val="0000FF"/>
                </a:solidFill>
                <a:latin typeface="Garamond" charset="0"/>
                <a:ea typeface="Garamond" charset="0"/>
                <a:cs typeface="Garamond" charset="0"/>
              </a:rPr>
              <a:t> </a:t>
            </a:r>
            <a:r>
              <a:rPr lang="en-US" sz="14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RPF</a:t>
            </a:r>
          </a:p>
          <a:p>
            <a:pPr algn="ctr"/>
            <a:r>
              <a:rPr lang="en-US" sz="12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$120.00</a:t>
            </a:r>
          </a:p>
          <a:p>
            <a:pPr algn="ctr"/>
            <a:r>
              <a:rPr lang="en-US" sz="1000" b="1" dirty="0">
                <a:solidFill>
                  <a:srgbClr val="FFFF00"/>
                </a:solidFill>
                <a:latin typeface="Garamond" charset="0"/>
                <a:ea typeface="Garamond" charset="0"/>
                <a:cs typeface="Garamond" charset="0"/>
              </a:rPr>
              <a:t>$1,020.00</a:t>
            </a:r>
          </a:p>
        </p:txBody>
      </p:sp>
      <p:sp>
        <p:nvSpPr>
          <p:cNvPr id="1261" name="Oval 1260">
            <a:extLst>
              <a:ext uri="{FF2B5EF4-FFF2-40B4-BE49-F238E27FC236}">
                <a16:creationId xmlns:a16="http://schemas.microsoft.com/office/drawing/2014/main" id="{2A36A668-6290-AE4B-9EBF-B050235B7E28}"/>
              </a:ext>
            </a:extLst>
          </p:cNvPr>
          <p:cNvSpPr/>
          <p:nvPr/>
        </p:nvSpPr>
        <p:spPr>
          <a:xfrm>
            <a:off x="9786257" y="4343401"/>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12👤</a:t>
            </a:r>
          </a:p>
        </p:txBody>
      </p:sp>
      <p:sp>
        <p:nvSpPr>
          <p:cNvPr id="1262" name="Oval 1261">
            <a:extLst>
              <a:ext uri="{FF2B5EF4-FFF2-40B4-BE49-F238E27FC236}">
                <a16:creationId xmlns:a16="http://schemas.microsoft.com/office/drawing/2014/main" id="{7559D479-D928-3F41-9F5A-EF939AE59ABF}"/>
              </a:ext>
            </a:extLst>
          </p:cNvPr>
          <p:cNvSpPr/>
          <p:nvPr/>
        </p:nvSpPr>
        <p:spPr>
          <a:xfrm>
            <a:off x="1861458" y="4343401"/>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1👤</a:t>
            </a:r>
          </a:p>
        </p:txBody>
      </p:sp>
      <p:sp>
        <p:nvSpPr>
          <p:cNvPr id="1263" name="Oval 1262">
            <a:extLst>
              <a:ext uri="{FF2B5EF4-FFF2-40B4-BE49-F238E27FC236}">
                <a16:creationId xmlns:a16="http://schemas.microsoft.com/office/drawing/2014/main" id="{AC27363F-8BB1-3F43-A932-52B70AB5F351}"/>
              </a:ext>
            </a:extLst>
          </p:cNvPr>
          <p:cNvSpPr/>
          <p:nvPr/>
        </p:nvSpPr>
        <p:spPr>
          <a:xfrm>
            <a:off x="1894116" y="5007427"/>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2👤</a:t>
            </a:r>
          </a:p>
        </p:txBody>
      </p:sp>
      <p:sp>
        <p:nvSpPr>
          <p:cNvPr id="1264" name="Oval 1263">
            <a:extLst>
              <a:ext uri="{FF2B5EF4-FFF2-40B4-BE49-F238E27FC236}">
                <a16:creationId xmlns:a16="http://schemas.microsoft.com/office/drawing/2014/main" id="{88421CB8-3A82-BC43-A0F7-5A3F15D9C659}"/>
              </a:ext>
            </a:extLst>
          </p:cNvPr>
          <p:cNvSpPr/>
          <p:nvPr/>
        </p:nvSpPr>
        <p:spPr>
          <a:xfrm>
            <a:off x="2394858" y="5671453"/>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3👤</a:t>
            </a:r>
          </a:p>
        </p:txBody>
      </p:sp>
      <p:sp>
        <p:nvSpPr>
          <p:cNvPr id="1265" name="Oval 1264">
            <a:extLst>
              <a:ext uri="{FF2B5EF4-FFF2-40B4-BE49-F238E27FC236}">
                <a16:creationId xmlns:a16="http://schemas.microsoft.com/office/drawing/2014/main" id="{79FB1B9A-C56A-3A4D-BC17-EDAE194ED9D7}"/>
              </a:ext>
            </a:extLst>
          </p:cNvPr>
          <p:cNvSpPr/>
          <p:nvPr/>
        </p:nvSpPr>
        <p:spPr>
          <a:xfrm>
            <a:off x="3309259" y="5921825"/>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4👤</a:t>
            </a:r>
          </a:p>
        </p:txBody>
      </p:sp>
      <p:sp>
        <p:nvSpPr>
          <p:cNvPr id="1266" name="Oval 1265">
            <a:extLst>
              <a:ext uri="{FF2B5EF4-FFF2-40B4-BE49-F238E27FC236}">
                <a16:creationId xmlns:a16="http://schemas.microsoft.com/office/drawing/2014/main" id="{3F1CA81D-523D-794B-9799-283754CEC5C3}"/>
              </a:ext>
            </a:extLst>
          </p:cNvPr>
          <p:cNvSpPr/>
          <p:nvPr/>
        </p:nvSpPr>
        <p:spPr>
          <a:xfrm>
            <a:off x="4245431" y="5921826"/>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5👤</a:t>
            </a:r>
          </a:p>
        </p:txBody>
      </p:sp>
      <p:sp>
        <p:nvSpPr>
          <p:cNvPr id="1267" name="Oval 1266">
            <a:extLst>
              <a:ext uri="{FF2B5EF4-FFF2-40B4-BE49-F238E27FC236}">
                <a16:creationId xmlns:a16="http://schemas.microsoft.com/office/drawing/2014/main" id="{B887EE39-C282-9F4A-92DE-CA56EBA9BAF7}"/>
              </a:ext>
            </a:extLst>
          </p:cNvPr>
          <p:cNvSpPr/>
          <p:nvPr/>
        </p:nvSpPr>
        <p:spPr>
          <a:xfrm>
            <a:off x="5236029" y="5932708"/>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6👤</a:t>
            </a:r>
          </a:p>
        </p:txBody>
      </p:sp>
      <p:sp>
        <p:nvSpPr>
          <p:cNvPr id="1268" name="Oval 1267">
            <a:extLst>
              <a:ext uri="{FF2B5EF4-FFF2-40B4-BE49-F238E27FC236}">
                <a16:creationId xmlns:a16="http://schemas.microsoft.com/office/drawing/2014/main" id="{7B5D5D8C-23F5-514F-9A85-955DA42505B2}"/>
              </a:ext>
            </a:extLst>
          </p:cNvPr>
          <p:cNvSpPr/>
          <p:nvPr/>
        </p:nvSpPr>
        <p:spPr>
          <a:xfrm>
            <a:off x="6172200" y="5932708"/>
            <a:ext cx="500742" cy="50074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FF00"/>
                </a:solidFill>
                <a:latin typeface="Garamond" charset="0"/>
                <a:ea typeface="Garamond" charset="0"/>
                <a:cs typeface="Garamond" charset="0"/>
              </a:rPr>
              <a:t>7👤</a:t>
            </a:r>
          </a:p>
        </p:txBody>
      </p:sp>
      <p:sp>
        <p:nvSpPr>
          <p:cNvPr id="1269" name="Oval 1268">
            <a:extLst>
              <a:ext uri="{FF2B5EF4-FFF2-40B4-BE49-F238E27FC236}">
                <a16:creationId xmlns:a16="http://schemas.microsoft.com/office/drawing/2014/main" id="{E80D316F-A582-6746-B51C-4E0D65769783}"/>
              </a:ext>
            </a:extLst>
          </p:cNvPr>
          <p:cNvSpPr/>
          <p:nvPr/>
        </p:nvSpPr>
        <p:spPr>
          <a:xfrm>
            <a:off x="7108371" y="5932708"/>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8👤</a:t>
            </a:r>
          </a:p>
        </p:txBody>
      </p:sp>
      <p:sp>
        <p:nvSpPr>
          <p:cNvPr id="1270" name="Oval 1269">
            <a:extLst>
              <a:ext uri="{FF2B5EF4-FFF2-40B4-BE49-F238E27FC236}">
                <a16:creationId xmlns:a16="http://schemas.microsoft.com/office/drawing/2014/main" id="{6C69785F-BF3D-7648-B30F-0539A41E9170}"/>
              </a:ext>
            </a:extLst>
          </p:cNvPr>
          <p:cNvSpPr/>
          <p:nvPr/>
        </p:nvSpPr>
        <p:spPr>
          <a:xfrm>
            <a:off x="8098972" y="5921827"/>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9👤</a:t>
            </a:r>
          </a:p>
        </p:txBody>
      </p:sp>
      <p:sp>
        <p:nvSpPr>
          <p:cNvPr id="1271" name="Oval 1270">
            <a:extLst>
              <a:ext uri="{FF2B5EF4-FFF2-40B4-BE49-F238E27FC236}">
                <a16:creationId xmlns:a16="http://schemas.microsoft.com/office/drawing/2014/main" id="{212D9635-7EC1-3943-A05F-B88C47DC143D}"/>
              </a:ext>
            </a:extLst>
          </p:cNvPr>
          <p:cNvSpPr/>
          <p:nvPr/>
        </p:nvSpPr>
        <p:spPr>
          <a:xfrm>
            <a:off x="9035143" y="5671456"/>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10👤</a:t>
            </a:r>
          </a:p>
        </p:txBody>
      </p:sp>
      <p:sp>
        <p:nvSpPr>
          <p:cNvPr id="1272" name="Oval 1271">
            <a:extLst>
              <a:ext uri="{FF2B5EF4-FFF2-40B4-BE49-F238E27FC236}">
                <a16:creationId xmlns:a16="http://schemas.microsoft.com/office/drawing/2014/main" id="{1FC21D9B-A750-1348-B8A8-D1346CD72864}"/>
              </a:ext>
            </a:extLst>
          </p:cNvPr>
          <p:cNvSpPr/>
          <p:nvPr/>
        </p:nvSpPr>
        <p:spPr>
          <a:xfrm>
            <a:off x="9786257" y="5007428"/>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11👤</a:t>
            </a:r>
          </a:p>
        </p:txBody>
      </p:sp>
      <p:sp>
        <p:nvSpPr>
          <p:cNvPr id="1273" name="Rectangle 1272">
            <a:extLst>
              <a:ext uri="{FF2B5EF4-FFF2-40B4-BE49-F238E27FC236}">
                <a16:creationId xmlns:a16="http://schemas.microsoft.com/office/drawing/2014/main" id="{35F41370-E354-5441-ADEF-4AC82D8AA8C3}"/>
              </a:ext>
            </a:extLst>
          </p:cNvPr>
          <p:cNvSpPr/>
          <p:nvPr/>
        </p:nvSpPr>
        <p:spPr>
          <a:xfrm>
            <a:off x="4495801" y="2492824"/>
            <a:ext cx="2558143" cy="74022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400" b="1" dirty="0">
                <a:solidFill>
                  <a:schemeClr val="bg1"/>
                </a:solidFill>
                <a:latin typeface="Garamond" charset="0"/>
                <a:ea typeface="Garamond" charset="0"/>
                <a:cs typeface="Garamond" charset="0"/>
              </a:rPr>
              <a:t>ROT 12 POSITIONS-$100</a:t>
            </a:r>
          </a:p>
          <a:p>
            <a:pPr algn="ctr"/>
            <a:r>
              <a:rPr lang="es-ES_tradnl" sz="1000" b="1" dirty="0">
                <a:solidFill>
                  <a:schemeClr val="accent6">
                    <a:lumMod val="50000"/>
                  </a:schemeClr>
                </a:solidFill>
                <a:latin typeface="Garamond" charset="0"/>
                <a:ea typeface="Garamond" charset="0"/>
                <a:cs typeface="Garamond" charset="0"/>
              </a:rPr>
              <a:t>EACH PARTNER WILL INVESTED OR WILL SAVING ($1,200.00):</a:t>
            </a:r>
          </a:p>
          <a:p>
            <a:pPr algn="ctr"/>
            <a:r>
              <a:rPr lang="es-ES_tradnl" sz="1400" b="1" dirty="0">
                <a:solidFill>
                  <a:schemeClr val="bg1"/>
                </a:solidFill>
                <a:latin typeface="Garamond" charset="0"/>
                <a:ea typeface="Garamond" charset="0"/>
                <a:cs typeface="Garamond" charset="0"/>
              </a:rPr>
              <a:t>$100+INTEREST+FEE</a:t>
            </a:r>
            <a:endParaRPr lang="en-US" sz="1400" dirty="0">
              <a:solidFill>
                <a:schemeClr val="bg1"/>
              </a:solidFill>
            </a:endParaRPr>
          </a:p>
        </p:txBody>
      </p:sp>
      <p:cxnSp>
        <p:nvCxnSpPr>
          <p:cNvPr id="1274" name="Curved Connector 1273">
            <a:extLst>
              <a:ext uri="{FF2B5EF4-FFF2-40B4-BE49-F238E27FC236}">
                <a16:creationId xmlns:a16="http://schemas.microsoft.com/office/drawing/2014/main" id="{B51BE7BD-A6BB-7048-8CA4-7114D45E53C6}"/>
              </a:ext>
            </a:extLst>
          </p:cNvPr>
          <p:cNvCxnSpPr>
            <a:stCxn id="1262" idx="6"/>
            <a:endCxn id="1273" idx="1"/>
          </p:cNvCxnSpPr>
          <p:nvPr/>
        </p:nvCxnSpPr>
        <p:spPr>
          <a:xfrm flipV="1">
            <a:off x="2362200" y="2862939"/>
            <a:ext cx="2133601" cy="1730834"/>
          </a:xfrm>
          <a:prstGeom prst="curvedConnector3">
            <a:avLst>
              <a:gd name="adj1" fmla="val 50000"/>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75" name="Curved Connector 1274">
            <a:extLst>
              <a:ext uri="{FF2B5EF4-FFF2-40B4-BE49-F238E27FC236}">
                <a16:creationId xmlns:a16="http://schemas.microsoft.com/office/drawing/2014/main" id="{F04F6213-5BE5-7440-9B78-07E3E18E9B14}"/>
              </a:ext>
            </a:extLst>
          </p:cNvPr>
          <p:cNvCxnSpPr>
            <a:stCxn id="1271" idx="1"/>
            <a:endCxn id="1273" idx="3"/>
          </p:cNvCxnSpPr>
          <p:nvPr/>
        </p:nvCxnSpPr>
        <p:spPr>
          <a:xfrm rot="16200000" flipV="1">
            <a:off x="6640286" y="3276598"/>
            <a:ext cx="2881849" cy="2054531"/>
          </a:xfrm>
          <a:prstGeom prst="curvedConnector2">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76" name="Curved Connector 1275">
            <a:extLst>
              <a:ext uri="{FF2B5EF4-FFF2-40B4-BE49-F238E27FC236}">
                <a16:creationId xmlns:a16="http://schemas.microsoft.com/office/drawing/2014/main" id="{7D2318CF-8B3D-6641-B0DC-5FA5871D781E}"/>
              </a:ext>
            </a:extLst>
          </p:cNvPr>
          <p:cNvCxnSpPr>
            <a:stCxn id="1272" idx="2"/>
            <a:endCxn id="1273" idx="3"/>
          </p:cNvCxnSpPr>
          <p:nvPr/>
        </p:nvCxnSpPr>
        <p:spPr>
          <a:xfrm rot="10800000">
            <a:off x="7053945" y="2862940"/>
            <a:ext cx="2732313" cy="2394861"/>
          </a:xfrm>
          <a:prstGeom prst="curvedConnector3">
            <a:avLst>
              <a:gd name="adj1" fmla="val 50000"/>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77" name="Curved Connector 1276">
            <a:extLst>
              <a:ext uri="{FF2B5EF4-FFF2-40B4-BE49-F238E27FC236}">
                <a16:creationId xmlns:a16="http://schemas.microsoft.com/office/drawing/2014/main" id="{1E2C72C8-E1F3-594C-B125-9564A973D6C6}"/>
              </a:ext>
            </a:extLst>
          </p:cNvPr>
          <p:cNvCxnSpPr>
            <a:stCxn id="1261" idx="2"/>
            <a:endCxn id="1273" idx="3"/>
          </p:cNvCxnSpPr>
          <p:nvPr/>
        </p:nvCxnSpPr>
        <p:spPr>
          <a:xfrm rot="10800000">
            <a:off x="7053945" y="2862939"/>
            <a:ext cx="2732313" cy="1730834"/>
          </a:xfrm>
          <a:prstGeom prst="curvedConnector3">
            <a:avLst>
              <a:gd name="adj1" fmla="val 50000"/>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78" name="Curved Connector 1277">
            <a:extLst>
              <a:ext uri="{FF2B5EF4-FFF2-40B4-BE49-F238E27FC236}">
                <a16:creationId xmlns:a16="http://schemas.microsoft.com/office/drawing/2014/main" id="{AE8F8483-AF43-5042-AFCF-2F46A3BB1F8C}"/>
              </a:ext>
            </a:extLst>
          </p:cNvPr>
          <p:cNvCxnSpPr>
            <a:stCxn id="1263" idx="6"/>
            <a:endCxn id="1273" idx="1"/>
          </p:cNvCxnSpPr>
          <p:nvPr/>
        </p:nvCxnSpPr>
        <p:spPr>
          <a:xfrm flipV="1">
            <a:off x="2394858" y="2862939"/>
            <a:ext cx="2100943" cy="2394860"/>
          </a:xfrm>
          <a:prstGeom prst="curvedConnector3">
            <a:avLst>
              <a:gd name="adj1" fmla="val 50000"/>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79" name="Curved Connector 1278">
            <a:extLst>
              <a:ext uri="{FF2B5EF4-FFF2-40B4-BE49-F238E27FC236}">
                <a16:creationId xmlns:a16="http://schemas.microsoft.com/office/drawing/2014/main" id="{FFC4CDEE-CAAB-A846-ABCD-998167B84550}"/>
              </a:ext>
            </a:extLst>
          </p:cNvPr>
          <p:cNvCxnSpPr>
            <a:stCxn id="1264" idx="7"/>
            <a:endCxn id="1273" idx="1"/>
          </p:cNvCxnSpPr>
          <p:nvPr/>
        </p:nvCxnSpPr>
        <p:spPr>
          <a:xfrm rot="5400000" flipH="1" flipV="1">
            <a:off x="2218111" y="3467096"/>
            <a:ext cx="2881846" cy="1673533"/>
          </a:xfrm>
          <a:prstGeom prst="curvedConnector2">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80" name="Curved Connector 1279">
            <a:extLst>
              <a:ext uri="{FF2B5EF4-FFF2-40B4-BE49-F238E27FC236}">
                <a16:creationId xmlns:a16="http://schemas.microsoft.com/office/drawing/2014/main" id="{3F810F00-F362-2F4E-8648-1C0FA606757A}"/>
              </a:ext>
            </a:extLst>
          </p:cNvPr>
          <p:cNvCxnSpPr>
            <a:stCxn id="1265" idx="0"/>
            <a:endCxn id="1273" idx="1"/>
          </p:cNvCxnSpPr>
          <p:nvPr/>
        </p:nvCxnSpPr>
        <p:spPr>
          <a:xfrm rot="5400000" flipH="1" flipV="1">
            <a:off x="2498272" y="3924297"/>
            <a:ext cx="3058886" cy="936171"/>
          </a:xfrm>
          <a:prstGeom prst="curvedConnector2">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81" name="Curved Connector 1280">
            <a:extLst>
              <a:ext uri="{FF2B5EF4-FFF2-40B4-BE49-F238E27FC236}">
                <a16:creationId xmlns:a16="http://schemas.microsoft.com/office/drawing/2014/main" id="{8FE7C315-48AB-584F-97D6-E2BADDBEB374}"/>
              </a:ext>
            </a:extLst>
          </p:cNvPr>
          <p:cNvCxnSpPr>
            <a:stCxn id="1266" idx="0"/>
            <a:endCxn id="1273" idx="1"/>
          </p:cNvCxnSpPr>
          <p:nvPr/>
        </p:nvCxnSpPr>
        <p:spPr>
          <a:xfrm rot="16200000" flipV="1">
            <a:off x="2966359" y="4392382"/>
            <a:ext cx="3058887" cy="1"/>
          </a:xfrm>
          <a:prstGeom prst="curvedConnector4">
            <a:avLst>
              <a:gd name="adj1" fmla="val 43950"/>
              <a:gd name="adj2" fmla="val 47897100000"/>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82" name="Curved Connector 1281">
            <a:extLst>
              <a:ext uri="{FF2B5EF4-FFF2-40B4-BE49-F238E27FC236}">
                <a16:creationId xmlns:a16="http://schemas.microsoft.com/office/drawing/2014/main" id="{0CAA9FFF-926B-F348-BE9B-2E3A9A6341C0}"/>
              </a:ext>
            </a:extLst>
          </p:cNvPr>
          <p:cNvCxnSpPr>
            <a:stCxn id="1267" idx="6"/>
            <a:endCxn id="1273" idx="1"/>
          </p:cNvCxnSpPr>
          <p:nvPr/>
        </p:nvCxnSpPr>
        <p:spPr>
          <a:xfrm flipH="1" flipV="1">
            <a:off x="4495801" y="2862939"/>
            <a:ext cx="1240970" cy="3320141"/>
          </a:xfrm>
          <a:prstGeom prst="curvedConnector5">
            <a:avLst>
              <a:gd name="adj1" fmla="val -18421"/>
              <a:gd name="adj2" fmla="val 48197"/>
              <a:gd name="adj3" fmla="val 118421"/>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83" name="Curved Connector 1282">
            <a:extLst>
              <a:ext uri="{FF2B5EF4-FFF2-40B4-BE49-F238E27FC236}">
                <a16:creationId xmlns:a16="http://schemas.microsoft.com/office/drawing/2014/main" id="{DF1CA693-9A0B-704A-9521-823989A136F2}"/>
              </a:ext>
            </a:extLst>
          </p:cNvPr>
          <p:cNvCxnSpPr>
            <a:stCxn id="1268" idx="6"/>
            <a:endCxn id="1273" idx="3"/>
          </p:cNvCxnSpPr>
          <p:nvPr/>
        </p:nvCxnSpPr>
        <p:spPr>
          <a:xfrm flipV="1">
            <a:off x="6672942" y="2862939"/>
            <a:ext cx="381002" cy="3320141"/>
          </a:xfrm>
          <a:prstGeom prst="curvedConnector3">
            <a:avLst>
              <a:gd name="adj1" fmla="val 160000"/>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84" name="Curved Connector 1283">
            <a:extLst>
              <a:ext uri="{FF2B5EF4-FFF2-40B4-BE49-F238E27FC236}">
                <a16:creationId xmlns:a16="http://schemas.microsoft.com/office/drawing/2014/main" id="{BBF2AE16-95BF-CA42-8C9C-C67AE0E30987}"/>
              </a:ext>
            </a:extLst>
          </p:cNvPr>
          <p:cNvCxnSpPr>
            <a:stCxn id="1269" idx="6"/>
            <a:endCxn id="1273" idx="3"/>
          </p:cNvCxnSpPr>
          <p:nvPr/>
        </p:nvCxnSpPr>
        <p:spPr>
          <a:xfrm flipH="1" flipV="1">
            <a:off x="7053944" y="2862939"/>
            <a:ext cx="555169" cy="3320141"/>
          </a:xfrm>
          <a:prstGeom prst="curvedConnector3">
            <a:avLst>
              <a:gd name="adj1" fmla="val -41177"/>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85" name="Curved Connector 1284">
            <a:extLst>
              <a:ext uri="{FF2B5EF4-FFF2-40B4-BE49-F238E27FC236}">
                <a16:creationId xmlns:a16="http://schemas.microsoft.com/office/drawing/2014/main" id="{F3FDA4E7-D135-0B46-B4C9-3FB762C48996}"/>
              </a:ext>
            </a:extLst>
          </p:cNvPr>
          <p:cNvCxnSpPr>
            <a:stCxn id="1270" idx="6"/>
            <a:endCxn id="1273" idx="3"/>
          </p:cNvCxnSpPr>
          <p:nvPr/>
        </p:nvCxnSpPr>
        <p:spPr>
          <a:xfrm flipH="1" flipV="1">
            <a:off x="7053944" y="2862939"/>
            <a:ext cx="1545770" cy="3309260"/>
          </a:xfrm>
          <a:prstGeom prst="curvedConnector3">
            <a:avLst>
              <a:gd name="adj1" fmla="val -14789"/>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86" name="Curved Connector 1285">
            <a:extLst>
              <a:ext uri="{FF2B5EF4-FFF2-40B4-BE49-F238E27FC236}">
                <a16:creationId xmlns:a16="http://schemas.microsoft.com/office/drawing/2014/main" id="{2CF93E50-352B-9C40-80BB-FE3CEA4AD232}"/>
              </a:ext>
            </a:extLst>
          </p:cNvPr>
          <p:cNvCxnSpPr>
            <a:cxnSpLocks/>
            <a:stCxn id="1273" idx="2"/>
          </p:cNvCxnSpPr>
          <p:nvPr/>
        </p:nvCxnSpPr>
        <p:spPr>
          <a:xfrm rot="5400000">
            <a:off x="5259935" y="3242071"/>
            <a:ext cx="523956" cy="505920"/>
          </a:xfrm>
          <a:prstGeom prst="curvedConnector2">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87" name="Curved Connector 1286">
            <a:extLst>
              <a:ext uri="{FF2B5EF4-FFF2-40B4-BE49-F238E27FC236}">
                <a16:creationId xmlns:a16="http://schemas.microsoft.com/office/drawing/2014/main" id="{D093C864-E528-4E4F-AB3B-FDF571509CAA}"/>
              </a:ext>
            </a:extLst>
          </p:cNvPr>
          <p:cNvCxnSpPr>
            <a:cxnSpLocks/>
            <a:stCxn id="1273" idx="2"/>
          </p:cNvCxnSpPr>
          <p:nvPr/>
        </p:nvCxnSpPr>
        <p:spPr>
          <a:xfrm rot="16200000" flipH="1">
            <a:off x="5794507" y="3213419"/>
            <a:ext cx="608431" cy="647698"/>
          </a:xfrm>
          <a:prstGeom prst="curvedConnector2">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88" name="Curved Connector 1287">
            <a:extLst>
              <a:ext uri="{FF2B5EF4-FFF2-40B4-BE49-F238E27FC236}">
                <a16:creationId xmlns:a16="http://schemas.microsoft.com/office/drawing/2014/main" id="{37C6CFE4-5070-AE4E-A568-A73BE633488D}"/>
              </a:ext>
            </a:extLst>
          </p:cNvPr>
          <p:cNvCxnSpPr>
            <a:cxnSpLocks/>
            <a:stCxn id="1273" idx="2"/>
          </p:cNvCxnSpPr>
          <p:nvPr/>
        </p:nvCxnSpPr>
        <p:spPr>
          <a:xfrm rot="16200000" flipH="1">
            <a:off x="5489838" y="3518087"/>
            <a:ext cx="608167" cy="38097"/>
          </a:xfrm>
          <a:prstGeom prst="curvedConnector3">
            <a:avLst>
              <a:gd name="adj1" fmla="val 50000"/>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89" name="Curved Connector 1288">
            <a:extLst>
              <a:ext uri="{FF2B5EF4-FFF2-40B4-BE49-F238E27FC236}">
                <a16:creationId xmlns:a16="http://schemas.microsoft.com/office/drawing/2014/main" id="{92A963EC-5214-C043-9E94-E138728A1944}"/>
              </a:ext>
            </a:extLst>
          </p:cNvPr>
          <p:cNvCxnSpPr>
            <a:cxnSpLocks/>
            <a:endCxn id="1268" idx="4"/>
          </p:cNvCxnSpPr>
          <p:nvPr/>
        </p:nvCxnSpPr>
        <p:spPr>
          <a:xfrm rot="16200000" flipH="1">
            <a:off x="4499376" y="4510256"/>
            <a:ext cx="2213800" cy="1632589"/>
          </a:xfrm>
          <a:prstGeom prst="curvedConnector3">
            <a:avLst>
              <a:gd name="adj1" fmla="val 110326"/>
            </a:avLst>
          </a:prstGeom>
          <a:ln w="38100" cmpd="dbl">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tailEnd type="triangle"/>
          </a:ln>
        </p:spPr>
        <p:style>
          <a:lnRef idx="1">
            <a:schemeClr val="accent1"/>
          </a:lnRef>
          <a:fillRef idx="0">
            <a:schemeClr val="accent1"/>
          </a:fillRef>
          <a:effectRef idx="0">
            <a:schemeClr val="accent1"/>
          </a:effectRef>
          <a:fontRef idx="minor">
            <a:schemeClr val="tx1"/>
          </a:fontRef>
        </p:style>
      </p:cxnSp>
      <p:cxnSp>
        <p:nvCxnSpPr>
          <p:cNvPr id="1290" name="Curved Connector 1289">
            <a:extLst>
              <a:ext uri="{FF2B5EF4-FFF2-40B4-BE49-F238E27FC236}">
                <a16:creationId xmlns:a16="http://schemas.microsoft.com/office/drawing/2014/main" id="{77CF5CCA-9E8A-A349-A62E-59D8B08C42C2}"/>
              </a:ext>
            </a:extLst>
          </p:cNvPr>
          <p:cNvCxnSpPr>
            <a:cxnSpLocks/>
          </p:cNvCxnSpPr>
          <p:nvPr/>
        </p:nvCxnSpPr>
        <p:spPr>
          <a:xfrm flipH="1" flipV="1">
            <a:off x="7053944" y="323487"/>
            <a:ext cx="326569" cy="3517997"/>
          </a:xfrm>
          <a:prstGeom prst="curvedConnector3">
            <a:avLst>
              <a:gd name="adj1" fmla="val -70001"/>
            </a:avLst>
          </a:prstGeom>
          <a:ln w="101600" cmpd="tri">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291" name="Oval 1290">
            <a:extLst>
              <a:ext uri="{FF2B5EF4-FFF2-40B4-BE49-F238E27FC236}">
                <a16:creationId xmlns:a16="http://schemas.microsoft.com/office/drawing/2014/main" id="{AC779A1B-7402-2B4E-BBDB-748C4949AD23}"/>
              </a:ext>
            </a:extLst>
          </p:cNvPr>
          <p:cNvSpPr/>
          <p:nvPr/>
        </p:nvSpPr>
        <p:spPr>
          <a:xfrm>
            <a:off x="4318909" y="3346221"/>
            <a:ext cx="957942" cy="925284"/>
          </a:xfrm>
          <a:prstGeom prst="ellipse">
            <a:avLst/>
          </a:prstGeom>
          <a:gradFill>
            <a:gsLst>
              <a:gs pos="0">
                <a:schemeClr val="accent2">
                  <a:lumMod val="40000"/>
                  <a:lumOff val="60000"/>
                </a:schemeClr>
              </a:gs>
              <a:gs pos="56000">
                <a:schemeClr val="accent2">
                  <a:lumMod val="95000"/>
                  <a:lumOff val="5000"/>
                </a:schemeClr>
              </a:gs>
              <a:gs pos="100000">
                <a:schemeClr val="accent2">
                  <a:lumMod val="60000"/>
                </a:schemeClr>
              </a:gs>
            </a:gsLst>
            <a:path path="circle">
              <a:fillToRect l="50000" t="130000" r="50000" b="-3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Garamond" charset="0"/>
                <a:ea typeface="Garamond" charset="0"/>
                <a:cs typeface="Garamond" charset="0"/>
              </a:rPr>
              <a:t>LOAN</a:t>
            </a:r>
          </a:p>
          <a:p>
            <a:pPr algn="ctr"/>
            <a:r>
              <a:rPr lang="en-US" sz="1400" b="1" dirty="0">
                <a:latin typeface="Garamond" charset="0"/>
                <a:ea typeface="Garamond" charset="0"/>
                <a:cs typeface="Garamond" charset="0"/>
              </a:rPr>
              <a:t>$500</a:t>
            </a:r>
          </a:p>
          <a:p>
            <a:pPr algn="ctr"/>
            <a:r>
              <a:rPr lang="en-US" sz="600" b="1" dirty="0">
                <a:solidFill>
                  <a:srgbClr val="FF0000"/>
                </a:solidFill>
                <a:latin typeface="Garamond" charset="0"/>
                <a:ea typeface="Garamond" charset="0"/>
                <a:cs typeface="Garamond" charset="0"/>
              </a:rPr>
              <a:t>INTERST PAID:$4.28</a:t>
            </a:r>
          </a:p>
          <a:p>
            <a:pPr algn="ctr"/>
            <a:r>
              <a:rPr lang="en-US" sz="600" b="1" dirty="0">
                <a:solidFill>
                  <a:srgbClr val="FFFF00"/>
                </a:solidFill>
                <a:latin typeface="Garamond" charset="0"/>
                <a:ea typeface="Garamond" charset="0"/>
                <a:cs typeface="Garamond" charset="0"/>
              </a:rPr>
              <a:t>$25.70</a:t>
            </a:r>
          </a:p>
          <a:p>
            <a:pPr algn="ctr"/>
            <a:r>
              <a:rPr lang="en-US" sz="800" b="1" dirty="0">
                <a:solidFill>
                  <a:schemeClr val="accent6">
                    <a:lumMod val="75000"/>
                  </a:schemeClr>
                </a:solidFill>
                <a:latin typeface="Garamond" charset="0"/>
                <a:ea typeface="Garamond" charset="0"/>
                <a:cs typeface="Garamond" charset="0"/>
              </a:rPr>
              <a:t>RETURN</a:t>
            </a:r>
          </a:p>
          <a:p>
            <a:pPr algn="ctr"/>
            <a:r>
              <a:rPr lang="en-US" sz="1400" b="1" dirty="0">
                <a:latin typeface="Garamond" charset="0"/>
                <a:ea typeface="Garamond" charset="0"/>
                <a:cs typeface="Garamond" charset="0"/>
              </a:rPr>
              <a:t>$700</a:t>
            </a:r>
          </a:p>
        </p:txBody>
      </p:sp>
      <p:sp>
        <p:nvSpPr>
          <p:cNvPr id="1292" name="Oval 1291">
            <a:extLst>
              <a:ext uri="{FF2B5EF4-FFF2-40B4-BE49-F238E27FC236}">
                <a16:creationId xmlns:a16="http://schemas.microsoft.com/office/drawing/2014/main" id="{51E7CC31-DC4A-B747-B4FC-08DFF445756C}"/>
              </a:ext>
            </a:extLst>
          </p:cNvPr>
          <p:cNvSpPr/>
          <p:nvPr/>
        </p:nvSpPr>
        <p:spPr>
          <a:xfrm>
            <a:off x="5315602" y="3840764"/>
            <a:ext cx="1012371" cy="92528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Garamond" charset="0"/>
                <a:ea typeface="Garamond" charset="0"/>
                <a:cs typeface="Garamond" charset="0"/>
              </a:rPr>
              <a:t>GAINS</a:t>
            </a:r>
          </a:p>
          <a:p>
            <a:pPr algn="ctr"/>
            <a:r>
              <a:rPr lang="en-US" sz="1100" b="1" dirty="0">
                <a:latin typeface="Garamond" charset="0"/>
                <a:ea typeface="Garamond" charset="0"/>
                <a:cs typeface="Garamond" charset="0"/>
              </a:rPr>
              <a:t>$5.21</a:t>
            </a:r>
          </a:p>
          <a:p>
            <a:pPr algn="ctr"/>
            <a:r>
              <a:rPr lang="en-US" sz="1100" b="1" dirty="0">
                <a:solidFill>
                  <a:srgbClr val="FFFF00"/>
                </a:solidFill>
                <a:latin typeface="Garamond" charset="0"/>
                <a:ea typeface="Garamond" charset="0"/>
                <a:cs typeface="Garamond" charset="0"/>
              </a:rPr>
              <a:t>$25.30</a:t>
            </a:r>
          </a:p>
        </p:txBody>
      </p:sp>
      <p:sp>
        <p:nvSpPr>
          <p:cNvPr id="1293" name="Oval 1292">
            <a:extLst>
              <a:ext uri="{FF2B5EF4-FFF2-40B4-BE49-F238E27FC236}">
                <a16:creationId xmlns:a16="http://schemas.microsoft.com/office/drawing/2014/main" id="{B72BF113-538A-A643-8963-E52030AA9C07}"/>
              </a:ext>
            </a:extLst>
          </p:cNvPr>
          <p:cNvSpPr/>
          <p:nvPr/>
        </p:nvSpPr>
        <p:spPr>
          <a:xfrm>
            <a:off x="6399143" y="3378578"/>
            <a:ext cx="957942" cy="92528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FEE</a:t>
            </a:r>
          </a:p>
          <a:p>
            <a:pPr algn="ctr"/>
            <a:r>
              <a:rPr lang="en-US" sz="1400" b="1" dirty="0">
                <a:latin typeface="Garamond" charset="0"/>
                <a:ea typeface="Garamond" charset="0"/>
                <a:cs typeface="Garamond" charset="0"/>
              </a:rPr>
              <a:t>$1.50</a:t>
            </a:r>
          </a:p>
        </p:txBody>
      </p:sp>
      <p:sp>
        <p:nvSpPr>
          <p:cNvPr id="1294" name="Oval 1293">
            <a:extLst>
              <a:ext uri="{FF2B5EF4-FFF2-40B4-BE49-F238E27FC236}">
                <a16:creationId xmlns:a16="http://schemas.microsoft.com/office/drawing/2014/main" id="{6F407579-D52B-1447-94AE-48D978A2474F}"/>
              </a:ext>
            </a:extLst>
          </p:cNvPr>
          <p:cNvSpPr/>
          <p:nvPr/>
        </p:nvSpPr>
        <p:spPr>
          <a:xfrm>
            <a:off x="8691079" y="2457890"/>
            <a:ext cx="1005729" cy="925284"/>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RPF</a:t>
            </a:r>
          </a:p>
          <a:p>
            <a:pPr algn="ctr"/>
            <a:r>
              <a:rPr lang="en-US" sz="12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$100.00</a:t>
            </a:r>
          </a:p>
          <a:p>
            <a:pPr algn="ctr"/>
            <a:r>
              <a:rPr lang="en-US" sz="1000" b="1" dirty="0">
                <a:solidFill>
                  <a:srgbClr val="FFFF00"/>
                </a:solidFill>
                <a:latin typeface="Garamond" charset="0"/>
                <a:ea typeface="Garamond" charset="0"/>
                <a:cs typeface="Garamond" charset="0"/>
              </a:rPr>
              <a:t>$1,120.00</a:t>
            </a:r>
          </a:p>
          <a:p>
            <a:pPr algn="ctr"/>
            <a:r>
              <a:rPr lang="en-US" sz="6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20% OF THE LOAN  GET  FOR POSITION 7</a:t>
            </a:r>
          </a:p>
        </p:txBody>
      </p:sp>
      <p:sp>
        <p:nvSpPr>
          <p:cNvPr id="1295" name="Rectangle 1294">
            <a:extLst>
              <a:ext uri="{FF2B5EF4-FFF2-40B4-BE49-F238E27FC236}">
                <a16:creationId xmlns:a16="http://schemas.microsoft.com/office/drawing/2014/main" id="{31F79CC2-D865-3C40-BD37-8F2F0FA9AB58}"/>
              </a:ext>
            </a:extLst>
          </p:cNvPr>
          <p:cNvSpPr/>
          <p:nvPr/>
        </p:nvSpPr>
        <p:spPr>
          <a:xfrm>
            <a:off x="5794391" y="6335962"/>
            <a:ext cx="535575"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400" b="1" dirty="0">
                <a:solidFill>
                  <a:srgbClr val="FF0000"/>
                </a:solidFill>
                <a:latin typeface="Garamond" charset="0"/>
                <a:ea typeface="Garamond" charset="0"/>
                <a:cs typeface="Garamond" charset="0"/>
              </a:rPr>
              <a:t>$400</a:t>
            </a:r>
          </a:p>
        </p:txBody>
      </p:sp>
      <p:sp>
        <p:nvSpPr>
          <p:cNvPr id="1296" name="Rectangle 1295">
            <a:extLst>
              <a:ext uri="{FF2B5EF4-FFF2-40B4-BE49-F238E27FC236}">
                <a16:creationId xmlns:a16="http://schemas.microsoft.com/office/drawing/2014/main" id="{670B928F-A5CA-B04A-A6D5-D59C2353E1C0}"/>
              </a:ext>
            </a:extLst>
          </p:cNvPr>
          <p:cNvSpPr/>
          <p:nvPr/>
        </p:nvSpPr>
        <p:spPr>
          <a:xfrm>
            <a:off x="4495801" y="60728"/>
            <a:ext cx="2558143" cy="525517"/>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solidFill>
                  <a:srgbClr val="0000FF"/>
                </a:solidFill>
                <a:latin typeface="Garamond" charset="0"/>
                <a:ea typeface="Garamond" charset="0"/>
                <a:cs typeface="Garamond" charset="0"/>
              </a:rPr>
              <a:t>MÖSARSY</a:t>
            </a:r>
          </a:p>
          <a:p>
            <a:pPr algn="ctr"/>
            <a:r>
              <a:rPr lang="es-ES_tradnl" sz="1000" b="1" dirty="0">
                <a:solidFill>
                  <a:srgbClr val="0000FF"/>
                </a:solidFill>
                <a:latin typeface="Garamond" charset="0"/>
                <a:ea typeface="Garamond" charset="0"/>
                <a:cs typeface="Garamond" charset="0"/>
              </a:rPr>
              <a:t>DASHBOARD, REGISTRATION, ACCOUNTS </a:t>
            </a:r>
            <a:endParaRPr lang="en-US" sz="1000" dirty="0"/>
          </a:p>
        </p:txBody>
      </p:sp>
      <p:sp>
        <p:nvSpPr>
          <p:cNvPr id="1297" name="TextBox 1296">
            <a:extLst>
              <a:ext uri="{FF2B5EF4-FFF2-40B4-BE49-F238E27FC236}">
                <a16:creationId xmlns:a16="http://schemas.microsoft.com/office/drawing/2014/main" id="{D87C3E77-B381-D445-A18E-4C2053B32BEC}"/>
              </a:ext>
            </a:extLst>
          </p:cNvPr>
          <p:cNvSpPr txBox="1"/>
          <p:nvPr/>
        </p:nvSpPr>
        <p:spPr>
          <a:xfrm>
            <a:off x="882502" y="1020726"/>
            <a:ext cx="2683235" cy="369332"/>
          </a:xfrm>
          <a:prstGeom prst="rect">
            <a:avLst/>
          </a:prstGeom>
          <a:noFill/>
        </p:spPr>
        <p:txBody>
          <a:bodyPr wrap="none" rtlCol="0">
            <a:spAutoFit/>
          </a:bodyPr>
          <a:lstStyle/>
          <a:p>
            <a:r>
              <a:rPr lang="en-US" b="1" dirty="0">
                <a:solidFill>
                  <a:srgbClr val="FFFF00"/>
                </a:solidFill>
                <a:highlight>
                  <a:srgbClr val="008000"/>
                </a:highlight>
                <a:latin typeface="Garamond" panose="02020404030301010803" pitchFamily="18" charset="0"/>
              </a:rPr>
              <a:t>PARTNER POSITION 7</a:t>
            </a:r>
          </a:p>
        </p:txBody>
      </p:sp>
      <p:sp>
        <p:nvSpPr>
          <p:cNvPr id="1298" name="Rectangle 1297">
            <a:extLst>
              <a:ext uri="{FF2B5EF4-FFF2-40B4-BE49-F238E27FC236}">
                <a16:creationId xmlns:a16="http://schemas.microsoft.com/office/drawing/2014/main" id="{3FFB1011-E217-9149-9E0C-D86C3FDBAEDF}"/>
              </a:ext>
            </a:extLst>
          </p:cNvPr>
          <p:cNvSpPr/>
          <p:nvPr/>
        </p:nvSpPr>
        <p:spPr>
          <a:xfrm>
            <a:off x="2340431" y="4187454"/>
            <a:ext cx="718457"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400" b="1" dirty="0">
                <a:solidFill>
                  <a:srgbClr val="7030A0"/>
                </a:solidFill>
                <a:latin typeface="Garamond" charset="0"/>
                <a:ea typeface="Garamond" charset="0"/>
                <a:cs typeface="Garamond" charset="0"/>
              </a:rPr>
              <a:t>$116.92</a:t>
            </a:r>
          </a:p>
        </p:txBody>
      </p:sp>
      <p:sp>
        <p:nvSpPr>
          <p:cNvPr id="1299" name="TextBox 1298">
            <a:extLst>
              <a:ext uri="{FF2B5EF4-FFF2-40B4-BE49-F238E27FC236}">
                <a16:creationId xmlns:a16="http://schemas.microsoft.com/office/drawing/2014/main" id="{E06C69C4-0AE0-6B4D-A722-4B75C5700E1E}"/>
              </a:ext>
            </a:extLst>
          </p:cNvPr>
          <p:cNvSpPr txBox="1"/>
          <p:nvPr/>
        </p:nvSpPr>
        <p:spPr>
          <a:xfrm>
            <a:off x="9095287" y="4258737"/>
            <a:ext cx="729687" cy="307777"/>
          </a:xfrm>
          <a:prstGeom prst="rect">
            <a:avLst/>
          </a:prstGeom>
          <a:noFill/>
        </p:spPr>
        <p:txBody>
          <a:bodyPr wrap="none" rtlCol="0">
            <a:spAutoFit/>
          </a:bodyPr>
          <a:lstStyle/>
          <a:p>
            <a:r>
              <a:rPr lang="en-US" sz="1400" b="1" dirty="0">
                <a:solidFill>
                  <a:srgbClr val="00B050"/>
                </a:solidFill>
                <a:latin typeface="Garamond" panose="02020404030301010803" pitchFamily="18" charset="0"/>
              </a:rPr>
              <a:t>$101.50</a:t>
            </a:r>
          </a:p>
        </p:txBody>
      </p:sp>
      <p:sp>
        <p:nvSpPr>
          <p:cNvPr id="1300" name="TextBox 1299">
            <a:extLst>
              <a:ext uri="{FF2B5EF4-FFF2-40B4-BE49-F238E27FC236}">
                <a16:creationId xmlns:a16="http://schemas.microsoft.com/office/drawing/2014/main" id="{314152BB-F743-714E-8BE2-4F2940CAFAD8}"/>
              </a:ext>
            </a:extLst>
          </p:cNvPr>
          <p:cNvSpPr txBox="1"/>
          <p:nvPr/>
        </p:nvSpPr>
        <p:spPr>
          <a:xfrm>
            <a:off x="9056571" y="4972990"/>
            <a:ext cx="729687" cy="307777"/>
          </a:xfrm>
          <a:prstGeom prst="rect">
            <a:avLst/>
          </a:prstGeom>
          <a:noFill/>
        </p:spPr>
        <p:txBody>
          <a:bodyPr wrap="none" rtlCol="0">
            <a:spAutoFit/>
          </a:bodyPr>
          <a:lstStyle/>
          <a:p>
            <a:r>
              <a:rPr lang="en-US" sz="1400" b="1" dirty="0">
                <a:solidFill>
                  <a:srgbClr val="00B050"/>
                </a:solidFill>
                <a:latin typeface="Garamond" panose="02020404030301010803" pitchFamily="18" charset="0"/>
              </a:rPr>
              <a:t>$101.50</a:t>
            </a:r>
          </a:p>
        </p:txBody>
      </p:sp>
      <p:sp>
        <p:nvSpPr>
          <p:cNvPr id="1301" name="TextBox 1300">
            <a:extLst>
              <a:ext uri="{FF2B5EF4-FFF2-40B4-BE49-F238E27FC236}">
                <a16:creationId xmlns:a16="http://schemas.microsoft.com/office/drawing/2014/main" id="{A737AEBA-113C-284F-9276-2F85BF75C848}"/>
              </a:ext>
            </a:extLst>
          </p:cNvPr>
          <p:cNvSpPr txBox="1"/>
          <p:nvPr/>
        </p:nvSpPr>
        <p:spPr>
          <a:xfrm>
            <a:off x="8241303" y="5547482"/>
            <a:ext cx="729687" cy="307777"/>
          </a:xfrm>
          <a:prstGeom prst="rect">
            <a:avLst/>
          </a:prstGeom>
          <a:noFill/>
        </p:spPr>
        <p:txBody>
          <a:bodyPr wrap="none" rtlCol="0">
            <a:spAutoFit/>
          </a:bodyPr>
          <a:lstStyle/>
          <a:p>
            <a:r>
              <a:rPr lang="en-US" sz="1400" b="1" dirty="0">
                <a:solidFill>
                  <a:srgbClr val="00B050"/>
                </a:solidFill>
                <a:latin typeface="Garamond" panose="02020404030301010803" pitchFamily="18" charset="0"/>
              </a:rPr>
              <a:t>$101.50</a:t>
            </a:r>
          </a:p>
        </p:txBody>
      </p:sp>
      <p:sp>
        <p:nvSpPr>
          <p:cNvPr id="1302" name="TextBox 1301">
            <a:extLst>
              <a:ext uri="{FF2B5EF4-FFF2-40B4-BE49-F238E27FC236}">
                <a16:creationId xmlns:a16="http://schemas.microsoft.com/office/drawing/2014/main" id="{B92D9F2C-DE63-1A46-8D11-8F21C9D8930E}"/>
              </a:ext>
            </a:extLst>
          </p:cNvPr>
          <p:cNvSpPr txBox="1"/>
          <p:nvPr/>
        </p:nvSpPr>
        <p:spPr>
          <a:xfrm>
            <a:off x="7311645" y="5612660"/>
            <a:ext cx="729687" cy="307777"/>
          </a:xfrm>
          <a:prstGeom prst="rect">
            <a:avLst/>
          </a:prstGeom>
          <a:noFill/>
        </p:spPr>
        <p:txBody>
          <a:bodyPr wrap="none" rtlCol="0">
            <a:spAutoFit/>
          </a:bodyPr>
          <a:lstStyle/>
          <a:p>
            <a:r>
              <a:rPr lang="en-US" sz="1400" b="1" dirty="0">
                <a:solidFill>
                  <a:srgbClr val="00B050"/>
                </a:solidFill>
                <a:latin typeface="Garamond" panose="02020404030301010803" pitchFamily="18" charset="0"/>
              </a:rPr>
              <a:t>$101.50</a:t>
            </a:r>
          </a:p>
        </p:txBody>
      </p:sp>
      <p:sp>
        <p:nvSpPr>
          <p:cNvPr id="1303" name="TextBox 1302">
            <a:extLst>
              <a:ext uri="{FF2B5EF4-FFF2-40B4-BE49-F238E27FC236}">
                <a16:creationId xmlns:a16="http://schemas.microsoft.com/office/drawing/2014/main" id="{5773EAB0-C0D6-1544-9796-87C36CEF5A57}"/>
              </a:ext>
            </a:extLst>
          </p:cNvPr>
          <p:cNvSpPr txBox="1"/>
          <p:nvPr/>
        </p:nvSpPr>
        <p:spPr>
          <a:xfrm>
            <a:off x="2254433" y="4912304"/>
            <a:ext cx="712054" cy="307777"/>
          </a:xfrm>
          <a:prstGeom prst="rect">
            <a:avLst/>
          </a:prstGeom>
          <a:noFill/>
        </p:spPr>
        <p:txBody>
          <a:bodyPr wrap="none" rtlCol="0">
            <a:spAutoFit/>
          </a:bodyPr>
          <a:lstStyle/>
          <a:p>
            <a:r>
              <a:rPr lang="en-US" sz="1400" b="1" dirty="0">
                <a:solidFill>
                  <a:srgbClr val="7030A0"/>
                </a:solidFill>
                <a:latin typeface="Garamond" panose="02020404030301010803" pitchFamily="18" charset="0"/>
              </a:rPr>
              <a:t>$114.87</a:t>
            </a:r>
          </a:p>
        </p:txBody>
      </p:sp>
      <p:sp>
        <p:nvSpPr>
          <p:cNvPr id="1304" name="TextBox 1303">
            <a:extLst>
              <a:ext uri="{FF2B5EF4-FFF2-40B4-BE49-F238E27FC236}">
                <a16:creationId xmlns:a16="http://schemas.microsoft.com/office/drawing/2014/main" id="{5C542673-7CC7-6544-94B7-F2817272F5B0}"/>
              </a:ext>
            </a:extLst>
          </p:cNvPr>
          <p:cNvSpPr txBox="1"/>
          <p:nvPr/>
        </p:nvSpPr>
        <p:spPr>
          <a:xfrm>
            <a:off x="3120188" y="5665124"/>
            <a:ext cx="726481" cy="307777"/>
          </a:xfrm>
          <a:prstGeom prst="rect">
            <a:avLst/>
          </a:prstGeom>
          <a:noFill/>
        </p:spPr>
        <p:txBody>
          <a:bodyPr wrap="none" rtlCol="0">
            <a:spAutoFit/>
          </a:bodyPr>
          <a:lstStyle/>
          <a:p>
            <a:r>
              <a:rPr lang="en-US" sz="1400" b="1" dirty="0">
                <a:solidFill>
                  <a:srgbClr val="7030A0"/>
                </a:solidFill>
                <a:latin typeface="Garamond" panose="02020404030301010803" pitchFamily="18" charset="0"/>
              </a:rPr>
              <a:t>$109.37</a:t>
            </a:r>
          </a:p>
        </p:txBody>
      </p:sp>
      <p:sp>
        <p:nvSpPr>
          <p:cNvPr id="1305" name="TextBox 1304">
            <a:extLst>
              <a:ext uri="{FF2B5EF4-FFF2-40B4-BE49-F238E27FC236}">
                <a16:creationId xmlns:a16="http://schemas.microsoft.com/office/drawing/2014/main" id="{F2A035C0-1CBF-4746-8A00-B4C5841C7F0A}"/>
              </a:ext>
            </a:extLst>
          </p:cNvPr>
          <p:cNvSpPr txBox="1"/>
          <p:nvPr/>
        </p:nvSpPr>
        <p:spPr>
          <a:xfrm>
            <a:off x="2419469" y="5437009"/>
            <a:ext cx="697627" cy="307777"/>
          </a:xfrm>
          <a:prstGeom prst="rect">
            <a:avLst/>
          </a:prstGeom>
          <a:noFill/>
        </p:spPr>
        <p:txBody>
          <a:bodyPr wrap="none" rtlCol="0">
            <a:spAutoFit/>
          </a:bodyPr>
          <a:lstStyle/>
          <a:p>
            <a:r>
              <a:rPr lang="en-US" sz="1400" b="1" dirty="0">
                <a:solidFill>
                  <a:srgbClr val="7030A0"/>
                </a:solidFill>
                <a:latin typeface="Garamond" panose="02020404030301010803" pitchFamily="18" charset="0"/>
              </a:rPr>
              <a:t>$111.64</a:t>
            </a:r>
          </a:p>
        </p:txBody>
      </p:sp>
      <p:sp>
        <p:nvSpPr>
          <p:cNvPr id="1306" name="TextBox 1305">
            <a:extLst>
              <a:ext uri="{FF2B5EF4-FFF2-40B4-BE49-F238E27FC236}">
                <a16:creationId xmlns:a16="http://schemas.microsoft.com/office/drawing/2014/main" id="{8351A216-C933-754C-9CFB-33C599BD662F}"/>
              </a:ext>
            </a:extLst>
          </p:cNvPr>
          <p:cNvSpPr txBox="1"/>
          <p:nvPr/>
        </p:nvSpPr>
        <p:spPr>
          <a:xfrm>
            <a:off x="4068391" y="5705356"/>
            <a:ext cx="726481" cy="307777"/>
          </a:xfrm>
          <a:prstGeom prst="rect">
            <a:avLst/>
          </a:prstGeom>
          <a:noFill/>
        </p:spPr>
        <p:txBody>
          <a:bodyPr wrap="none" rtlCol="0">
            <a:spAutoFit/>
          </a:bodyPr>
          <a:lstStyle/>
          <a:p>
            <a:r>
              <a:rPr lang="en-US" sz="1400" b="1" dirty="0">
                <a:solidFill>
                  <a:srgbClr val="7030A0"/>
                </a:solidFill>
                <a:latin typeface="Garamond" panose="02020404030301010803" pitchFamily="18" charset="0"/>
              </a:rPr>
              <a:t>$107.77</a:t>
            </a:r>
          </a:p>
        </p:txBody>
      </p:sp>
      <p:sp>
        <p:nvSpPr>
          <p:cNvPr id="1307" name="TextBox 1306">
            <a:extLst>
              <a:ext uri="{FF2B5EF4-FFF2-40B4-BE49-F238E27FC236}">
                <a16:creationId xmlns:a16="http://schemas.microsoft.com/office/drawing/2014/main" id="{43395A23-7FF2-0B4B-823D-220219710A2A}"/>
              </a:ext>
            </a:extLst>
          </p:cNvPr>
          <p:cNvSpPr txBox="1"/>
          <p:nvPr/>
        </p:nvSpPr>
        <p:spPr>
          <a:xfrm>
            <a:off x="5561155" y="5587720"/>
            <a:ext cx="726481" cy="307777"/>
          </a:xfrm>
          <a:prstGeom prst="rect">
            <a:avLst/>
          </a:prstGeom>
          <a:noFill/>
        </p:spPr>
        <p:txBody>
          <a:bodyPr wrap="none" rtlCol="0">
            <a:spAutoFit/>
          </a:bodyPr>
          <a:lstStyle/>
          <a:p>
            <a:r>
              <a:rPr lang="en-US" sz="1400" b="1" dirty="0">
                <a:solidFill>
                  <a:srgbClr val="7030A0"/>
                </a:solidFill>
                <a:latin typeface="Garamond" panose="02020404030301010803" pitchFamily="18" charset="0"/>
              </a:rPr>
              <a:t>$106.63</a:t>
            </a:r>
          </a:p>
        </p:txBody>
      </p:sp>
      <p:sp>
        <p:nvSpPr>
          <p:cNvPr id="1308" name="TextBox 1307">
            <a:extLst>
              <a:ext uri="{FF2B5EF4-FFF2-40B4-BE49-F238E27FC236}">
                <a16:creationId xmlns:a16="http://schemas.microsoft.com/office/drawing/2014/main" id="{6B2EE09D-FEE3-8F47-9799-985D3E6DF31E}"/>
              </a:ext>
            </a:extLst>
          </p:cNvPr>
          <p:cNvSpPr txBox="1"/>
          <p:nvPr/>
        </p:nvSpPr>
        <p:spPr>
          <a:xfrm>
            <a:off x="6577128" y="5638638"/>
            <a:ext cx="726481" cy="307777"/>
          </a:xfrm>
          <a:prstGeom prst="rect">
            <a:avLst/>
          </a:prstGeom>
          <a:noFill/>
        </p:spPr>
        <p:txBody>
          <a:bodyPr wrap="none" rtlCol="0">
            <a:spAutoFit/>
          </a:bodyPr>
          <a:lstStyle/>
          <a:p>
            <a:r>
              <a:rPr lang="en-US" sz="1400" b="1" dirty="0">
                <a:solidFill>
                  <a:srgbClr val="7030A0"/>
                </a:solidFill>
                <a:latin typeface="Garamond" panose="02020404030301010803" pitchFamily="18" charset="0"/>
              </a:rPr>
              <a:t>$105.78</a:t>
            </a:r>
          </a:p>
        </p:txBody>
      </p:sp>
      <p:sp>
        <p:nvSpPr>
          <p:cNvPr id="1309" name="TextBox 1308">
            <a:extLst>
              <a:ext uri="{FF2B5EF4-FFF2-40B4-BE49-F238E27FC236}">
                <a16:creationId xmlns:a16="http://schemas.microsoft.com/office/drawing/2014/main" id="{43A697E3-5F9F-C246-B606-BC79CAED029E}"/>
              </a:ext>
            </a:extLst>
          </p:cNvPr>
          <p:cNvSpPr txBox="1"/>
          <p:nvPr/>
        </p:nvSpPr>
        <p:spPr>
          <a:xfrm>
            <a:off x="8931556" y="5357347"/>
            <a:ext cx="729687" cy="307777"/>
          </a:xfrm>
          <a:prstGeom prst="rect">
            <a:avLst/>
          </a:prstGeom>
          <a:noFill/>
        </p:spPr>
        <p:txBody>
          <a:bodyPr wrap="none" rtlCol="0">
            <a:spAutoFit/>
          </a:bodyPr>
          <a:lstStyle/>
          <a:p>
            <a:r>
              <a:rPr lang="en-US" sz="1400" b="1" dirty="0">
                <a:solidFill>
                  <a:srgbClr val="00B050"/>
                </a:solidFill>
                <a:latin typeface="Garamond" panose="02020404030301010803" pitchFamily="18" charset="0"/>
              </a:rPr>
              <a:t>$101.50</a:t>
            </a:r>
          </a:p>
        </p:txBody>
      </p:sp>
      <p:cxnSp>
        <p:nvCxnSpPr>
          <p:cNvPr id="1310" name="Curved Connector 1309">
            <a:extLst>
              <a:ext uri="{FF2B5EF4-FFF2-40B4-BE49-F238E27FC236}">
                <a16:creationId xmlns:a16="http://schemas.microsoft.com/office/drawing/2014/main" id="{A8DA0408-8828-744A-BD70-D5A42B0F1706}"/>
              </a:ext>
            </a:extLst>
          </p:cNvPr>
          <p:cNvCxnSpPr>
            <a:cxnSpLocks/>
          </p:cNvCxnSpPr>
          <p:nvPr/>
        </p:nvCxnSpPr>
        <p:spPr>
          <a:xfrm rot="5400000" flipH="1" flipV="1">
            <a:off x="6556256" y="1620066"/>
            <a:ext cx="833311" cy="4365860"/>
          </a:xfrm>
          <a:prstGeom prst="curvedConnector3">
            <a:avLst>
              <a:gd name="adj1" fmla="val -106542"/>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11" name="TextBox 1310">
            <a:extLst>
              <a:ext uri="{FF2B5EF4-FFF2-40B4-BE49-F238E27FC236}">
                <a16:creationId xmlns:a16="http://schemas.microsoft.com/office/drawing/2014/main" id="{335A3656-F933-934D-8D3E-9F7179C7ACF9}"/>
              </a:ext>
            </a:extLst>
          </p:cNvPr>
          <p:cNvSpPr txBox="1"/>
          <p:nvPr/>
        </p:nvSpPr>
        <p:spPr>
          <a:xfrm>
            <a:off x="6418460" y="4824587"/>
            <a:ext cx="510076" cy="307777"/>
          </a:xfrm>
          <a:prstGeom prst="rect">
            <a:avLst/>
          </a:prstGeom>
          <a:noFill/>
        </p:spPr>
        <p:txBody>
          <a:bodyPr wrap="none" rtlCol="0">
            <a:spAutoFit/>
          </a:bodyPr>
          <a:lstStyle/>
          <a:p>
            <a:r>
              <a:rPr lang="en-US" sz="1400" b="1" dirty="0">
                <a:solidFill>
                  <a:srgbClr val="FF0000"/>
                </a:solidFill>
                <a:latin typeface="Garamond" panose="02020404030301010803" pitchFamily="18" charset="0"/>
              </a:rPr>
              <a:t>$100</a:t>
            </a:r>
          </a:p>
        </p:txBody>
      </p:sp>
      <p:sp>
        <p:nvSpPr>
          <p:cNvPr id="1312" name="Oval 1311">
            <a:extLst>
              <a:ext uri="{FF2B5EF4-FFF2-40B4-BE49-F238E27FC236}">
                <a16:creationId xmlns:a16="http://schemas.microsoft.com/office/drawing/2014/main" id="{66070F9F-2DE9-2943-9F56-533654225DE0}"/>
              </a:ext>
            </a:extLst>
          </p:cNvPr>
          <p:cNvSpPr/>
          <p:nvPr/>
        </p:nvSpPr>
        <p:spPr>
          <a:xfrm>
            <a:off x="9784134" y="2323217"/>
            <a:ext cx="1312690" cy="119463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b="1" dirty="0">
                <a:solidFill>
                  <a:srgbClr val="0000FF"/>
                </a:solidFill>
                <a:latin typeface="Garamond" charset="0"/>
                <a:ea typeface="Garamond" charset="0"/>
                <a:cs typeface="Garamond" charset="0"/>
              </a:rPr>
              <a:t>MÖSARSY</a:t>
            </a:r>
            <a:r>
              <a:rPr lang="es-ES_tradnl" sz="1400" b="1" dirty="0">
                <a:solidFill>
                  <a:srgbClr val="0000FF"/>
                </a:solidFill>
                <a:latin typeface="Garamond" charset="0"/>
                <a:ea typeface="Garamond" charset="0"/>
                <a:cs typeface="Garamond" charset="0"/>
              </a:rPr>
              <a:t> </a:t>
            </a:r>
            <a:r>
              <a:rPr lang="en-US" sz="14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RPF</a:t>
            </a:r>
          </a:p>
          <a:p>
            <a:pPr algn="ctr"/>
            <a:r>
              <a:rPr lang="en-US" sz="12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$100.00</a:t>
            </a:r>
          </a:p>
          <a:p>
            <a:pPr algn="ctr"/>
            <a:r>
              <a:rPr lang="en-US" sz="1000" b="1" dirty="0">
                <a:solidFill>
                  <a:srgbClr val="FFFF00"/>
                </a:solidFill>
                <a:latin typeface="Garamond" charset="0"/>
                <a:ea typeface="Garamond" charset="0"/>
                <a:cs typeface="Garamond" charset="0"/>
              </a:rPr>
              <a:t>$1,120.00</a:t>
            </a:r>
          </a:p>
        </p:txBody>
      </p:sp>
      <p:sp>
        <p:nvSpPr>
          <p:cNvPr id="1313" name="Oval 1312">
            <a:extLst>
              <a:ext uri="{FF2B5EF4-FFF2-40B4-BE49-F238E27FC236}">
                <a16:creationId xmlns:a16="http://schemas.microsoft.com/office/drawing/2014/main" id="{2C5DA218-D36C-7A43-B8D4-DE2E83C10F54}"/>
              </a:ext>
            </a:extLst>
          </p:cNvPr>
          <p:cNvSpPr/>
          <p:nvPr/>
        </p:nvSpPr>
        <p:spPr>
          <a:xfrm>
            <a:off x="9786257" y="4343401"/>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12👤</a:t>
            </a:r>
          </a:p>
        </p:txBody>
      </p:sp>
      <p:sp>
        <p:nvSpPr>
          <p:cNvPr id="1314" name="Oval 1313">
            <a:extLst>
              <a:ext uri="{FF2B5EF4-FFF2-40B4-BE49-F238E27FC236}">
                <a16:creationId xmlns:a16="http://schemas.microsoft.com/office/drawing/2014/main" id="{85A242AB-E970-6348-B265-5C35262B2C6B}"/>
              </a:ext>
            </a:extLst>
          </p:cNvPr>
          <p:cNvSpPr/>
          <p:nvPr/>
        </p:nvSpPr>
        <p:spPr>
          <a:xfrm>
            <a:off x="1861458" y="4343401"/>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1👤</a:t>
            </a:r>
          </a:p>
        </p:txBody>
      </p:sp>
      <p:sp>
        <p:nvSpPr>
          <p:cNvPr id="1315" name="Oval 1314">
            <a:extLst>
              <a:ext uri="{FF2B5EF4-FFF2-40B4-BE49-F238E27FC236}">
                <a16:creationId xmlns:a16="http://schemas.microsoft.com/office/drawing/2014/main" id="{410C65F5-428C-2C41-8C57-EAB5DA46FA12}"/>
              </a:ext>
            </a:extLst>
          </p:cNvPr>
          <p:cNvSpPr/>
          <p:nvPr/>
        </p:nvSpPr>
        <p:spPr>
          <a:xfrm>
            <a:off x="1894116" y="5007427"/>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2👤</a:t>
            </a:r>
          </a:p>
        </p:txBody>
      </p:sp>
      <p:sp>
        <p:nvSpPr>
          <p:cNvPr id="1316" name="Oval 1315">
            <a:extLst>
              <a:ext uri="{FF2B5EF4-FFF2-40B4-BE49-F238E27FC236}">
                <a16:creationId xmlns:a16="http://schemas.microsoft.com/office/drawing/2014/main" id="{BA262BF8-EF33-C54C-9705-A47DC65B1380}"/>
              </a:ext>
            </a:extLst>
          </p:cNvPr>
          <p:cNvSpPr/>
          <p:nvPr/>
        </p:nvSpPr>
        <p:spPr>
          <a:xfrm>
            <a:off x="2394858" y="5671453"/>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3👤</a:t>
            </a:r>
          </a:p>
        </p:txBody>
      </p:sp>
      <p:sp>
        <p:nvSpPr>
          <p:cNvPr id="1317" name="Oval 1316">
            <a:extLst>
              <a:ext uri="{FF2B5EF4-FFF2-40B4-BE49-F238E27FC236}">
                <a16:creationId xmlns:a16="http://schemas.microsoft.com/office/drawing/2014/main" id="{30DB334B-D56C-C24C-935F-FEE844742685}"/>
              </a:ext>
            </a:extLst>
          </p:cNvPr>
          <p:cNvSpPr/>
          <p:nvPr/>
        </p:nvSpPr>
        <p:spPr>
          <a:xfrm>
            <a:off x="3309259" y="5921825"/>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4👤</a:t>
            </a:r>
          </a:p>
        </p:txBody>
      </p:sp>
      <p:sp>
        <p:nvSpPr>
          <p:cNvPr id="1318" name="Oval 1317">
            <a:extLst>
              <a:ext uri="{FF2B5EF4-FFF2-40B4-BE49-F238E27FC236}">
                <a16:creationId xmlns:a16="http://schemas.microsoft.com/office/drawing/2014/main" id="{6B53ED1A-7422-A645-8FE5-7D798E543AF1}"/>
              </a:ext>
            </a:extLst>
          </p:cNvPr>
          <p:cNvSpPr/>
          <p:nvPr/>
        </p:nvSpPr>
        <p:spPr>
          <a:xfrm>
            <a:off x="4245431" y="5921826"/>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5👤</a:t>
            </a:r>
          </a:p>
        </p:txBody>
      </p:sp>
      <p:sp>
        <p:nvSpPr>
          <p:cNvPr id="1319" name="Oval 1318">
            <a:extLst>
              <a:ext uri="{FF2B5EF4-FFF2-40B4-BE49-F238E27FC236}">
                <a16:creationId xmlns:a16="http://schemas.microsoft.com/office/drawing/2014/main" id="{6AB12D3E-9B15-A04D-8633-5AC5BC0E8830}"/>
              </a:ext>
            </a:extLst>
          </p:cNvPr>
          <p:cNvSpPr/>
          <p:nvPr/>
        </p:nvSpPr>
        <p:spPr>
          <a:xfrm>
            <a:off x="5236029" y="5932708"/>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6👤</a:t>
            </a:r>
          </a:p>
        </p:txBody>
      </p:sp>
      <p:sp>
        <p:nvSpPr>
          <p:cNvPr id="1320" name="Oval 1319">
            <a:extLst>
              <a:ext uri="{FF2B5EF4-FFF2-40B4-BE49-F238E27FC236}">
                <a16:creationId xmlns:a16="http://schemas.microsoft.com/office/drawing/2014/main" id="{EF1F23FE-FA2F-A849-8413-5DA9F9D824C0}"/>
              </a:ext>
            </a:extLst>
          </p:cNvPr>
          <p:cNvSpPr/>
          <p:nvPr/>
        </p:nvSpPr>
        <p:spPr>
          <a:xfrm>
            <a:off x="6172200" y="5932708"/>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7👤</a:t>
            </a:r>
          </a:p>
        </p:txBody>
      </p:sp>
      <p:sp>
        <p:nvSpPr>
          <p:cNvPr id="1321" name="Oval 1320">
            <a:extLst>
              <a:ext uri="{FF2B5EF4-FFF2-40B4-BE49-F238E27FC236}">
                <a16:creationId xmlns:a16="http://schemas.microsoft.com/office/drawing/2014/main" id="{461AEDD3-1D37-A44B-911C-35D9B2C53BCE}"/>
              </a:ext>
            </a:extLst>
          </p:cNvPr>
          <p:cNvSpPr/>
          <p:nvPr/>
        </p:nvSpPr>
        <p:spPr>
          <a:xfrm>
            <a:off x="7108371" y="5932708"/>
            <a:ext cx="500742" cy="50074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FF00"/>
                </a:solidFill>
                <a:latin typeface="Garamond" charset="0"/>
                <a:ea typeface="Garamond" charset="0"/>
                <a:cs typeface="Garamond" charset="0"/>
              </a:rPr>
              <a:t>8👤</a:t>
            </a:r>
          </a:p>
        </p:txBody>
      </p:sp>
      <p:sp>
        <p:nvSpPr>
          <p:cNvPr id="1322" name="Oval 1321">
            <a:extLst>
              <a:ext uri="{FF2B5EF4-FFF2-40B4-BE49-F238E27FC236}">
                <a16:creationId xmlns:a16="http://schemas.microsoft.com/office/drawing/2014/main" id="{9DAE2957-6D8F-8A44-919F-8ED94AA40655}"/>
              </a:ext>
            </a:extLst>
          </p:cNvPr>
          <p:cNvSpPr/>
          <p:nvPr/>
        </p:nvSpPr>
        <p:spPr>
          <a:xfrm>
            <a:off x="8098972" y="5921827"/>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9👤</a:t>
            </a:r>
          </a:p>
        </p:txBody>
      </p:sp>
      <p:sp>
        <p:nvSpPr>
          <p:cNvPr id="1323" name="Oval 1322">
            <a:extLst>
              <a:ext uri="{FF2B5EF4-FFF2-40B4-BE49-F238E27FC236}">
                <a16:creationId xmlns:a16="http://schemas.microsoft.com/office/drawing/2014/main" id="{626725AE-7897-234F-8C5A-BC822E563650}"/>
              </a:ext>
            </a:extLst>
          </p:cNvPr>
          <p:cNvSpPr/>
          <p:nvPr/>
        </p:nvSpPr>
        <p:spPr>
          <a:xfrm>
            <a:off x="9035143" y="5671456"/>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10👤</a:t>
            </a:r>
          </a:p>
        </p:txBody>
      </p:sp>
      <p:sp>
        <p:nvSpPr>
          <p:cNvPr id="1324" name="Oval 1323">
            <a:extLst>
              <a:ext uri="{FF2B5EF4-FFF2-40B4-BE49-F238E27FC236}">
                <a16:creationId xmlns:a16="http://schemas.microsoft.com/office/drawing/2014/main" id="{EEE7EB07-6693-5A4C-A2F0-91DC682E855B}"/>
              </a:ext>
            </a:extLst>
          </p:cNvPr>
          <p:cNvSpPr/>
          <p:nvPr/>
        </p:nvSpPr>
        <p:spPr>
          <a:xfrm>
            <a:off x="9786257" y="5007428"/>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11👤</a:t>
            </a:r>
          </a:p>
        </p:txBody>
      </p:sp>
      <p:sp>
        <p:nvSpPr>
          <p:cNvPr id="1325" name="Rectangle 1324">
            <a:extLst>
              <a:ext uri="{FF2B5EF4-FFF2-40B4-BE49-F238E27FC236}">
                <a16:creationId xmlns:a16="http://schemas.microsoft.com/office/drawing/2014/main" id="{65A649DC-9A7A-2D49-8DF5-534ADD8AE46D}"/>
              </a:ext>
            </a:extLst>
          </p:cNvPr>
          <p:cNvSpPr/>
          <p:nvPr/>
        </p:nvSpPr>
        <p:spPr>
          <a:xfrm>
            <a:off x="4495801" y="2492824"/>
            <a:ext cx="2558143" cy="74022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400" b="1" dirty="0">
                <a:solidFill>
                  <a:schemeClr val="bg1"/>
                </a:solidFill>
                <a:latin typeface="Garamond" charset="0"/>
                <a:ea typeface="Garamond" charset="0"/>
                <a:cs typeface="Garamond" charset="0"/>
              </a:rPr>
              <a:t>ROT 12 POSITIONS-$100</a:t>
            </a:r>
          </a:p>
          <a:p>
            <a:pPr algn="ctr"/>
            <a:r>
              <a:rPr lang="es-ES_tradnl" sz="1000" b="1" dirty="0">
                <a:solidFill>
                  <a:schemeClr val="accent6">
                    <a:lumMod val="50000"/>
                  </a:schemeClr>
                </a:solidFill>
                <a:latin typeface="Garamond" charset="0"/>
                <a:ea typeface="Garamond" charset="0"/>
                <a:cs typeface="Garamond" charset="0"/>
              </a:rPr>
              <a:t>EACH PARTNER WILL INVESTED OR WILL SAVING ($1,200.00):</a:t>
            </a:r>
          </a:p>
          <a:p>
            <a:pPr algn="ctr"/>
            <a:r>
              <a:rPr lang="es-ES_tradnl" sz="1400" b="1" dirty="0">
                <a:solidFill>
                  <a:schemeClr val="bg1"/>
                </a:solidFill>
                <a:latin typeface="Garamond" charset="0"/>
                <a:ea typeface="Garamond" charset="0"/>
                <a:cs typeface="Garamond" charset="0"/>
              </a:rPr>
              <a:t>$100+INTEREST+FEE</a:t>
            </a:r>
            <a:endParaRPr lang="en-US" sz="1400" dirty="0">
              <a:solidFill>
                <a:schemeClr val="bg1"/>
              </a:solidFill>
            </a:endParaRPr>
          </a:p>
        </p:txBody>
      </p:sp>
      <p:cxnSp>
        <p:nvCxnSpPr>
          <p:cNvPr id="1326" name="Curved Connector 1325">
            <a:extLst>
              <a:ext uri="{FF2B5EF4-FFF2-40B4-BE49-F238E27FC236}">
                <a16:creationId xmlns:a16="http://schemas.microsoft.com/office/drawing/2014/main" id="{6B50A4C1-3AAE-4646-9958-F23465321FA5}"/>
              </a:ext>
            </a:extLst>
          </p:cNvPr>
          <p:cNvCxnSpPr>
            <a:stCxn id="1314" idx="6"/>
            <a:endCxn id="1325" idx="1"/>
          </p:cNvCxnSpPr>
          <p:nvPr/>
        </p:nvCxnSpPr>
        <p:spPr>
          <a:xfrm flipV="1">
            <a:off x="2362200" y="2862939"/>
            <a:ext cx="2133601" cy="1730834"/>
          </a:xfrm>
          <a:prstGeom prst="curvedConnector3">
            <a:avLst>
              <a:gd name="adj1" fmla="val 50000"/>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27" name="Curved Connector 1326">
            <a:extLst>
              <a:ext uri="{FF2B5EF4-FFF2-40B4-BE49-F238E27FC236}">
                <a16:creationId xmlns:a16="http://schemas.microsoft.com/office/drawing/2014/main" id="{DD737202-3566-0944-AB10-60B51990C1E7}"/>
              </a:ext>
            </a:extLst>
          </p:cNvPr>
          <p:cNvCxnSpPr>
            <a:stCxn id="1323" idx="1"/>
            <a:endCxn id="1325" idx="3"/>
          </p:cNvCxnSpPr>
          <p:nvPr/>
        </p:nvCxnSpPr>
        <p:spPr>
          <a:xfrm rot="16200000" flipV="1">
            <a:off x="6640286" y="3276598"/>
            <a:ext cx="2881849" cy="2054531"/>
          </a:xfrm>
          <a:prstGeom prst="curvedConnector2">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28" name="Curved Connector 1327">
            <a:extLst>
              <a:ext uri="{FF2B5EF4-FFF2-40B4-BE49-F238E27FC236}">
                <a16:creationId xmlns:a16="http://schemas.microsoft.com/office/drawing/2014/main" id="{61B94CC3-B4CA-C24E-BBD4-459689C5F597}"/>
              </a:ext>
            </a:extLst>
          </p:cNvPr>
          <p:cNvCxnSpPr>
            <a:stCxn id="1324" idx="2"/>
            <a:endCxn id="1325" idx="3"/>
          </p:cNvCxnSpPr>
          <p:nvPr/>
        </p:nvCxnSpPr>
        <p:spPr>
          <a:xfrm rot="10800000">
            <a:off x="7053945" y="2862940"/>
            <a:ext cx="2732313" cy="2394861"/>
          </a:xfrm>
          <a:prstGeom prst="curvedConnector3">
            <a:avLst>
              <a:gd name="adj1" fmla="val 50000"/>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29" name="Curved Connector 1328">
            <a:extLst>
              <a:ext uri="{FF2B5EF4-FFF2-40B4-BE49-F238E27FC236}">
                <a16:creationId xmlns:a16="http://schemas.microsoft.com/office/drawing/2014/main" id="{322B5027-CD6C-D94C-9379-BA61C1B94E58}"/>
              </a:ext>
            </a:extLst>
          </p:cNvPr>
          <p:cNvCxnSpPr>
            <a:stCxn id="1313" idx="2"/>
            <a:endCxn id="1325" idx="3"/>
          </p:cNvCxnSpPr>
          <p:nvPr/>
        </p:nvCxnSpPr>
        <p:spPr>
          <a:xfrm rot="10800000">
            <a:off x="7053945" y="2862939"/>
            <a:ext cx="2732313" cy="1730834"/>
          </a:xfrm>
          <a:prstGeom prst="curvedConnector3">
            <a:avLst>
              <a:gd name="adj1" fmla="val 50000"/>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30" name="Curved Connector 1329">
            <a:extLst>
              <a:ext uri="{FF2B5EF4-FFF2-40B4-BE49-F238E27FC236}">
                <a16:creationId xmlns:a16="http://schemas.microsoft.com/office/drawing/2014/main" id="{0E02161D-08F9-A541-8BCB-8044FF1D2398}"/>
              </a:ext>
            </a:extLst>
          </p:cNvPr>
          <p:cNvCxnSpPr>
            <a:stCxn id="1315" idx="6"/>
            <a:endCxn id="1325" idx="1"/>
          </p:cNvCxnSpPr>
          <p:nvPr/>
        </p:nvCxnSpPr>
        <p:spPr>
          <a:xfrm flipV="1">
            <a:off x="2394858" y="2862939"/>
            <a:ext cx="2100943" cy="2394860"/>
          </a:xfrm>
          <a:prstGeom prst="curvedConnector3">
            <a:avLst>
              <a:gd name="adj1" fmla="val 50000"/>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31" name="Curved Connector 1330">
            <a:extLst>
              <a:ext uri="{FF2B5EF4-FFF2-40B4-BE49-F238E27FC236}">
                <a16:creationId xmlns:a16="http://schemas.microsoft.com/office/drawing/2014/main" id="{1BA4D162-9957-464A-982E-D2606E97DD70}"/>
              </a:ext>
            </a:extLst>
          </p:cNvPr>
          <p:cNvCxnSpPr>
            <a:stCxn id="1316" idx="7"/>
            <a:endCxn id="1325" idx="1"/>
          </p:cNvCxnSpPr>
          <p:nvPr/>
        </p:nvCxnSpPr>
        <p:spPr>
          <a:xfrm rot="5400000" flipH="1" flipV="1">
            <a:off x="2218111" y="3467096"/>
            <a:ext cx="2881846" cy="1673533"/>
          </a:xfrm>
          <a:prstGeom prst="curvedConnector2">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32" name="Curved Connector 1331">
            <a:extLst>
              <a:ext uri="{FF2B5EF4-FFF2-40B4-BE49-F238E27FC236}">
                <a16:creationId xmlns:a16="http://schemas.microsoft.com/office/drawing/2014/main" id="{FC22F02E-1A35-BB4F-BD1D-F8FCE5DCD6C8}"/>
              </a:ext>
            </a:extLst>
          </p:cNvPr>
          <p:cNvCxnSpPr>
            <a:stCxn id="1317" idx="0"/>
            <a:endCxn id="1325" idx="1"/>
          </p:cNvCxnSpPr>
          <p:nvPr/>
        </p:nvCxnSpPr>
        <p:spPr>
          <a:xfrm rot="5400000" flipH="1" flipV="1">
            <a:off x="2498272" y="3924297"/>
            <a:ext cx="3058886" cy="936171"/>
          </a:xfrm>
          <a:prstGeom prst="curvedConnector2">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33" name="Curved Connector 1332">
            <a:extLst>
              <a:ext uri="{FF2B5EF4-FFF2-40B4-BE49-F238E27FC236}">
                <a16:creationId xmlns:a16="http://schemas.microsoft.com/office/drawing/2014/main" id="{5471099D-4CF2-1C44-8826-5E16638A3AE3}"/>
              </a:ext>
            </a:extLst>
          </p:cNvPr>
          <p:cNvCxnSpPr>
            <a:stCxn id="1318" idx="0"/>
            <a:endCxn id="1325" idx="1"/>
          </p:cNvCxnSpPr>
          <p:nvPr/>
        </p:nvCxnSpPr>
        <p:spPr>
          <a:xfrm rot="16200000" flipV="1">
            <a:off x="2966359" y="4392382"/>
            <a:ext cx="3058887" cy="1"/>
          </a:xfrm>
          <a:prstGeom prst="curvedConnector4">
            <a:avLst>
              <a:gd name="adj1" fmla="val 43950"/>
              <a:gd name="adj2" fmla="val 47897100000"/>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34" name="Curved Connector 1333">
            <a:extLst>
              <a:ext uri="{FF2B5EF4-FFF2-40B4-BE49-F238E27FC236}">
                <a16:creationId xmlns:a16="http://schemas.microsoft.com/office/drawing/2014/main" id="{1317AE33-9746-7E4A-B7EC-E3CD126B526B}"/>
              </a:ext>
            </a:extLst>
          </p:cNvPr>
          <p:cNvCxnSpPr>
            <a:cxnSpLocks/>
            <a:stCxn id="1319" idx="6"/>
            <a:endCxn id="1325" idx="1"/>
          </p:cNvCxnSpPr>
          <p:nvPr/>
        </p:nvCxnSpPr>
        <p:spPr>
          <a:xfrm flipH="1" flipV="1">
            <a:off x="4495801" y="2862939"/>
            <a:ext cx="1240970" cy="3320141"/>
          </a:xfrm>
          <a:prstGeom prst="curvedConnector5">
            <a:avLst>
              <a:gd name="adj1" fmla="val -18421"/>
              <a:gd name="adj2" fmla="val 48197"/>
              <a:gd name="adj3" fmla="val 118421"/>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35" name="Curved Connector 1334">
            <a:extLst>
              <a:ext uri="{FF2B5EF4-FFF2-40B4-BE49-F238E27FC236}">
                <a16:creationId xmlns:a16="http://schemas.microsoft.com/office/drawing/2014/main" id="{BB6F0CE3-BF9D-7148-9693-F4DC34848B46}"/>
              </a:ext>
            </a:extLst>
          </p:cNvPr>
          <p:cNvCxnSpPr>
            <a:cxnSpLocks/>
            <a:stCxn id="1320" idx="6"/>
            <a:endCxn id="1325" idx="3"/>
          </p:cNvCxnSpPr>
          <p:nvPr/>
        </p:nvCxnSpPr>
        <p:spPr>
          <a:xfrm flipV="1">
            <a:off x="6672942" y="2862939"/>
            <a:ext cx="381002" cy="3320141"/>
          </a:xfrm>
          <a:prstGeom prst="curvedConnector3">
            <a:avLst>
              <a:gd name="adj1" fmla="val 160000"/>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36" name="Curved Connector 1335">
            <a:extLst>
              <a:ext uri="{FF2B5EF4-FFF2-40B4-BE49-F238E27FC236}">
                <a16:creationId xmlns:a16="http://schemas.microsoft.com/office/drawing/2014/main" id="{5DF7AEB7-F17E-3147-ADDA-D775D896A1D2}"/>
              </a:ext>
            </a:extLst>
          </p:cNvPr>
          <p:cNvCxnSpPr>
            <a:stCxn id="1321" idx="6"/>
            <a:endCxn id="1325" idx="3"/>
          </p:cNvCxnSpPr>
          <p:nvPr/>
        </p:nvCxnSpPr>
        <p:spPr>
          <a:xfrm flipH="1" flipV="1">
            <a:off x="7053944" y="2862939"/>
            <a:ext cx="555169" cy="3320141"/>
          </a:xfrm>
          <a:prstGeom prst="curvedConnector3">
            <a:avLst>
              <a:gd name="adj1" fmla="val -41177"/>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37" name="Curved Connector 1336">
            <a:extLst>
              <a:ext uri="{FF2B5EF4-FFF2-40B4-BE49-F238E27FC236}">
                <a16:creationId xmlns:a16="http://schemas.microsoft.com/office/drawing/2014/main" id="{B06B68A8-E2B7-034C-8E9F-04686C1073DF}"/>
              </a:ext>
            </a:extLst>
          </p:cNvPr>
          <p:cNvCxnSpPr>
            <a:stCxn id="1322" idx="6"/>
            <a:endCxn id="1325" idx="3"/>
          </p:cNvCxnSpPr>
          <p:nvPr/>
        </p:nvCxnSpPr>
        <p:spPr>
          <a:xfrm flipH="1" flipV="1">
            <a:off x="7053944" y="2862939"/>
            <a:ext cx="1545770" cy="3309260"/>
          </a:xfrm>
          <a:prstGeom prst="curvedConnector3">
            <a:avLst>
              <a:gd name="adj1" fmla="val -14789"/>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38" name="Curved Connector 1337">
            <a:extLst>
              <a:ext uri="{FF2B5EF4-FFF2-40B4-BE49-F238E27FC236}">
                <a16:creationId xmlns:a16="http://schemas.microsoft.com/office/drawing/2014/main" id="{91993F14-7278-2A41-8DF8-A71977A57803}"/>
              </a:ext>
            </a:extLst>
          </p:cNvPr>
          <p:cNvCxnSpPr>
            <a:cxnSpLocks/>
            <a:stCxn id="1325" idx="2"/>
          </p:cNvCxnSpPr>
          <p:nvPr/>
        </p:nvCxnSpPr>
        <p:spPr>
          <a:xfrm rot="5400000">
            <a:off x="5259935" y="3242071"/>
            <a:ext cx="523956" cy="505920"/>
          </a:xfrm>
          <a:prstGeom prst="curvedConnector2">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39" name="Curved Connector 1338">
            <a:extLst>
              <a:ext uri="{FF2B5EF4-FFF2-40B4-BE49-F238E27FC236}">
                <a16:creationId xmlns:a16="http://schemas.microsoft.com/office/drawing/2014/main" id="{F610D874-0E1A-6449-BC9D-6540E5AB49AE}"/>
              </a:ext>
            </a:extLst>
          </p:cNvPr>
          <p:cNvCxnSpPr>
            <a:cxnSpLocks/>
            <a:stCxn id="1325" idx="2"/>
          </p:cNvCxnSpPr>
          <p:nvPr/>
        </p:nvCxnSpPr>
        <p:spPr>
          <a:xfrm rot="16200000" flipH="1">
            <a:off x="5794507" y="3213419"/>
            <a:ext cx="608431" cy="647698"/>
          </a:xfrm>
          <a:prstGeom prst="curvedConnector2">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40" name="Curved Connector 1339">
            <a:extLst>
              <a:ext uri="{FF2B5EF4-FFF2-40B4-BE49-F238E27FC236}">
                <a16:creationId xmlns:a16="http://schemas.microsoft.com/office/drawing/2014/main" id="{DC088AED-03B3-6F48-AAF7-AB86135880BB}"/>
              </a:ext>
            </a:extLst>
          </p:cNvPr>
          <p:cNvCxnSpPr>
            <a:cxnSpLocks/>
            <a:stCxn id="1325" idx="2"/>
          </p:cNvCxnSpPr>
          <p:nvPr/>
        </p:nvCxnSpPr>
        <p:spPr>
          <a:xfrm rot="16200000" flipH="1">
            <a:off x="5489838" y="3518087"/>
            <a:ext cx="608167" cy="38097"/>
          </a:xfrm>
          <a:prstGeom prst="curvedConnector3">
            <a:avLst>
              <a:gd name="adj1" fmla="val 50000"/>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41" name="Curved Connector 1340">
            <a:extLst>
              <a:ext uri="{FF2B5EF4-FFF2-40B4-BE49-F238E27FC236}">
                <a16:creationId xmlns:a16="http://schemas.microsoft.com/office/drawing/2014/main" id="{B8258F1A-1B27-6843-9AF3-94E14AF66B38}"/>
              </a:ext>
            </a:extLst>
          </p:cNvPr>
          <p:cNvCxnSpPr>
            <a:cxnSpLocks/>
            <a:endCxn id="1321" idx="4"/>
          </p:cNvCxnSpPr>
          <p:nvPr/>
        </p:nvCxnSpPr>
        <p:spPr>
          <a:xfrm rot="16200000" flipH="1">
            <a:off x="4967462" y="4042171"/>
            <a:ext cx="2213800" cy="2568760"/>
          </a:xfrm>
          <a:prstGeom prst="curvedConnector3">
            <a:avLst>
              <a:gd name="adj1" fmla="val 110326"/>
            </a:avLst>
          </a:prstGeom>
          <a:ln w="38100" cmpd="dbl">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tailEnd type="triangle"/>
          </a:ln>
        </p:spPr>
        <p:style>
          <a:lnRef idx="1">
            <a:schemeClr val="accent1"/>
          </a:lnRef>
          <a:fillRef idx="0">
            <a:schemeClr val="accent1"/>
          </a:fillRef>
          <a:effectRef idx="0">
            <a:schemeClr val="accent1"/>
          </a:effectRef>
          <a:fontRef idx="minor">
            <a:schemeClr val="tx1"/>
          </a:fontRef>
        </p:style>
      </p:cxnSp>
      <p:cxnSp>
        <p:nvCxnSpPr>
          <p:cNvPr id="1342" name="Curved Connector 1341">
            <a:extLst>
              <a:ext uri="{FF2B5EF4-FFF2-40B4-BE49-F238E27FC236}">
                <a16:creationId xmlns:a16="http://schemas.microsoft.com/office/drawing/2014/main" id="{E16FDD2A-9B9A-9C4C-906F-3E398BD5E834}"/>
              </a:ext>
            </a:extLst>
          </p:cNvPr>
          <p:cNvCxnSpPr>
            <a:cxnSpLocks/>
          </p:cNvCxnSpPr>
          <p:nvPr/>
        </p:nvCxnSpPr>
        <p:spPr>
          <a:xfrm flipH="1" flipV="1">
            <a:off x="7053944" y="323487"/>
            <a:ext cx="326569" cy="3517997"/>
          </a:xfrm>
          <a:prstGeom prst="curvedConnector3">
            <a:avLst>
              <a:gd name="adj1" fmla="val -70001"/>
            </a:avLst>
          </a:prstGeom>
          <a:ln w="101600" cmpd="tri">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343" name="Oval 1342">
            <a:extLst>
              <a:ext uri="{FF2B5EF4-FFF2-40B4-BE49-F238E27FC236}">
                <a16:creationId xmlns:a16="http://schemas.microsoft.com/office/drawing/2014/main" id="{29C7FAEA-BC60-AD40-885B-0E3841CDDAB9}"/>
              </a:ext>
            </a:extLst>
          </p:cNvPr>
          <p:cNvSpPr/>
          <p:nvPr/>
        </p:nvSpPr>
        <p:spPr>
          <a:xfrm>
            <a:off x="4332482" y="3287988"/>
            <a:ext cx="957942" cy="925284"/>
          </a:xfrm>
          <a:prstGeom prst="ellipse">
            <a:avLst/>
          </a:prstGeom>
          <a:gradFill>
            <a:gsLst>
              <a:gs pos="0">
                <a:schemeClr val="accent2">
                  <a:lumMod val="40000"/>
                  <a:lumOff val="60000"/>
                </a:schemeClr>
              </a:gs>
              <a:gs pos="56000">
                <a:schemeClr val="accent2">
                  <a:lumMod val="95000"/>
                  <a:lumOff val="5000"/>
                </a:schemeClr>
              </a:gs>
              <a:gs pos="100000">
                <a:schemeClr val="accent2">
                  <a:lumMod val="60000"/>
                </a:schemeClr>
              </a:gs>
            </a:gsLst>
            <a:path path="circle">
              <a:fillToRect l="50000" t="130000" r="50000" b="-3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Garamond" charset="0"/>
                <a:ea typeface="Garamond" charset="0"/>
                <a:cs typeface="Garamond" charset="0"/>
              </a:rPr>
              <a:t>LOAN</a:t>
            </a:r>
          </a:p>
          <a:p>
            <a:pPr algn="ctr"/>
            <a:r>
              <a:rPr lang="en-US" sz="1400" b="1" dirty="0">
                <a:latin typeface="Garamond" charset="0"/>
                <a:ea typeface="Garamond" charset="0"/>
                <a:cs typeface="Garamond" charset="0"/>
              </a:rPr>
              <a:t>$400</a:t>
            </a:r>
          </a:p>
          <a:p>
            <a:pPr algn="ctr"/>
            <a:r>
              <a:rPr lang="en-US" sz="600" b="1" dirty="0">
                <a:solidFill>
                  <a:srgbClr val="FF0000"/>
                </a:solidFill>
                <a:latin typeface="Garamond" charset="0"/>
                <a:ea typeface="Garamond" charset="0"/>
                <a:cs typeface="Garamond" charset="0"/>
              </a:rPr>
              <a:t>INTERST PAID:$3.65</a:t>
            </a:r>
          </a:p>
          <a:p>
            <a:pPr algn="ctr"/>
            <a:r>
              <a:rPr lang="en-US" sz="600" b="1" dirty="0">
                <a:solidFill>
                  <a:srgbClr val="FFFF00"/>
                </a:solidFill>
                <a:latin typeface="Garamond" charset="0"/>
                <a:ea typeface="Garamond" charset="0"/>
                <a:cs typeface="Garamond" charset="0"/>
              </a:rPr>
              <a:t>$18.25</a:t>
            </a:r>
          </a:p>
          <a:p>
            <a:pPr algn="ctr"/>
            <a:r>
              <a:rPr lang="en-US" sz="800" b="1" dirty="0">
                <a:solidFill>
                  <a:schemeClr val="accent6">
                    <a:lumMod val="75000"/>
                  </a:schemeClr>
                </a:solidFill>
                <a:latin typeface="Garamond" charset="0"/>
                <a:ea typeface="Garamond" charset="0"/>
                <a:cs typeface="Garamond" charset="0"/>
              </a:rPr>
              <a:t>RETURN</a:t>
            </a:r>
          </a:p>
          <a:p>
            <a:pPr algn="ctr"/>
            <a:r>
              <a:rPr lang="en-US" sz="1400" b="1" dirty="0">
                <a:latin typeface="Garamond" charset="0"/>
                <a:ea typeface="Garamond" charset="0"/>
                <a:cs typeface="Garamond" charset="0"/>
              </a:rPr>
              <a:t>$800</a:t>
            </a:r>
          </a:p>
        </p:txBody>
      </p:sp>
      <p:sp>
        <p:nvSpPr>
          <p:cNvPr id="1344" name="Oval 1343">
            <a:extLst>
              <a:ext uri="{FF2B5EF4-FFF2-40B4-BE49-F238E27FC236}">
                <a16:creationId xmlns:a16="http://schemas.microsoft.com/office/drawing/2014/main" id="{6B66EB88-F0EF-634B-BE31-ED915E7D67FB}"/>
              </a:ext>
            </a:extLst>
          </p:cNvPr>
          <p:cNvSpPr/>
          <p:nvPr/>
        </p:nvSpPr>
        <p:spPr>
          <a:xfrm>
            <a:off x="5328526" y="3849413"/>
            <a:ext cx="1012371" cy="92528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Garamond" charset="0"/>
                <a:ea typeface="Garamond" charset="0"/>
                <a:cs typeface="Garamond" charset="0"/>
              </a:rPr>
              <a:t>GAINS</a:t>
            </a:r>
          </a:p>
          <a:p>
            <a:pPr algn="ctr"/>
            <a:r>
              <a:rPr lang="en-US" sz="1100" b="1" dirty="0">
                <a:latin typeface="Garamond" charset="0"/>
                <a:ea typeface="Garamond" charset="0"/>
                <a:cs typeface="Garamond" charset="0"/>
              </a:rPr>
              <a:t>$5.51</a:t>
            </a:r>
          </a:p>
          <a:p>
            <a:pPr algn="ctr"/>
            <a:r>
              <a:rPr lang="en-US" sz="1100" b="1" dirty="0">
                <a:solidFill>
                  <a:srgbClr val="FFFF00"/>
                </a:solidFill>
                <a:latin typeface="Garamond" charset="0"/>
                <a:ea typeface="Garamond" charset="0"/>
                <a:cs typeface="Garamond" charset="0"/>
              </a:rPr>
              <a:t>$30.80</a:t>
            </a:r>
          </a:p>
        </p:txBody>
      </p:sp>
      <p:sp>
        <p:nvSpPr>
          <p:cNvPr id="1345" name="Oval 1344">
            <a:extLst>
              <a:ext uri="{FF2B5EF4-FFF2-40B4-BE49-F238E27FC236}">
                <a16:creationId xmlns:a16="http://schemas.microsoft.com/office/drawing/2014/main" id="{914774A0-6486-1847-B121-7FEC7F6736F3}"/>
              </a:ext>
            </a:extLst>
          </p:cNvPr>
          <p:cNvSpPr/>
          <p:nvPr/>
        </p:nvSpPr>
        <p:spPr>
          <a:xfrm>
            <a:off x="6418613" y="3347017"/>
            <a:ext cx="957942" cy="92528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FEE</a:t>
            </a:r>
          </a:p>
          <a:p>
            <a:pPr algn="ctr"/>
            <a:r>
              <a:rPr lang="en-US" sz="1400" b="1" dirty="0">
                <a:latin typeface="Garamond" charset="0"/>
                <a:ea typeface="Garamond" charset="0"/>
                <a:cs typeface="Garamond" charset="0"/>
              </a:rPr>
              <a:t>$1.50</a:t>
            </a:r>
          </a:p>
        </p:txBody>
      </p:sp>
      <p:sp>
        <p:nvSpPr>
          <p:cNvPr id="1346" name="Oval 1345">
            <a:extLst>
              <a:ext uri="{FF2B5EF4-FFF2-40B4-BE49-F238E27FC236}">
                <a16:creationId xmlns:a16="http://schemas.microsoft.com/office/drawing/2014/main" id="{D18618C6-1086-8141-975B-B3D7F03D1E6F}"/>
              </a:ext>
            </a:extLst>
          </p:cNvPr>
          <p:cNvSpPr/>
          <p:nvPr/>
        </p:nvSpPr>
        <p:spPr>
          <a:xfrm>
            <a:off x="8680191" y="2457890"/>
            <a:ext cx="1005729" cy="925284"/>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RPF</a:t>
            </a:r>
          </a:p>
          <a:p>
            <a:pPr algn="ctr"/>
            <a:r>
              <a:rPr lang="en-US" sz="12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$80.00</a:t>
            </a:r>
          </a:p>
          <a:p>
            <a:pPr algn="ctr"/>
            <a:r>
              <a:rPr lang="en-US" sz="1000" b="1" dirty="0">
                <a:solidFill>
                  <a:srgbClr val="FFFF00"/>
                </a:solidFill>
                <a:latin typeface="Garamond" charset="0"/>
                <a:ea typeface="Garamond" charset="0"/>
                <a:cs typeface="Garamond" charset="0"/>
              </a:rPr>
              <a:t>$1,200.00</a:t>
            </a:r>
          </a:p>
          <a:p>
            <a:pPr algn="ctr"/>
            <a:r>
              <a:rPr lang="en-US" sz="6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20% OF THE LOAN  GET  FOR POSITION 8</a:t>
            </a:r>
          </a:p>
        </p:txBody>
      </p:sp>
      <p:sp>
        <p:nvSpPr>
          <p:cNvPr id="1347" name="Rectangle 1346">
            <a:extLst>
              <a:ext uri="{FF2B5EF4-FFF2-40B4-BE49-F238E27FC236}">
                <a16:creationId xmlns:a16="http://schemas.microsoft.com/office/drawing/2014/main" id="{F1A396E0-77FA-7B44-85A1-5A503CCC86F6}"/>
              </a:ext>
            </a:extLst>
          </p:cNvPr>
          <p:cNvSpPr/>
          <p:nvPr/>
        </p:nvSpPr>
        <p:spPr>
          <a:xfrm>
            <a:off x="6619247" y="6349344"/>
            <a:ext cx="535575"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400" b="1" dirty="0">
                <a:solidFill>
                  <a:srgbClr val="FF0000"/>
                </a:solidFill>
                <a:latin typeface="Garamond" charset="0"/>
                <a:ea typeface="Garamond" charset="0"/>
                <a:cs typeface="Garamond" charset="0"/>
              </a:rPr>
              <a:t>$320</a:t>
            </a:r>
          </a:p>
        </p:txBody>
      </p:sp>
      <p:sp>
        <p:nvSpPr>
          <p:cNvPr id="1348" name="Rectangle 1347">
            <a:extLst>
              <a:ext uri="{FF2B5EF4-FFF2-40B4-BE49-F238E27FC236}">
                <a16:creationId xmlns:a16="http://schemas.microsoft.com/office/drawing/2014/main" id="{94D55DBA-20E5-1247-9C49-7841E1644339}"/>
              </a:ext>
            </a:extLst>
          </p:cNvPr>
          <p:cNvSpPr/>
          <p:nvPr/>
        </p:nvSpPr>
        <p:spPr>
          <a:xfrm>
            <a:off x="4495801" y="60728"/>
            <a:ext cx="2558143" cy="525517"/>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solidFill>
                  <a:srgbClr val="0000FF"/>
                </a:solidFill>
                <a:latin typeface="Garamond" charset="0"/>
                <a:ea typeface="Garamond" charset="0"/>
                <a:cs typeface="Garamond" charset="0"/>
              </a:rPr>
              <a:t>MÖSARSY</a:t>
            </a:r>
          </a:p>
          <a:p>
            <a:pPr algn="ctr"/>
            <a:r>
              <a:rPr lang="es-ES_tradnl" sz="1000" b="1" dirty="0">
                <a:solidFill>
                  <a:srgbClr val="0000FF"/>
                </a:solidFill>
                <a:latin typeface="Garamond" charset="0"/>
                <a:ea typeface="Garamond" charset="0"/>
                <a:cs typeface="Garamond" charset="0"/>
              </a:rPr>
              <a:t>DASHBOARD, REGISTRATION, ACCOUNTS </a:t>
            </a:r>
            <a:endParaRPr lang="en-US" sz="1000" dirty="0"/>
          </a:p>
        </p:txBody>
      </p:sp>
      <p:sp>
        <p:nvSpPr>
          <p:cNvPr id="1349" name="TextBox 1348">
            <a:extLst>
              <a:ext uri="{FF2B5EF4-FFF2-40B4-BE49-F238E27FC236}">
                <a16:creationId xmlns:a16="http://schemas.microsoft.com/office/drawing/2014/main" id="{CD1C4CB5-9A01-EE4B-8EB1-D32EE0AE3705}"/>
              </a:ext>
            </a:extLst>
          </p:cNvPr>
          <p:cNvSpPr txBox="1"/>
          <p:nvPr/>
        </p:nvSpPr>
        <p:spPr>
          <a:xfrm>
            <a:off x="882502" y="1020726"/>
            <a:ext cx="2683235" cy="369332"/>
          </a:xfrm>
          <a:prstGeom prst="rect">
            <a:avLst/>
          </a:prstGeom>
          <a:noFill/>
        </p:spPr>
        <p:txBody>
          <a:bodyPr wrap="none" rtlCol="0">
            <a:spAutoFit/>
          </a:bodyPr>
          <a:lstStyle/>
          <a:p>
            <a:r>
              <a:rPr lang="en-US" b="1" dirty="0">
                <a:solidFill>
                  <a:srgbClr val="FFFF00"/>
                </a:solidFill>
                <a:highlight>
                  <a:srgbClr val="008000"/>
                </a:highlight>
                <a:latin typeface="Garamond" panose="02020404030301010803" pitchFamily="18" charset="0"/>
              </a:rPr>
              <a:t>PARTNER POSITION 8</a:t>
            </a:r>
          </a:p>
        </p:txBody>
      </p:sp>
      <p:sp>
        <p:nvSpPr>
          <p:cNvPr id="1350" name="Rectangle 1349">
            <a:extLst>
              <a:ext uri="{FF2B5EF4-FFF2-40B4-BE49-F238E27FC236}">
                <a16:creationId xmlns:a16="http://schemas.microsoft.com/office/drawing/2014/main" id="{D1F006B5-E6C2-B24D-B704-10BDD59007CA}"/>
              </a:ext>
            </a:extLst>
          </p:cNvPr>
          <p:cNvSpPr/>
          <p:nvPr/>
        </p:nvSpPr>
        <p:spPr>
          <a:xfrm>
            <a:off x="2340431" y="4187454"/>
            <a:ext cx="718457"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400" b="1" dirty="0">
                <a:solidFill>
                  <a:srgbClr val="7030A0"/>
                </a:solidFill>
                <a:latin typeface="Garamond" charset="0"/>
                <a:ea typeface="Garamond" charset="0"/>
                <a:cs typeface="Garamond" charset="0"/>
              </a:rPr>
              <a:t>$116.92</a:t>
            </a:r>
          </a:p>
        </p:txBody>
      </p:sp>
      <p:sp>
        <p:nvSpPr>
          <p:cNvPr id="1351" name="TextBox 1350">
            <a:extLst>
              <a:ext uri="{FF2B5EF4-FFF2-40B4-BE49-F238E27FC236}">
                <a16:creationId xmlns:a16="http://schemas.microsoft.com/office/drawing/2014/main" id="{FCDD340D-1F75-5B42-8493-1B959AB3553A}"/>
              </a:ext>
            </a:extLst>
          </p:cNvPr>
          <p:cNvSpPr txBox="1"/>
          <p:nvPr/>
        </p:nvSpPr>
        <p:spPr>
          <a:xfrm>
            <a:off x="9095287" y="4258737"/>
            <a:ext cx="729687" cy="307777"/>
          </a:xfrm>
          <a:prstGeom prst="rect">
            <a:avLst/>
          </a:prstGeom>
          <a:noFill/>
        </p:spPr>
        <p:txBody>
          <a:bodyPr wrap="none" rtlCol="0">
            <a:spAutoFit/>
          </a:bodyPr>
          <a:lstStyle/>
          <a:p>
            <a:r>
              <a:rPr lang="en-US" sz="1400" b="1" dirty="0">
                <a:solidFill>
                  <a:srgbClr val="00B050"/>
                </a:solidFill>
                <a:latin typeface="Garamond" panose="02020404030301010803" pitchFamily="18" charset="0"/>
              </a:rPr>
              <a:t>$101.50</a:t>
            </a:r>
          </a:p>
        </p:txBody>
      </p:sp>
      <p:sp>
        <p:nvSpPr>
          <p:cNvPr id="1352" name="TextBox 1351">
            <a:extLst>
              <a:ext uri="{FF2B5EF4-FFF2-40B4-BE49-F238E27FC236}">
                <a16:creationId xmlns:a16="http://schemas.microsoft.com/office/drawing/2014/main" id="{A5576BC9-E5BC-0E4F-AE7D-5EBFD401422F}"/>
              </a:ext>
            </a:extLst>
          </p:cNvPr>
          <p:cNvSpPr txBox="1"/>
          <p:nvPr/>
        </p:nvSpPr>
        <p:spPr>
          <a:xfrm>
            <a:off x="9056571" y="4972990"/>
            <a:ext cx="729687" cy="307777"/>
          </a:xfrm>
          <a:prstGeom prst="rect">
            <a:avLst/>
          </a:prstGeom>
          <a:noFill/>
        </p:spPr>
        <p:txBody>
          <a:bodyPr wrap="none" rtlCol="0">
            <a:spAutoFit/>
          </a:bodyPr>
          <a:lstStyle/>
          <a:p>
            <a:r>
              <a:rPr lang="en-US" sz="1400" b="1" dirty="0">
                <a:solidFill>
                  <a:srgbClr val="00B050"/>
                </a:solidFill>
                <a:latin typeface="Garamond" panose="02020404030301010803" pitchFamily="18" charset="0"/>
              </a:rPr>
              <a:t>$101.50</a:t>
            </a:r>
          </a:p>
        </p:txBody>
      </p:sp>
      <p:sp>
        <p:nvSpPr>
          <p:cNvPr id="1353" name="TextBox 1352">
            <a:extLst>
              <a:ext uri="{FF2B5EF4-FFF2-40B4-BE49-F238E27FC236}">
                <a16:creationId xmlns:a16="http://schemas.microsoft.com/office/drawing/2014/main" id="{8FCE5FF9-F163-4A42-88CF-0CE838312870}"/>
              </a:ext>
            </a:extLst>
          </p:cNvPr>
          <p:cNvSpPr txBox="1"/>
          <p:nvPr/>
        </p:nvSpPr>
        <p:spPr>
          <a:xfrm>
            <a:off x="8241303" y="5547482"/>
            <a:ext cx="729687" cy="307777"/>
          </a:xfrm>
          <a:prstGeom prst="rect">
            <a:avLst/>
          </a:prstGeom>
          <a:noFill/>
        </p:spPr>
        <p:txBody>
          <a:bodyPr wrap="none" rtlCol="0">
            <a:spAutoFit/>
          </a:bodyPr>
          <a:lstStyle/>
          <a:p>
            <a:r>
              <a:rPr lang="en-US" sz="1400" b="1" dirty="0">
                <a:solidFill>
                  <a:srgbClr val="00B050"/>
                </a:solidFill>
                <a:latin typeface="Garamond" panose="02020404030301010803" pitchFamily="18" charset="0"/>
              </a:rPr>
              <a:t>$101.50</a:t>
            </a:r>
          </a:p>
        </p:txBody>
      </p:sp>
      <p:sp>
        <p:nvSpPr>
          <p:cNvPr id="1354" name="TextBox 1353">
            <a:extLst>
              <a:ext uri="{FF2B5EF4-FFF2-40B4-BE49-F238E27FC236}">
                <a16:creationId xmlns:a16="http://schemas.microsoft.com/office/drawing/2014/main" id="{6A2A838E-CD5A-8343-8C9F-6D1381ED35E5}"/>
              </a:ext>
            </a:extLst>
          </p:cNvPr>
          <p:cNvSpPr txBox="1"/>
          <p:nvPr/>
        </p:nvSpPr>
        <p:spPr>
          <a:xfrm>
            <a:off x="7311645" y="5612660"/>
            <a:ext cx="712054" cy="307777"/>
          </a:xfrm>
          <a:prstGeom prst="rect">
            <a:avLst/>
          </a:prstGeom>
          <a:noFill/>
        </p:spPr>
        <p:txBody>
          <a:bodyPr wrap="none" rtlCol="0">
            <a:spAutoFit/>
          </a:bodyPr>
          <a:lstStyle/>
          <a:p>
            <a:r>
              <a:rPr lang="en-US" sz="1400" b="1" dirty="0">
                <a:solidFill>
                  <a:srgbClr val="7030A0"/>
                </a:solidFill>
                <a:latin typeface="Garamond" panose="02020404030301010803" pitchFamily="18" charset="0"/>
              </a:rPr>
              <a:t>$105.15</a:t>
            </a:r>
          </a:p>
        </p:txBody>
      </p:sp>
      <p:sp>
        <p:nvSpPr>
          <p:cNvPr id="1355" name="TextBox 1354">
            <a:extLst>
              <a:ext uri="{FF2B5EF4-FFF2-40B4-BE49-F238E27FC236}">
                <a16:creationId xmlns:a16="http://schemas.microsoft.com/office/drawing/2014/main" id="{75B1ABBD-E3DF-824F-AF87-5111954E4ED2}"/>
              </a:ext>
            </a:extLst>
          </p:cNvPr>
          <p:cNvSpPr txBox="1"/>
          <p:nvPr/>
        </p:nvSpPr>
        <p:spPr>
          <a:xfrm>
            <a:off x="2254433" y="4912304"/>
            <a:ext cx="712054" cy="307777"/>
          </a:xfrm>
          <a:prstGeom prst="rect">
            <a:avLst/>
          </a:prstGeom>
          <a:noFill/>
        </p:spPr>
        <p:txBody>
          <a:bodyPr wrap="none" rtlCol="0">
            <a:spAutoFit/>
          </a:bodyPr>
          <a:lstStyle/>
          <a:p>
            <a:r>
              <a:rPr lang="en-US" sz="1400" b="1" dirty="0">
                <a:solidFill>
                  <a:srgbClr val="7030A0"/>
                </a:solidFill>
                <a:latin typeface="Garamond" panose="02020404030301010803" pitchFamily="18" charset="0"/>
              </a:rPr>
              <a:t>$114.87</a:t>
            </a:r>
          </a:p>
        </p:txBody>
      </p:sp>
      <p:sp>
        <p:nvSpPr>
          <p:cNvPr id="1356" name="TextBox 1355">
            <a:extLst>
              <a:ext uri="{FF2B5EF4-FFF2-40B4-BE49-F238E27FC236}">
                <a16:creationId xmlns:a16="http://schemas.microsoft.com/office/drawing/2014/main" id="{36BC7C2B-6518-CB49-8003-D22A1DAF0DA3}"/>
              </a:ext>
            </a:extLst>
          </p:cNvPr>
          <p:cNvSpPr txBox="1"/>
          <p:nvPr/>
        </p:nvSpPr>
        <p:spPr>
          <a:xfrm>
            <a:off x="3120188" y="5665124"/>
            <a:ext cx="726481" cy="307777"/>
          </a:xfrm>
          <a:prstGeom prst="rect">
            <a:avLst/>
          </a:prstGeom>
          <a:noFill/>
        </p:spPr>
        <p:txBody>
          <a:bodyPr wrap="none" rtlCol="0">
            <a:spAutoFit/>
          </a:bodyPr>
          <a:lstStyle/>
          <a:p>
            <a:r>
              <a:rPr lang="en-US" sz="1400" b="1" dirty="0">
                <a:solidFill>
                  <a:srgbClr val="7030A0"/>
                </a:solidFill>
                <a:latin typeface="Garamond" panose="02020404030301010803" pitchFamily="18" charset="0"/>
              </a:rPr>
              <a:t>$109.37</a:t>
            </a:r>
          </a:p>
        </p:txBody>
      </p:sp>
      <p:sp>
        <p:nvSpPr>
          <p:cNvPr id="1357" name="TextBox 1356">
            <a:extLst>
              <a:ext uri="{FF2B5EF4-FFF2-40B4-BE49-F238E27FC236}">
                <a16:creationId xmlns:a16="http://schemas.microsoft.com/office/drawing/2014/main" id="{2E87D3D3-9EB2-5842-AB3E-D25503649DF6}"/>
              </a:ext>
            </a:extLst>
          </p:cNvPr>
          <p:cNvSpPr txBox="1"/>
          <p:nvPr/>
        </p:nvSpPr>
        <p:spPr>
          <a:xfrm>
            <a:off x="2419469" y="5437009"/>
            <a:ext cx="697627" cy="307777"/>
          </a:xfrm>
          <a:prstGeom prst="rect">
            <a:avLst/>
          </a:prstGeom>
          <a:noFill/>
        </p:spPr>
        <p:txBody>
          <a:bodyPr wrap="none" rtlCol="0">
            <a:spAutoFit/>
          </a:bodyPr>
          <a:lstStyle/>
          <a:p>
            <a:r>
              <a:rPr lang="en-US" sz="1400" b="1" dirty="0">
                <a:solidFill>
                  <a:srgbClr val="7030A0"/>
                </a:solidFill>
                <a:latin typeface="Garamond" panose="02020404030301010803" pitchFamily="18" charset="0"/>
              </a:rPr>
              <a:t>$111.64</a:t>
            </a:r>
          </a:p>
        </p:txBody>
      </p:sp>
      <p:sp>
        <p:nvSpPr>
          <p:cNvPr id="1358" name="TextBox 1357">
            <a:extLst>
              <a:ext uri="{FF2B5EF4-FFF2-40B4-BE49-F238E27FC236}">
                <a16:creationId xmlns:a16="http://schemas.microsoft.com/office/drawing/2014/main" id="{3859AC27-107D-FA43-BBDC-C6DE9D467214}"/>
              </a:ext>
            </a:extLst>
          </p:cNvPr>
          <p:cNvSpPr txBox="1"/>
          <p:nvPr/>
        </p:nvSpPr>
        <p:spPr>
          <a:xfrm>
            <a:off x="4068391" y="5705356"/>
            <a:ext cx="726481" cy="307777"/>
          </a:xfrm>
          <a:prstGeom prst="rect">
            <a:avLst/>
          </a:prstGeom>
          <a:noFill/>
        </p:spPr>
        <p:txBody>
          <a:bodyPr wrap="none" rtlCol="0">
            <a:spAutoFit/>
          </a:bodyPr>
          <a:lstStyle/>
          <a:p>
            <a:r>
              <a:rPr lang="en-US" sz="1400" b="1" dirty="0">
                <a:solidFill>
                  <a:srgbClr val="7030A0"/>
                </a:solidFill>
                <a:latin typeface="Garamond" panose="02020404030301010803" pitchFamily="18" charset="0"/>
              </a:rPr>
              <a:t>$107.77</a:t>
            </a:r>
          </a:p>
        </p:txBody>
      </p:sp>
      <p:sp>
        <p:nvSpPr>
          <p:cNvPr id="1359" name="TextBox 1358">
            <a:extLst>
              <a:ext uri="{FF2B5EF4-FFF2-40B4-BE49-F238E27FC236}">
                <a16:creationId xmlns:a16="http://schemas.microsoft.com/office/drawing/2014/main" id="{5888AF9A-A80D-CB48-96F7-72023B451C90}"/>
              </a:ext>
            </a:extLst>
          </p:cNvPr>
          <p:cNvSpPr txBox="1"/>
          <p:nvPr/>
        </p:nvSpPr>
        <p:spPr>
          <a:xfrm>
            <a:off x="5561155" y="5587720"/>
            <a:ext cx="726481" cy="307777"/>
          </a:xfrm>
          <a:prstGeom prst="rect">
            <a:avLst/>
          </a:prstGeom>
          <a:noFill/>
        </p:spPr>
        <p:txBody>
          <a:bodyPr wrap="none" rtlCol="0">
            <a:spAutoFit/>
          </a:bodyPr>
          <a:lstStyle/>
          <a:p>
            <a:r>
              <a:rPr lang="en-US" sz="1400" b="1" dirty="0">
                <a:solidFill>
                  <a:srgbClr val="7030A0"/>
                </a:solidFill>
                <a:latin typeface="Garamond" panose="02020404030301010803" pitchFamily="18" charset="0"/>
              </a:rPr>
              <a:t>$106.63</a:t>
            </a:r>
          </a:p>
        </p:txBody>
      </p:sp>
      <p:sp>
        <p:nvSpPr>
          <p:cNvPr id="1360" name="TextBox 1359">
            <a:extLst>
              <a:ext uri="{FF2B5EF4-FFF2-40B4-BE49-F238E27FC236}">
                <a16:creationId xmlns:a16="http://schemas.microsoft.com/office/drawing/2014/main" id="{175DEDB7-6771-5645-91E8-7FC7DA51261C}"/>
              </a:ext>
            </a:extLst>
          </p:cNvPr>
          <p:cNvSpPr txBox="1"/>
          <p:nvPr/>
        </p:nvSpPr>
        <p:spPr>
          <a:xfrm>
            <a:off x="6577128" y="5638638"/>
            <a:ext cx="726481" cy="307777"/>
          </a:xfrm>
          <a:prstGeom prst="rect">
            <a:avLst/>
          </a:prstGeom>
          <a:noFill/>
        </p:spPr>
        <p:txBody>
          <a:bodyPr wrap="none" rtlCol="0">
            <a:spAutoFit/>
          </a:bodyPr>
          <a:lstStyle/>
          <a:p>
            <a:r>
              <a:rPr lang="en-US" sz="1400" b="1" dirty="0">
                <a:solidFill>
                  <a:srgbClr val="7030A0"/>
                </a:solidFill>
                <a:latin typeface="Garamond" panose="02020404030301010803" pitchFamily="18" charset="0"/>
              </a:rPr>
              <a:t>$105.78</a:t>
            </a:r>
          </a:p>
        </p:txBody>
      </p:sp>
      <p:sp>
        <p:nvSpPr>
          <p:cNvPr id="1361" name="TextBox 1360">
            <a:extLst>
              <a:ext uri="{FF2B5EF4-FFF2-40B4-BE49-F238E27FC236}">
                <a16:creationId xmlns:a16="http://schemas.microsoft.com/office/drawing/2014/main" id="{004E6F6D-995A-7A40-8567-474A517B1C05}"/>
              </a:ext>
            </a:extLst>
          </p:cNvPr>
          <p:cNvSpPr txBox="1"/>
          <p:nvPr/>
        </p:nvSpPr>
        <p:spPr>
          <a:xfrm>
            <a:off x="8931556" y="5357347"/>
            <a:ext cx="729687" cy="307777"/>
          </a:xfrm>
          <a:prstGeom prst="rect">
            <a:avLst/>
          </a:prstGeom>
          <a:noFill/>
        </p:spPr>
        <p:txBody>
          <a:bodyPr wrap="none" rtlCol="0">
            <a:spAutoFit/>
          </a:bodyPr>
          <a:lstStyle/>
          <a:p>
            <a:r>
              <a:rPr lang="en-US" sz="1400" b="1" dirty="0">
                <a:solidFill>
                  <a:srgbClr val="00B050"/>
                </a:solidFill>
                <a:latin typeface="Garamond" panose="02020404030301010803" pitchFamily="18" charset="0"/>
              </a:rPr>
              <a:t>$101.50</a:t>
            </a:r>
          </a:p>
        </p:txBody>
      </p:sp>
      <p:cxnSp>
        <p:nvCxnSpPr>
          <p:cNvPr id="1362" name="Curved Connector 1361">
            <a:extLst>
              <a:ext uri="{FF2B5EF4-FFF2-40B4-BE49-F238E27FC236}">
                <a16:creationId xmlns:a16="http://schemas.microsoft.com/office/drawing/2014/main" id="{16EA0DCF-926C-5A4B-B051-0641E3F16D89}"/>
              </a:ext>
            </a:extLst>
          </p:cNvPr>
          <p:cNvCxnSpPr>
            <a:cxnSpLocks/>
          </p:cNvCxnSpPr>
          <p:nvPr/>
        </p:nvCxnSpPr>
        <p:spPr>
          <a:xfrm rot="5400000" flipH="1" flipV="1">
            <a:off x="6556256" y="1620066"/>
            <a:ext cx="833311" cy="4365860"/>
          </a:xfrm>
          <a:prstGeom prst="curvedConnector3">
            <a:avLst>
              <a:gd name="adj1" fmla="val -106542"/>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63" name="TextBox 1362">
            <a:extLst>
              <a:ext uri="{FF2B5EF4-FFF2-40B4-BE49-F238E27FC236}">
                <a16:creationId xmlns:a16="http://schemas.microsoft.com/office/drawing/2014/main" id="{51D319F6-3530-A54D-B77F-6BCFE257DD89}"/>
              </a:ext>
            </a:extLst>
          </p:cNvPr>
          <p:cNvSpPr txBox="1"/>
          <p:nvPr/>
        </p:nvSpPr>
        <p:spPr>
          <a:xfrm>
            <a:off x="6418460" y="4824587"/>
            <a:ext cx="439544" cy="307777"/>
          </a:xfrm>
          <a:prstGeom prst="rect">
            <a:avLst/>
          </a:prstGeom>
          <a:noFill/>
        </p:spPr>
        <p:txBody>
          <a:bodyPr wrap="none" rtlCol="0">
            <a:spAutoFit/>
          </a:bodyPr>
          <a:lstStyle/>
          <a:p>
            <a:r>
              <a:rPr lang="en-US" sz="1400" b="1" dirty="0">
                <a:solidFill>
                  <a:srgbClr val="FF0000"/>
                </a:solidFill>
                <a:latin typeface="Garamond" panose="02020404030301010803" pitchFamily="18" charset="0"/>
              </a:rPr>
              <a:t>$80</a:t>
            </a:r>
          </a:p>
        </p:txBody>
      </p:sp>
      <p:sp>
        <p:nvSpPr>
          <p:cNvPr id="1364" name="Oval 1363">
            <a:extLst>
              <a:ext uri="{FF2B5EF4-FFF2-40B4-BE49-F238E27FC236}">
                <a16:creationId xmlns:a16="http://schemas.microsoft.com/office/drawing/2014/main" id="{952FBFA7-96E3-5349-915C-C0A4349E33A8}"/>
              </a:ext>
            </a:extLst>
          </p:cNvPr>
          <p:cNvSpPr/>
          <p:nvPr/>
        </p:nvSpPr>
        <p:spPr>
          <a:xfrm>
            <a:off x="9837684" y="2332833"/>
            <a:ext cx="1205383" cy="1096167"/>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b="1" dirty="0">
                <a:solidFill>
                  <a:srgbClr val="0000FF"/>
                </a:solidFill>
                <a:latin typeface="Garamond" charset="0"/>
                <a:ea typeface="Garamond" charset="0"/>
                <a:cs typeface="Garamond" charset="0"/>
              </a:rPr>
              <a:t>MÖSARSY</a:t>
            </a:r>
            <a:r>
              <a:rPr lang="es-ES_tradnl" sz="1400" b="1" dirty="0">
                <a:solidFill>
                  <a:srgbClr val="0000FF"/>
                </a:solidFill>
                <a:latin typeface="Garamond" charset="0"/>
                <a:ea typeface="Garamond" charset="0"/>
                <a:cs typeface="Garamond" charset="0"/>
              </a:rPr>
              <a:t> </a:t>
            </a:r>
            <a:r>
              <a:rPr lang="en-US" sz="14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RPF</a:t>
            </a:r>
          </a:p>
          <a:p>
            <a:pPr algn="ctr"/>
            <a:r>
              <a:rPr lang="en-US" sz="12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$80.00</a:t>
            </a:r>
          </a:p>
          <a:p>
            <a:pPr algn="ctr"/>
            <a:r>
              <a:rPr lang="en-US" sz="1000" b="1" dirty="0">
                <a:solidFill>
                  <a:srgbClr val="FFFF00"/>
                </a:solidFill>
                <a:latin typeface="Garamond" charset="0"/>
                <a:ea typeface="Garamond" charset="0"/>
                <a:cs typeface="Garamond" charset="0"/>
              </a:rPr>
              <a:t>$1,200.00</a:t>
            </a:r>
          </a:p>
        </p:txBody>
      </p:sp>
      <p:sp>
        <p:nvSpPr>
          <p:cNvPr id="1365" name="Oval 1364">
            <a:extLst>
              <a:ext uri="{FF2B5EF4-FFF2-40B4-BE49-F238E27FC236}">
                <a16:creationId xmlns:a16="http://schemas.microsoft.com/office/drawing/2014/main" id="{04CDF2AF-815D-A84B-912F-4E480CABF770}"/>
              </a:ext>
            </a:extLst>
          </p:cNvPr>
          <p:cNvSpPr/>
          <p:nvPr/>
        </p:nvSpPr>
        <p:spPr>
          <a:xfrm>
            <a:off x="9786257" y="4343401"/>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12👤</a:t>
            </a:r>
          </a:p>
        </p:txBody>
      </p:sp>
      <p:sp>
        <p:nvSpPr>
          <p:cNvPr id="1366" name="Oval 1365">
            <a:extLst>
              <a:ext uri="{FF2B5EF4-FFF2-40B4-BE49-F238E27FC236}">
                <a16:creationId xmlns:a16="http://schemas.microsoft.com/office/drawing/2014/main" id="{2285916B-CBF0-E54D-8E32-9F0C41A619BC}"/>
              </a:ext>
            </a:extLst>
          </p:cNvPr>
          <p:cNvSpPr/>
          <p:nvPr/>
        </p:nvSpPr>
        <p:spPr>
          <a:xfrm>
            <a:off x="1861458" y="4343401"/>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1👤</a:t>
            </a:r>
          </a:p>
        </p:txBody>
      </p:sp>
      <p:sp>
        <p:nvSpPr>
          <p:cNvPr id="1367" name="Oval 1366">
            <a:extLst>
              <a:ext uri="{FF2B5EF4-FFF2-40B4-BE49-F238E27FC236}">
                <a16:creationId xmlns:a16="http://schemas.microsoft.com/office/drawing/2014/main" id="{0BDFAC48-BCBA-4A44-B7FA-7CAA9E61A6F7}"/>
              </a:ext>
            </a:extLst>
          </p:cNvPr>
          <p:cNvSpPr/>
          <p:nvPr/>
        </p:nvSpPr>
        <p:spPr>
          <a:xfrm>
            <a:off x="1894116" y="5007427"/>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2👤</a:t>
            </a:r>
          </a:p>
        </p:txBody>
      </p:sp>
      <p:sp>
        <p:nvSpPr>
          <p:cNvPr id="1368" name="Oval 1367">
            <a:extLst>
              <a:ext uri="{FF2B5EF4-FFF2-40B4-BE49-F238E27FC236}">
                <a16:creationId xmlns:a16="http://schemas.microsoft.com/office/drawing/2014/main" id="{BCBCE83A-7360-4949-951A-08C0E05CF863}"/>
              </a:ext>
            </a:extLst>
          </p:cNvPr>
          <p:cNvSpPr/>
          <p:nvPr/>
        </p:nvSpPr>
        <p:spPr>
          <a:xfrm>
            <a:off x="2394858" y="5671453"/>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3👤</a:t>
            </a:r>
          </a:p>
        </p:txBody>
      </p:sp>
      <p:sp>
        <p:nvSpPr>
          <p:cNvPr id="1369" name="Oval 1368">
            <a:extLst>
              <a:ext uri="{FF2B5EF4-FFF2-40B4-BE49-F238E27FC236}">
                <a16:creationId xmlns:a16="http://schemas.microsoft.com/office/drawing/2014/main" id="{2BCEF061-D6DA-FC42-8471-0AD63B49ABEE}"/>
              </a:ext>
            </a:extLst>
          </p:cNvPr>
          <p:cNvSpPr/>
          <p:nvPr/>
        </p:nvSpPr>
        <p:spPr>
          <a:xfrm>
            <a:off x="3309259" y="5921825"/>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4👤</a:t>
            </a:r>
          </a:p>
        </p:txBody>
      </p:sp>
      <p:sp>
        <p:nvSpPr>
          <p:cNvPr id="1370" name="Oval 1369">
            <a:extLst>
              <a:ext uri="{FF2B5EF4-FFF2-40B4-BE49-F238E27FC236}">
                <a16:creationId xmlns:a16="http://schemas.microsoft.com/office/drawing/2014/main" id="{C6245DD5-7F37-3540-8F73-2F71BFF112FF}"/>
              </a:ext>
            </a:extLst>
          </p:cNvPr>
          <p:cNvSpPr/>
          <p:nvPr/>
        </p:nvSpPr>
        <p:spPr>
          <a:xfrm>
            <a:off x="4245431" y="5921826"/>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5👤</a:t>
            </a:r>
          </a:p>
        </p:txBody>
      </p:sp>
      <p:sp>
        <p:nvSpPr>
          <p:cNvPr id="1371" name="Oval 1370">
            <a:extLst>
              <a:ext uri="{FF2B5EF4-FFF2-40B4-BE49-F238E27FC236}">
                <a16:creationId xmlns:a16="http://schemas.microsoft.com/office/drawing/2014/main" id="{A9A00403-BB83-E444-BD36-75F660A35E1C}"/>
              </a:ext>
            </a:extLst>
          </p:cNvPr>
          <p:cNvSpPr/>
          <p:nvPr/>
        </p:nvSpPr>
        <p:spPr>
          <a:xfrm>
            <a:off x="5236029" y="5932708"/>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6👤</a:t>
            </a:r>
          </a:p>
        </p:txBody>
      </p:sp>
      <p:sp>
        <p:nvSpPr>
          <p:cNvPr id="1372" name="Oval 1371">
            <a:extLst>
              <a:ext uri="{FF2B5EF4-FFF2-40B4-BE49-F238E27FC236}">
                <a16:creationId xmlns:a16="http://schemas.microsoft.com/office/drawing/2014/main" id="{F92984DD-BBEE-904A-9102-05AF3EDF838D}"/>
              </a:ext>
            </a:extLst>
          </p:cNvPr>
          <p:cNvSpPr/>
          <p:nvPr/>
        </p:nvSpPr>
        <p:spPr>
          <a:xfrm>
            <a:off x="6172200" y="5932708"/>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7👤</a:t>
            </a:r>
          </a:p>
        </p:txBody>
      </p:sp>
      <p:sp>
        <p:nvSpPr>
          <p:cNvPr id="1373" name="Oval 1372">
            <a:extLst>
              <a:ext uri="{FF2B5EF4-FFF2-40B4-BE49-F238E27FC236}">
                <a16:creationId xmlns:a16="http://schemas.microsoft.com/office/drawing/2014/main" id="{C56EE544-541C-FE46-9E8A-5064DBA4D175}"/>
              </a:ext>
            </a:extLst>
          </p:cNvPr>
          <p:cNvSpPr/>
          <p:nvPr/>
        </p:nvSpPr>
        <p:spPr>
          <a:xfrm>
            <a:off x="7108371" y="5932708"/>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8👤</a:t>
            </a:r>
          </a:p>
        </p:txBody>
      </p:sp>
      <p:sp>
        <p:nvSpPr>
          <p:cNvPr id="1374" name="Oval 1373">
            <a:extLst>
              <a:ext uri="{FF2B5EF4-FFF2-40B4-BE49-F238E27FC236}">
                <a16:creationId xmlns:a16="http://schemas.microsoft.com/office/drawing/2014/main" id="{4C4CAED1-E7AF-C74D-9D34-536FB886A15E}"/>
              </a:ext>
            </a:extLst>
          </p:cNvPr>
          <p:cNvSpPr/>
          <p:nvPr/>
        </p:nvSpPr>
        <p:spPr>
          <a:xfrm>
            <a:off x="8098972" y="5921827"/>
            <a:ext cx="500742" cy="50074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FF00"/>
                </a:solidFill>
                <a:latin typeface="Garamond" charset="0"/>
                <a:ea typeface="Garamond" charset="0"/>
                <a:cs typeface="Garamond" charset="0"/>
              </a:rPr>
              <a:t>9👤</a:t>
            </a:r>
          </a:p>
        </p:txBody>
      </p:sp>
      <p:sp>
        <p:nvSpPr>
          <p:cNvPr id="1375" name="Oval 1374">
            <a:extLst>
              <a:ext uri="{FF2B5EF4-FFF2-40B4-BE49-F238E27FC236}">
                <a16:creationId xmlns:a16="http://schemas.microsoft.com/office/drawing/2014/main" id="{E8DD3DDA-168E-754B-9455-404F780B389F}"/>
              </a:ext>
            </a:extLst>
          </p:cNvPr>
          <p:cNvSpPr/>
          <p:nvPr/>
        </p:nvSpPr>
        <p:spPr>
          <a:xfrm>
            <a:off x="9035143" y="5671456"/>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10👤</a:t>
            </a:r>
          </a:p>
        </p:txBody>
      </p:sp>
      <p:sp>
        <p:nvSpPr>
          <p:cNvPr id="1376" name="Oval 1375">
            <a:extLst>
              <a:ext uri="{FF2B5EF4-FFF2-40B4-BE49-F238E27FC236}">
                <a16:creationId xmlns:a16="http://schemas.microsoft.com/office/drawing/2014/main" id="{57DCB3B5-77A3-684A-8FB3-F9679A179B05}"/>
              </a:ext>
            </a:extLst>
          </p:cNvPr>
          <p:cNvSpPr/>
          <p:nvPr/>
        </p:nvSpPr>
        <p:spPr>
          <a:xfrm>
            <a:off x="9786257" y="5007428"/>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11👤</a:t>
            </a:r>
          </a:p>
        </p:txBody>
      </p:sp>
      <p:sp>
        <p:nvSpPr>
          <p:cNvPr id="1377" name="Rectangle 1376">
            <a:extLst>
              <a:ext uri="{FF2B5EF4-FFF2-40B4-BE49-F238E27FC236}">
                <a16:creationId xmlns:a16="http://schemas.microsoft.com/office/drawing/2014/main" id="{AFE146EF-E863-3145-9AAB-7A0097C05C91}"/>
              </a:ext>
            </a:extLst>
          </p:cNvPr>
          <p:cNvSpPr/>
          <p:nvPr/>
        </p:nvSpPr>
        <p:spPr>
          <a:xfrm>
            <a:off x="4495801" y="2492824"/>
            <a:ext cx="2558143" cy="74022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400" b="1" dirty="0">
                <a:solidFill>
                  <a:schemeClr val="bg1"/>
                </a:solidFill>
                <a:latin typeface="Garamond" charset="0"/>
                <a:ea typeface="Garamond" charset="0"/>
                <a:cs typeface="Garamond" charset="0"/>
              </a:rPr>
              <a:t>ROT 12 POSITIONS-$100</a:t>
            </a:r>
          </a:p>
          <a:p>
            <a:pPr algn="ctr"/>
            <a:r>
              <a:rPr lang="es-ES_tradnl" sz="1000" b="1" dirty="0">
                <a:solidFill>
                  <a:schemeClr val="accent6">
                    <a:lumMod val="50000"/>
                  </a:schemeClr>
                </a:solidFill>
                <a:latin typeface="Garamond" charset="0"/>
                <a:ea typeface="Garamond" charset="0"/>
                <a:cs typeface="Garamond" charset="0"/>
              </a:rPr>
              <a:t>EACH PARTNER WILL INVESTED OR WILL SAVING ($1,200.00):</a:t>
            </a:r>
          </a:p>
          <a:p>
            <a:pPr algn="ctr"/>
            <a:r>
              <a:rPr lang="es-ES_tradnl" sz="1400" b="1" dirty="0">
                <a:solidFill>
                  <a:schemeClr val="bg1"/>
                </a:solidFill>
                <a:latin typeface="Garamond" charset="0"/>
                <a:ea typeface="Garamond" charset="0"/>
                <a:cs typeface="Garamond" charset="0"/>
              </a:rPr>
              <a:t>$100+INTEREST+FEE</a:t>
            </a:r>
            <a:endParaRPr lang="en-US" sz="1400" dirty="0">
              <a:solidFill>
                <a:schemeClr val="bg1"/>
              </a:solidFill>
            </a:endParaRPr>
          </a:p>
        </p:txBody>
      </p:sp>
      <p:cxnSp>
        <p:nvCxnSpPr>
          <p:cNvPr id="1378" name="Curved Connector 1377">
            <a:extLst>
              <a:ext uri="{FF2B5EF4-FFF2-40B4-BE49-F238E27FC236}">
                <a16:creationId xmlns:a16="http://schemas.microsoft.com/office/drawing/2014/main" id="{38E56A6B-8192-CF41-9381-8940254F91DA}"/>
              </a:ext>
            </a:extLst>
          </p:cNvPr>
          <p:cNvCxnSpPr>
            <a:stCxn id="1366" idx="6"/>
            <a:endCxn id="1377" idx="1"/>
          </p:cNvCxnSpPr>
          <p:nvPr/>
        </p:nvCxnSpPr>
        <p:spPr>
          <a:xfrm flipV="1">
            <a:off x="2362200" y="2862939"/>
            <a:ext cx="2133601" cy="1730834"/>
          </a:xfrm>
          <a:prstGeom prst="curvedConnector3">
            <a:avLst>
              <a:gd name="adj1" fmla="val 50000"/>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79" name="Curved Connector 1378">
            <a:extLst>
              <a:ext uri="{FF2B5EF4-FFF2-40B4-BE49-F238E27FC236}">
                <a16:creationId xmlns:a16="http://schemas.microsoft.com/office/drawing/2014/main" id="{77688A61-E0B2-0C4B-829B-AB17260AF016}"/>
              </a:ext>
            </a:extLst>
          </p:cNvPr>
          <p:cNvCxnSpPr>
            <a:stCxn id="1375" idx="1"/>
            <a:endCxn id="1377" idx="3"/>
          </p:cNvCxnSpPr>
          <p:nvPr/>
        </p:nvCxnSpPr>
        <p:spPr>
          <a:xfrm rot="16200000" flipV="1">
            <a:off x="6640286" y="3276598"/>
            <a:ext cx="2881849" cy="2054531"/>
          </a:xfrm>
          <a:prstGeom prst="curvedConnector2">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80" name="Curved Connector 1379">
            <a:extLst>
              <a:ext uri="{FF2B5EF4-FFF2-40B4-BE49-F238E27FC236}">
                <a16:creationId xmlns:a16="http://schemas.microsoft.com/office/drawing/2014/main" id="{75669A0A-C78E-C246-82FE-C6BC421A0BA5}"/>
              </a:ext>
            </a:extLst>
          </p:cNvPr>
          <p:cNvCxnSpPr>
            <a:stCxn id="1376" idx="2"/>
            <a:endCxn id="1377" idx="3"/>
          </p:cNvCxnSpPr>
          <p:nvPr/>
        </p:nvCxnSpPr>
        <p:spPr>
          <a:xfrm rot="10800000">
            <a:off x="7053945" y="2862940"/>
            <a:ext cx="2732313" cy="2394861"/>
          </a:xfrm>
          <a:prstGeom prst="curvedConnector3">
            <a:avLst>
              <a:gd name="adj1" fmla="val 50000"/>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81" name="Curved Connector 1380">
            <a:extLst>
              <a:ext uri="{FF2B5EF4-FFF2-40B4-BE49-F238E27FC236}">
                <a16:creationId xmlns:a16="http://schemas.microsoft.com/office/drawing/2014/main" id="{0478AA31-FC99-6E41-9C44-30490B5796E3}"/>
              </a:ext>
            </a:extLst>
          </p:cNvPr>
          <p:cNvCxnSpPr>
            <a:stCxn id="1365" idx="2"/>
            <a:endCxn id="1377" idx="3"/>
          </p:cNvCxnSpPr>
          <p:nvPr/>
        </p:nvCxnSpPr>
        <p:spPr>
          <a:xfrm rot="10800000">
            <a:off x="7053945" y="2862939"/>
            <a:ext cx="2732313" cy="1730834"/>
          </a:xfrm>
          <a:prstGeom prst="curvedConnector3">
            <a:avLst>
              <a:gd name="adj1" fmla="val 50000"/>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82" name="Curved Connector 1381">
            <a:extLst>
              <a:ext uri="{FF2B5EF4-FFF2-40B4-BE49-F238E27FC236}">
                <a16:creationId xmlns:a16="http://schemas.microsoft.com/office/drawing/2014/main" id="{4443B0B2-AB78-3A4B-858B-C765E8176EA6}"/>
              </a:ext>
            </a:extLst>
          </p:cNvPr>
          <p:cNvCxnSpPr>
            <a:stCxn id="1367" idx="6"/>
            <a:endCxn id="1377" idx="1"/>
          </p:cNvCxnSpPr>
          <p:nvPr/>
        </p:nvCxnSpPr>
        <p:spPr>
          <a:xfrm flipV="1">
            <a:off x="2394858" y="2862939"/>
            <a:ext cx="2100943" cy="2394860"/>
          </a:xfrm>
          <a:prstGeom prst="curvedConnector3">
            <a:avLst>
              <a:gd name="adj1" fmla="val 50000"/>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83" name="Curved Connector 1382">
            <a:extLst>
              <a:ext uri="{FF2B5EF4-FFF2-40B4-BE49-F238E27FC236}">
                <a16:creationId xmlns:a16="http://schemas.microsoft.com/office/drawing/2014/main" id="{DE982457-3ED4-C74A-A4A2-245FB4122D9F}"/>
              </a:ext>
            </a:extLst>
          </p:cNvPr>
          <p:cNvCxnSpPr>
            <a:stCxn id="1368" idx="7"/>
            <a:endCxn id="1377" idx="1"/>
          </p:cNvCxnSpPr>
          <p:nvPr/>
        </p:nvCxnSpPr>
        <p:spPr>
          <a:xfrm rot="5400000" flipH="1" flipV="1">
            <a:off x="2218111" y="3467096"/>
            <a:ext cx="2881846" cy="1673533"/>
          </a:xfrm>
          <a:prstGeom prst="curvedConnector2">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84" name="Curved Connector 1383">
            <a:extLst>
              <a:ext uri="{FF2B5EF4-FFF2-40B4-BE49-F238E27FC236}">
                <a16:creationId xmlns:a16="http://schemas.microsoft.com/office/drawing/2014/main" id="{17700663-A2DE-7F44-B1D7-9773E105C494}"/>
              </a:ext>
            </a:extLst>
          </p:cNvPr>
          <p:cNvCxnSpPr>
            <a:stCxn id="1369" idx="0"/>
            <a:endCxn id="1377" idx="1"/>
          </p:cNvCxnSpPr>
          <p:nvPr/>
        </p:nvCxnSpPr>
        <p:spPr>
          <a:xfrm rot="5400000" flipH="1" flipV="1">
            <a:off x="2498272" y="3924297"/>
            <a:ext cx="3058886" cy="936171"/>
          </a:xfrm>
          <a:prstGeom prst="curvedConnector2">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85" name="Curved Connector 1384">
            <a:extLst>
              <a:ext uri="{FF2B5EF4-FFF2-40B4-BE49-F238E27FC236}">
                <a16:creationId xmlns:a16="http://schemas.microsoft.com/office/drawing/2014/main" id="{3848C24F-849F-BD4D-9B0B-A4A6E914C553}"/>
              </a:ext>
            </a:extLst>
          </p:cNvPr>
          <p:cNvCxnSpPr>
            <a:stCxn id="1370" idx="0"/>
            <a:endCxn id="1377" idx="1"/>
          </p:cNvCxnSpPr>
          <p:nvPr/>
        </p:nvCxnSpPr>
        <p:spPr>
          <a:xfrm rot="16200000" flipV="1">
            <a:off x="2966359" y="4392382"/>
            <a:ext cx="3058887" cy="1"/>
          </a:xfrm>
          <a:prstGeom prst="curvedConnector4">
            <a:avLst>
              <a:gd name="adj1" fmla="val 43950"/>
              <a:gd name="adj2" fmla="val 47897100000"/>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86" name="Curved Connector 1385">
            <a:extLst>
              <a:ext uri="{FF2B5EF4-FFF2-40B4-BE49-F238E27FC236}">
                <a16:creationId xmlns:a16="http://schemas.microsoft.com/office/drawing/2014/main" id="{381D2B08-37A0-FC4E-9766-8E2E896B6BB2}"/>
              </a:ext>
            </a:extLst>
          </p:cNvPr>
          <p:cNvCxnSpPr>
            <a:stCxn id="1371" idx="6"/>
            <a:endCxn id="1377" idx="1"/>
          </p:cNvCxnSpPr>
          <p:nvPr/>
        </p:nvCxnSpPr>
        <p:spPr>
          <a:xfrm flipH="1" flipV="1">
            <a:off x="4495801" y="2862939"/>
            <a:ext cx="1240970" cy="3320141"/>
          </a:xfrm>
          <a:prstGeom prst="curvedConnector5">
            <a:avLst>
              <a:gd name="adj1" fmla="val -18421"/>
              <a:gd name="adj2" fmla="val 48197"/>
              <a:gd name="adj3" fmla="val 118421"/>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87" name="Curved Connector 1386">
            <a:extLst>
              <a:ext uri="{FF2B5EF4-FFF2-40B4-BE49-F238E27FC236}">
                <a16:creationId xmlns:a16="http://schemas.microsoft.com/office/drawing/2014/main" id="{55424157-5940-5C48-823B-DD69734F0275}"/>
              </a:ext>
            </a:extLst>
          </p:cNvPr>
          <p:cNvCxnSpPr>
            <a:stCxn id="1372" idx="6"/>
            <a:endCxn id="1377" idx="3"/>
          </p:cNvCxnSpPr>
          <p:nvPr/>
        </p:nvCxnSpPr>
        <p:spPr>
          <a:xfrm flipV="1">
            <a:off x="6672942" y="2862939"/>
            <a:ext cx="381002" cy="3320141"/>
          </a:xfrm>
          <a:prstGeom prst="curvedConnector3">
            <a:avLst>
              <a:gd name="adj1" fmla="val 160000"/>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88" name="Curved Connector 1387">
            <a:extLst>
              <a:ext uri="{FF2B5EF4-FFF2-40B4-BE49-F238E27FC236}">
                <a16:creationId xmlns:a16="http://schemas.microsoft.com/office/drawing/2014/main" id="{5D2A237A-352A-B840-B0C5-20FB238029C6}"/>
              </a:ext>
            </a:extLst>
          </p:cNvPr>
          <p:cNvCxnSpPr>
            <a:stCxn id="1373" idx="6"/>
            <a:endCxn id="1377" idx="3"/>
          </p:cNvCxnSpPr>
          <p:nvPr/>
        </p:nvCxnSpPr>
        <p:spPr>
          <a:xfrm flipH="1" flipV="1">
            <a:off x="7053944" y="2862939"/>
            <a:ext cx="555169" cy="3320141"/>
          </a:xfrm>
          <a:prstGeom prst="curvedConnector3">
            <a:avLst>
              <a:gd name="adj1" fmla="val -41177"/>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89" name="Curved Connector 1388">
            <a:extLst>
              <a:ext uri="{FF2B5EF4-FFF2-40B4-BE49-F238E27FC236}">
                <a16:creationId xmlns:a16="http://schemas.microsoft.com/office/drawing/2014/main" id="{F72DE395-835B-E64F-AA65-57F2433ACFDD}"/>
              </a:ext>
            </a:extLst>
          </p:cNvPr>
          <p:cNvCxnSpPr>
            <a:stCxn id="1374" idx="6"/>
            <a:endCxn id="1377" idx="3"/>
          </p:cNvCxnSpPr>
          <p:nvPr/>
        </p:nvCxnSpPr>
        <p:spPr>
          <a:xfrm flipH="1" flipV="1">
            <a:off x="7053944" y="2862939"/>
            <a:ext cx="1545770" cy="3309260"/>
          </a:xfrm>
          <a:prstGeom prst="curvedConnector3">
            <a:avLst>
              <a:gd name="adj1" fmla="val -14789"/>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90" name="Curved Connector 1389">
            <a:extLst>
              <a:ext uri="{FF2B5EF4-FFF2-40B4-BE49-F238E27FC236}">
                <a16:creationId xmlns:a16="http://schemas.microsoft.com/office/drawing/2014/main" id="{6FE8CFBA-D6C8-E247-9922-5216A7A8D87B}"/>
              </a:ext>
            </a:extLst>
          </p:cNvPr>
          <p:cNvCxnSpPr>
            <a:cxnSpLocks/>
            <a:stCxn id="1377" idx="2"/>
          </p:cNvCxnSpPr>
          <p:nvPr/>
        </p:nvCxnSpPr>
        <p:spPr>
          <a:xfrm rot="5400000">
            <a:off x="5259935" y="3242071"/>
            <a:ext cx="523956" cy="505920"/>
          </a:xfrm>
          <a:prstGeom prst="curvedConnector2">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91" name="Curved Connector 1390">
            <a:extLst>
              <a:ext uri="{FF2B5EF4-FFF2-40B4-BE49-F238E27FC236}">
                <a16:creationId xmlns:a16="http://schemas.microsoft.com/office/drawing/2014/main" id="{CE136663-B663-A446-ADB4-7053AE800825}"/>
              </a:ext>
            </a:extLst>
          </p:cNvPr>
          <p:cNvCxnSpPr>
            <a:cxnSpLocks/>
            <a:stCxn id="1377" idx="2"/>
          </p:cNvCxnSpPr>
          <p:nvPr/>
        </p:nvCxnSpPr>
        <p:spPr>
          <a:xfrm rot="16200000" flipH="1">
            <a:off x="5794507" y="3213419"/>
            <a:ext cx="608431" cy="647698"/>
          </a:xfrm>
          <a:prstGeom prst="curvedConnector2">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92" name="Curved Connector 1391">
            <a:extLst>
              <a:ext uri="{FF2B5EF4-FFF2-40B4-BE49-F238E27FC236}">
                <a16:creationId xmlns:a16="http://schemas.microsoft.com/office/drawing/2014/main" id="{A7828313-4337-474D-88AE-7CC39C7D83C4}"/>
              </a:ext>
            </a:extLst>
          </p:cNvPr>
          <p:cNvCxnSpPr>
            <a:cxnSpLocks/>
            <a:stCxn id="1377" idx="2"/>
          </p:cNvCxnSpPr>
          <p:nvPr/>
        </p:nvCxnSpPr>
        <p:spPr>
          <a:xfrm rot="16200000" flipH="1">
            <a:off x="5489838" y="3518087"/>
            <a:ext cx="608167" cy="38097"/>
          </a:xfrm>
          <a:prstGeom prst="curvedConnector3">
            <a:avLst>
              <a:gd name="adj1" fmla="val 50000"/>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93" name="Curved Connector 1392">
            <a:extLst>
              <a:ext uri="{FF2B5EF4-FFF2-40B4-BE49-F238E27FC236}">
                <a16:creationId xmlns:a16="http://schemas.microsoft.com/office/drawing/2014/main" id="{F7A5FF29-C461-5E41-B5FB-A0BD2D0858D8}"/>
              </a:ext>
            </a:extLst>
          </p:cNvPr>
          <p:cNvCxnSpPr>
            <a:cxnSpLocks/>
            <a:endCxn id="1374" idx="2"/>
          </p:cNvCxnSpPr>
          <p:nvPr/>
        </p:nvCxnSpPr>
        <p:spPr>
          <a:xfrm rot="16200000" flipH="1">
            <a:off x="5468203" y="3541430"/>
            <a:ext cx="1952548" cy="3308990"/>
          </a:xfrm>
          <a:prstGeom prst="curvedConnector2">
            <a:avLst/>
          </a:prstGeom>
          <a:ln w="38100" cmpd="dbl">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tailEnd type="triangle"/>
          </a:ln>
        </p:spPr>
        <p:style>
          <a:lnRef idx="1">
            <a:schemeClr val="accent1"/>
          </a:lnRef>
          <a:fillRef idx="0">
            <a:schemeClr val="accent1"/>
          </a:fillRef>
          <a:effectRef idx="0">
            <a:schemeClr val="accent1"/>
          </a:effectRef>
          <a:fontRef idx="minor">
            <a:schemeClr val="tx1"/>
          </a:fontRef>
        </p:style>
      </p:cxnSp>
      <p:cxnSp>
        <p:nvCxnSpPr>
          <p:cNvPr id="1394" name="Curved Connector 1393">
            <a:extLst>
              <a:ext uri="{FF2B5EF4-FFF2-40B4-BE49-F238E27FC236}">
                <a16:creationId xmlns:a16="http://schemas.microsoft.com/office/drawing/2014/main" id="{56B74100-E4F6-6340-8E5A-8EE61CE2B79D}"/>
              </a:ext>
            </a:extLst>
          </p:cNvPr>
          <p:cNvCxnSpPr>
            <a:cxnSpLocks/>
          </p:cNvCxnSpPr>
          <p:nvPr/>
        </p:nvCxnSpPr>
        <p:spPr>
          <a:xfrm flipH="1" flipV="1">
            <a:off x="7053944" y="323487"/>
            <a:ext cx="326569" cy="3517997"/>
          </a:xfrm>
          <a:prstGeom prst="curvedConnector3">
            <a:avLst>
              <a:gd name="adj1" fmla="val -70001"/>
            </a:avLst>
          </a:prstGeom>
          <a:ln w="101600" cmpd="tri">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395" name="Oval 1394">
            <a:extLst>
              <a:ext uri="{FF2B5EF4-FFF2-40B4-BE49-F238E27FC236}">
                <a16:creationId xmlns:a16="http://schemas.microsoft.com/office/drawing/2014/main" id="{0228CF7D-0B44-7346-9388-53CFE7EB564E}"/>
              </a:ext>
            </a:extLst>
          </p:cNvPr>
          <p:cNvSpPr/>
          <p:nvPr/>
        </p:nvSpPr>
        <p:spPr>
          <a:xfrm>
            <a:off x="4321652" y="3261233"/>
            <a:ext cx="957942" cy="925284"/>
          </a:xfrm>
          <a:prstGeom prst="ellipse">
            <a:avLst/>
          </a:prstGeom>
          <a:gradFill>
            <a:gsLst>
              <a:gs pos="0">
                <a:schemeClr val="accent2">
                  <a:lumMod val="40000"/>
                  <a:lumOff val="60000"/>
                </a:schemeClr>
              </a:gs>
              <a:gs pos="56000">
                <a:schemeClr val="accent2">
                  <a:lumMod val="95000"/>
                  <a:lumOff val="5000"/>
                </a:schemeClr>
              </a:gs>
              <a:gs pos="100000">
                <a:schemeClr val="accent2">
                  <a:lumMod val="60000"/>
                </a:schemeClr>
              </a:gs>
            </a:gsLst>
            <a:path path="circle">
              <a:fillToRect l="50000" t="130000" r="50000" b="-3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Garamond" charset="0"/>
                <a:ea typeface="Garamond" charset="0"/>
                <a:cs typeface="Garamond" charset="0"/>
              </a:rPr>
              <a:t>LOAN</a:t>
            </a:r>
          </a:p>
          <a:p>
            <a:pPr algn="ctr"/>
            <a:r>
              <a:rPr lang="en-US" sz="1400" b="1" dirty="0">
                <a:latin typeface="Garamond" charset="0"/>
                <a:ea typeface="Garamond" charset="0"/>
                <a:cs typeface="Garamond" charset="0"/>
              </a:rPr>
              <a:t>$300</a:t>
            </a:r>
          </a:p>
          <a:p>
            <a:pPr algn="ctr"/>
            <a:r>
              <a:rPr lang="en-US" sz="600" b="1" dirty="0">
                <a:solidFill>
                  <a:srgbClr val="FF0000"/>
                </a:solidFill>
                <a:latin typeface="Garamond" charset="0"/>
                <a:ea typeface="Garamond" charset="0"/>
                <a:cs typeface="Garamond" charset="0"/>
              </a:rPr>
              <a:t>INTERST PAID:$3.17</a:t>
            </a:r>
          </a:p>
          <a:p>
            <a:pPr algn="ctr"/>
            <a:r>
              <a:rPr lang="en-US" sz="600" b="1" dirty="0">
                <a:solidFill>
                  <a:srgbClr val="FFFF00"/>
                </a:solidFill>
                <a:latin typeface="Garamond" charset="0"/>
                <a:ea typeface="Garamond" charset="0"/>
                <a:cs typeface="Garamond" charset="0"/>
              </a:rPr>
              <a:t>$12.66</a:t>
            </a:r>
          </a:p>
          <a:p>
            <a:pPr algn="ctr"/>
            <a:r>
              <a:rPr lang="en-US" sz="800" b="1" dirty="0">
                <a:solidFill>
                  <a:schemeClr val="accent6">
                    <a:lumMod val="75000"/>
                  </a:schemeClr>
                </a:solidFill>
                <a:latin typeface="Garamond" charset="0"/>
                <a:ea typeface="Garamond" charset="0"/>
                <a:cs typeface="Garamond" charset="0"/>
              </a:rPr>
              <a:t>RETURN</a:t>
            </a:r>
          </a:p>
          <a:p>
            <a:pPr algn="ctr"/>
            <a:r>
              <a:rPr lang="en-US" sz="1400" b="1" dirty="0">
                <a:latin typeface="Garamond" charset="0"/>
                <a:ea typeface="Garamond" charset="0"/>
                <a:cs typeface="Garamond" charset="0"/>
              </a:rPr>
              <a:t>$900</a:t>
            </a:r>
          </a:p>
        </p:txBody>
      </p:sp>
      <p:sp>
        <p:nvSpPr>
          <p:cNvPr id="1396" name="Oval 1395">
            <a:extLst>
              <a:ext uri="{FF2B5EF4-FFF2-40B4-BE49-F238E27FC236}">
                <a16:creationId xmlns:a16="http://schemas.microsoft.com/office/drawing/2014/main" id="{1A2E969D-BE18-DD4C-A8CF-C40CCCEA52E8}"/>
              </a:ext>
            </a:extLst>
          </p:cNvPr>
          <p:cNvSpPr/>
          <p:nvPr/>
        </p:nvSpPr>
        <p:spPr>
          <a:xfrm>
            <a:off x="5296872" y="3837980"/>
            <a:ext cx="1012371" cy="92528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Garamond" charset="0"/>
                <a:ea typeface="Garamond" charset="0"/>
                <a:cs typeface="Garamond" charset="0"/>
              </a:rPr>
              <a:t>GAINS</a:t>
            </a:r>
          </a:p>
          <a:p>
            <a:pPr algn="ctr"/>
            <a:r>
              <a:rPr lang="en-US" sz="1100" b="1" dirty="0">
                <a:latin typeface="Garamond" charset="0"/>
                <a:ea typeface="Garamond" charset="0"/>
                <a:cs typeface="Garamond" charset="0"/>
              </a:rPr>
              <a:t>$5.77</a:t>
            </a:r>
          </a:p>
          <a:p>
            <a:pPr algn="ctr"/>
            <a:r>
              <a:rPr lang="en-US" sz="1100" b="1" dirty="0">
                <a:solidFill>
                  <a:srgbClr val="FFFF00"/>
                </a:solidFill>
                <a:latin typeface="Garamond" charset="0"/>
                <a:ea typeface="Garamond" charset="0"/>
                <a:cs typeface="Garamond" charset="0"/>
              </a:rPr>
              <a:t>$36.58</a:t>
            </a:r>
          </a:p>
        </p:txBody>
      </p:sp>
      <p:sp>
        <p:nvSpPr>
          <p:cNvPr id="1397" name="Oval 1396">
            <a:extLst>
              <a:ext uri="{FF2B5EF4-FFF2-40B4-BE49-F238E27FC236}">
                <a16:creationId xmlns:a16="http://schemas.microsoft.com/office/drawing/2014/main" id="{833F53CA-9751-AF4D-AD5F-142A205F56AB}"/>
              </a:ext>
            </a:extLst>
          </p:cNvPr>
          <p:cNvSpPr/>
          <p:nvPr/>
        </p:nvSpPr>
        <p:spPr>
          <a:xfrm>
            <a:off x="6426581" y="3349285"/>
            <a:ext cx="957942" cy="92528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FEE</a:t>
            </a:r>
          </a:p>
          <a:p>
            <a:pPr algn="ctr"/>
            <a:r>
              <a:rPr lang="en-US" sz="1400" b="1" dirty="0">
                <a:latin typeface="Garamond" charset="0"/>
                <a:ea typeface="Garamond" charset="0"/>
                <a:cs typeface="Garamond" charset="0"/>
              </a:rPr>
              <a:t>$1.50</a:t>
            </a:r>
          </a:p>
        </p:txBody>
      </p:sp>
      <p:sp>
        <p:nvSpPr>
          <p:cNvPr id="1398" name="Oval 1397">
            <a:extLst>
              <a:ext uri="{FF2B5EF4-FFF2-40B4-BE49-F238E27FC236}">
                <a16:creationId xmlns:a16="http://schemas.microsoft.com/office/drawing/2014/main" id="{55DAFBB3-7D95-5E40-9BFF-72C57B170F5C}"/>
              </a:ext>
            </a:extLst>
          </p:cNvPr>
          <p:cNvSpPr/>
          <p:nvPr/>
        </p:nvSpPr>
        <p:spPr>
          <a:xfrm>
            <a:off x="8690737" y="2457890"/>
            <a:ext cx="1005729" cy="925284"/>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RPF</a:t>
            </a:r>
          </a:p>
          <a:p>
            <a:pPr algn="ctr"/>
            <a:r>
              <a:rPr lang="en-US" sz="12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$60.00</a:t>
            </a:r>
          </a:p>
          <a:p>
            <a:pPr algn="ctr"/>
            <a:r>
              <a:rPr lang="en-US" sz="1000" b="1" dirty="0">
                <a:solidFill>
                  <a:srgbClr val="FFFF00"/>
                </a:solidFill>
                <a:latin typeface="Garamond" charset="0"/>
                <a:ea typeface="Garamond" charset="0"/>
                <a:cs typeface="Garamond" charset="0"/>
              </a:rPr>
              <a:t>$1,260.00</a:t>
            </a:r>
          </a:p>
          <a:p>
            <a:pPr algn="ctr"/>
            <a:r>
              <a:rPr lang="en-US" sz="6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20% OF THE LOAN  GET  FOR POSITION 9</a:t>
            </a:r>
          </a:p>
        </p:txBody>
      </p:sp>
      <p:sp>
        <p:nvSpPr>
          <p:cNvPr id="1399" name="Rectangle 1398">
            <a:extLst>
              <a:ext uri="{FF2B5EF4-FFF2-40B4-BE49-F238E27FC236}">
                <a16:creationId xmlns:a16="http://schemas.microsoft.com/office/drawing/2014/main" id="{46461DA4-9006-5943-BD65-63B89F9F077E}"/>
              </a:ext>
            </a:extLst>
          </p:cNvPr>
          <p:cNvSpPr/>
          <p:nvPr/>
        </p:nvSpPr>
        <p:spPr>
          <a:xfrm>
            <a:off x="7608579" y="6095203"/>
            <a:ext cx="535575"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400" b="1" dirty="0">
                <a:solidFill>
                  <a:srgbClr val="FF0000"/>
                </a:solidFill>
                <a:latin typeface="Garamond" charset="0"/>
                <a:ea typeface="Garamond" charset="0"/>
                <a:cs typeface="Garamond" charset="0"/>
              </a:rPr>
              <a:t>$240</a:t>
            </a:r>
          </a:p>
        </p:txBody>
      </p:sp>
      <p:sp>
        <p:nvSpPr>
          <p:cNvPr id="1400" name="Rectangle 1399">
            <a:extLst>
              <a:ext uri="{FF2B5EF4-FFF2-40B4-BE49-F238E27FC236}">
                <a16:creationId xmlns:a16="http://schemas.microsoft.com/office/drawing/2014/main" id="{0DCF818E-60EC-ED47-B3F7-8C5EDF477747}"/>
              </a:ext>
            </a:extLst>
          </p:cNvPr>
          <p:cNvSpPr/>
          <p:nvPr/>
        </p:nvSpPr>
        <p:spPr>
          <a:xfrm>
            <a:off x="4495801" y="60728"/>
            <a:ext cx="2558143" cy="525517"/>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solidFill>
                  <a:srgbClr val="0000FF"/>
                </a:solidFill>
                <a:latin typeface="Garamond" charset="0"/>
                <a:ea typeface="Garamond" charset="0"/>
                <a:cs typeface="Garamond" charset="0"/>
              </a:rPr>
              <a:t>MÖSARSY</a:t>
            </a:r>
          </a:p>
          <a:p>
            <a:pPr algn="ctr"/>
            <a:r>
              <a:rPr lang="es-ES_tradnl" sz="1000" b="1" dirty="0">
                <a:solidFill>
                  <a:srgbClr val="0000FF"/>
                </a:solidFill>
                <a:latin typeface="Garamond" charset="0"/>
                <a:ea typeface="Garamond" charset="0"/>
                <a:cs typeface="Garamond" charset="0"/>
              </a:rPr>
              <a:t>DASHBOARD, REGISTRATION, ACCOUNTS </a:t>
            </a:r>
            <a:endParaRPr lang="en-US" sz="1000" dirty="0"/>
          </a:p>
        </p:txBody>
      </p:sp>
      <p:sp>
        <p:nvSpPr>
          <p:cNvPr id="1401" name="TextBox 1400">
            <a:extLst>
              <a:ext uri="{FF2B5EF4-FFF2-40B4-BE49-F238E27FC236}">
                <a16:creationId xmlns:a16="http://schemas.microsoft.com/office/drawing/2014/main" id="{374BEB1F-44F8-4243-A038-FD672DEA37AE}"/>
              </a:ext>
            </a:extLst>
          </p:cNvPr>
          <p:cNvSpPr txBox="1"/>
          <p:nvPr/>
        </p:nvSpPr>
        <p:spPr>
          <a:xfrm>
            <a:off x="882502" y="1020726"/>
            <a:ext cx="2683235" cy="369332"/>
          </a:xfrm>
          <a:prstGeom prst="rect">
            <a:avLst/>
          </a:prstGeom>
          <a:noFill/>
        </p:spPr>
        <p:txBody>
          <a:bodyPr wrap="none" rtlCol="0">
            <a:spAutoFit/>
          </a:bodyPr>
          <a:lstStyle/>
          <a:p>
            <a:r>
              <a:rPr lang="en-US" b="1" dirty="0">
                <a:solidFill>
                  <a:srgbClr val="FFFF00"/>
                </a:solidFill>
                <a:highlight>
                  <a:srgbClr val="008000"/>
                </a:highlight>
                <a:latin typeface="Garamond" panose="02020404030301010803" pitchFamily="18" charset="0"/>
              </a:rPr>
              <a:t>PARTNER POSITION 9</a:t>
            </a:r>
          </a:p>
        </p:txBody>
      </p:sp>
      <p:sp>
        <p:nvSpPr>
          <p:cNvPr id="1402" name="Rectangle 1401">
            <a:extLst>
              <a:ext uri="{FF2B5EF4-FFF2-40B4-BE49-F238E27FC236}">
                <a16:creationId xmlns:a16="http://schemas.microsoft.com/office/drawing/2014/main" id="{5A029E97-4456-C645-AFC8-95CE9AFD17C6}"/>
              </a:ext>
            </a:extLst>
          </p:cNvPr>
          <p:cNvSpPr/>
          <p:nvPr/>
        </p:nvSpPr>
        <p:spPr>
          <a:xfrm>
            <a:off x="2340431" y="4187454"/>
            <a:ext cx="718457"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400" b="1" dirty="0">
                <a:solidFill>
                  <a:srgbClr val="7030A0"/>
                </a:solidFill>
                <a:latin typeface="Garamond" charset="0"/>
                <a:ea typeface="Garamond" charset="0"/>
                <a:cs typeface="Garamond" charset="0"/>
              </a:rPr>
              <a:t>$116.92</a:t>
            </a:r>
          </a:p>
        </p:txBody>
      </p:sp>
      <p:sp>
        <p:nvSpPr>
          <p:cNvPr id="1403" name="TextBox 1402">
            <a:extLst>
              <a:ext uri="{FF2B5EF4-FFF2-40B4-BE49-F238E27FC236}">
                <a16:creationId xmlns:a16="http://schemas.microsoft.com/office/drawing/2014/main" id="{4AB6D183-1D8C-1C4D-AAAA-EAB322309906}"/>
              </a:ext>
            </a:extLst>
          </p:cNvPr>
          <p:cNvSpPr txBox="1"/>
          <p:nvPr/>
        </p:nvSpPr>
        <p:spPr>
          <a:xfrm>
            <a:off x="9095287" y="4258737"/>
            <a:ext cx="729687" cy="307777"/>
          </a:xfrm>
          <a:prstGeom prst="rect">
            <a:avLst/>
          </a:prstGeom>
          <a:noFill/>
        </p:spPr>
        <p:txBody>
          <a:bodyPr wrap="none" rtlCol="0">
            <a:spAutoFit/>
          </a:bodyPr>
          <a:lstStyle/>
          <a:p>
            <a:r>
              <a:rPr lang="en-US" sz="1400" b="1" dirty="0">
                <a:solidFill>
                  <a:srgbClr val="00B050"/>
                </a:solidFill>
                <a:latin typeface="Garamond" panose="02020404030301010803" pitchFamily="18" charset="0"/>
              </a:rPr>
              <a:t>$101.50</a:t>
            </a:r>
          </a:p>
        </p:txBody>
      </p:sp>
      <p:sp>
        <p:nvSpPr>
          <p:cNvPr id="1404" name="TextBox 1403">
            <a:extLst>
              <a:ext uri="{FF2B5EF4-FFF2-40B4-BE49-F238E27FC236}">
                <a16:creationId xmlns:a16="http://schemas.microsoft.com/office/drawing/2014/main" id="{1E6BC435-CFD5-CD44-85CC-C37022DF7769}"/>
              </a:ext>
            </a:extLst>
          </p:cNvPr>
          <p:cNvSpPr txBox="1"/>
          <p:nvPr/>
        </p:nvSpPr>
        <p:spPr>
          <a:xfrm>
            <a:off x="9056571" y="4972990"/>
            <a:ext cx="729687" cy="307777"/>
          </a:xfrm>
          <a:prstGeom prst="rect">
            <a:avLst/>
          </a:prstGeom>
          <a:noFill/>
        </p:spPr>
        <p:txBody>
          <a:bodyPr wrap="none" rtlCol="0">
            <a:spAutoFit/>
          </a:bodyPr>
          <a:lstStyle/>
          <a:p>
            <a:r>
              <a:rPr lang="en-US" sz="1400" b="1" dirty="0">
                <a:solidFill>
                  <a:srgbClr val="00B050"/>
                </a:solidFill>
                <a:latin typeface="Garamond" panose="02020404030301010803" pitchFamily="18" charset="0"/>
              </a:rPr>
              <a:t>$101.50</a:t>
            </a:r>
          </a:p>
        </p:txBody>
      </p:sp>
      <p:sp>
        <p:nvSpPr>
          <p:cNvPr id="1405" name="TextBox 1404">
            <a:extLst>
              <a:ext uri="{FF2B5EF4-FFF2-40B4-BE49-F238E27FC236}">
                <a16:creationId xmlns:a16="http://schemas.microsoft.com/office/drawing/2014/main" id="{366663AE-10A0-C241-8FF8-9DF697B94466}"/>
              </a:ext>
            </a:extLst>
          </p:cNvPr>
          <p:cNvSpPr txBox="1"/>
          <p:nvPr/>
        </p:nvSpPr>
        <p:spPr>
          <a:xfrm>
            <a:off x="8241303" y="5547482"/>
            <a:ext cx="726481" cy="307777"/>
          </a:xfrm>
          <a:prstGeom prst="rect">
            <a:avLst/>
          </a:prstGeom>
          <a:noFill/>
        </p:spPr>
        <p:txBody>
          <a:bodyPr wrap="none" rtlCol="0">
            <a:spAutoFit/>
          </a:bodyPr>
          <a:lstStyle/>
          <a:p>
            <a:r>
              <a:rPr lang="en-US" sz="1400" b="1" dirty="0">
                <a:solidFill>
                  <a:srgbClr val="7030A0"/>
                </a:solidFill>
                <a:latin typeface="Garamond" panose="02020404030301010803" pitchFamily="18" charset="0"/>
              </a:rPr>
              <a:t>$104.67</a:t>
            </a:r>
          </a:p>
        </p:txBody>
      </p:sp>
      <p:sp>
        <p:nvSpPr>
          <p:cNvPr id="1406" name="TextBox 1405">
            <a:extLst>
              <a:ext uri="{FF2B5EF4-FFF2-40B4-BE49-F238E27FC236}">
                <a16:creationId xmlns:a16="http://schemas.microsoft.com/office/drawing/2014/main" id="{CFAC4812-542E-8B4F-B61C-E23AA9FD12A8}"/>
              </a:ext>
            </a:extLst>
          </p:cNvPr>
          <p:cNvSpPr txBox="1"/>
          <p:nvPr/>
        </p:nvSpPr>
        <p:spPr>
          <a:xfrm>
            <a:off x="7311645" y="5612660"/>
            <a:ext cx="712054" cy="307777"/>
          </a:xfrm>
          <a:prstGeom prst="rect">
            <a:avLst/>
          </a:prstGeom>
          <a:noFill/>
        </p:spPr>
        <p:txBody>
          <a:bodyPr wrap="none" rtlCol="0">
            <a:spAutoFit/>
          </a:bodyPr>
          <a:lstStyle/>
          <a:p>
            <a:r>
              <a:rPr lang="en-US" sz="1400" b="1" dirty="0">
                <a:solidFill>
                  <a:srgbClr val="7030A0"/>
                </a:solidFill>
                <a:latin typeface="Garamond" panose="02020404030301010803" pitchFamily="18" charset="0"/>
              </a:rPr>
              <a:t>$105.15</a:t>
            </a:r>
          </a:p>
        </p:txBody>
      </p:sp>
      <p:sp>
        <p:nvSpPr>
          <p:cNvPr id="1407" name="TextBox 1406">
            <a:extLst>
              <a:ext uri="{FF2B5EF4-FFF2-40B4-BE49-F238E27FC236}">
                <a16:creationId xmlns:a16="http://schemas.microsoft.com/office/drawing/2014/main" id="{D618F77A-CE08-A643-93A7-8B14F1511441}"/>
              </a:ext>
            </a:extLst>
          </p:cNvPr>
          <p:cNvSpPr txBox="1"/>
          <p:nvPr/>
        </p:nvSpPr>
        <p:spPr>
          <a:xfrm>
            <a:off x="2254433" y="4912304"/>
            <a:ext cx="712054" cy="307777"/>
          </a:xfrm>
          <a:prstGeom prst="rect">
            <a:avLst/>
          </a:prstGeom>
          <a:noFill/>
        </p:spPr>
        <p:txBody>
          <a:bodyPr wrap="none" rtlCol="0">
            <a:spAutoFit/>
          </a:bodyPr>
          <a:lstStyle/>
          <a:p>
            <a:r>
              <a:rPr lang="en-US" sz="1400" b="1" dirty="0">
                <a:solidFill>
                  <a:srgbClr val="7030A0"/>
                </a:solidFill>
                <a:latin typeface="Garamond" panose="02020404030301010803" pitchFamily="18" charset="0"/>
              </a:rPr>
              <a:t>$114.87</a:t>
            </a:r>
          </a:p>
        </p:txBody>
      </p:sp>
      <p:sp>
        <p:nvSpPr>
          <p:cNvPr id="1408" name="TextBox 1407">
            <a:extLst>
              <a:ext uri="{FF2B5EF4-FFF2-40B4-BE49-F238E27FC236}">
                <a16:creationId xmlns:a16="http://schemas.microsoft.com/office/drawing/2014/main" id="{6C3FDD55-AD43-7448-8FD4-266861F8BC28}"/>
              </a:ext>
            </a:extLst>
          </p:cNvPr>
          <p:cNvSpPr txBox="1"/>
          <p:nvPr/>
        </p:nvSpPr>
        <p:spPr>
          <a:xfrm>
            <a:off x="3120188" y="5665124"/>
            <a:ext cx="726481" cy="307777"/>
          </a:xfrm>
          <a:prstGeom prst="rect">
            <a:avLst/>
          </a:prstGeom>
          <a:noFill/>
        </p:spPr>
        <p:txBody>
          <a:bodyPr wrap="none" rtlCol="0">
            <a:spAutoFit/>
          </a:bodyPr>
          <a:lstStyle/>
          <a:p>
            <a:r>
              <a:rPr lang="en-US" sz="1400" b="1" dirty="0">
                <a:solidFill>
                  <a:srgbClr val="7030A0"/>
                </a:solidFill>
                <a:latin typeface="Garamond" panose="02020404030301010803" pitchFamily="18" charset="0"/>
              </a:rPr>
              <a:t>$109.37</a:t>
            </a:r>
          </a:p>
        </p:txBody>
      </p:sp>
      <p:sp>
        <p:nvSpPr>
          <p:cNvPr id="1409" name="TextBox 1408">
            <a:extLst>
              <a:ext uri="{FF2B5EF4-FFF2-40B4-BE49-F238E27FC236}">
                <a16:creationId xmlns:a16="http://schemas.microsoft.com/office/drawing/2014/main" id="{D2F56EE5-0EDC-AB47-91A5-AFF65DB19A4B}"/>
              </a:ext>
            </a:extLst>
          </p:cNvPr>
          <p:cNvSpPr txBox="1"/>
          <p:nvPr/>
        </p:nvSpPr>
        <p:spPr>
          <a:xfrm>
            <a:off x="2419469" y="5437009"/>
            <a:ext cx="697627" cy="307777"/>
          </a:xfrm>
          <a:prstGeom prst="rect">
            <a:avLst/>
          </a:prstGeom>
          <a:noFill/>
        </p:spPr>
        <p:txBody>
          <a:bodyPr wrap="none" rtlCol="0">
            <a:spAutoFit/>
          </a:bodyPr>
          <a:lstStyle/>
          <a:p>
            <a:r>
              <a:rPr lang="en-US" sz="1400" b="1" dirty="0">
                <a:solidFill>
                  <a:srgbClr val="7030A0"/>
                </a:solidFill>
                <a:latin typeface="Garamond" panose="02020404030301010803" pitchFamily="18" charset="0"/>
              </a:rPr>
              <a:t>$111.64</a:t>
            </a:r>
          </a:p>
        </p:txBody>
      </p:sp>
      <p:sp>
        <p:nvSpPr>
          <p:cNvPr id="1410" name="TextBox 1409">
            <a:extLst>
              <a:ext uri="{FF2B5EF4-FFF2-40B4-BE49-F238E27FC236}">
                <a16:creationId xmlns:a16="http://schemas.microsoft.com/office/drawing/2014/main" id="{6C0E499E-2A52-6B4A-A666-8F0BFCE3D9EA}"/>
              </a:ext>
            </a:extLst>
          </p:cNvPr>
          <p:cNvSpPr txBox="1"/>
          <p:nvPr/>
        </p:nvSpPr>
        <p:spPr>
          <a:xfrm>
            <a:off x="4068391" y="5705356"/>
            <a:ext cx="726481" cy="307777"/>
          </a:xfrm>
          <a:prstGeom prst="rect">
            <a:avLst/>
          </a:prstGeom>
          <a:noFill/>
        </p:spPr>
        <p:txBody>
          <a:bodyPr wrap="none" rtlCol="0">
            <a:spAutoFit/>
          </a:bodyPr>
          <a:lstStyle/>
          <a:p>
            <a:r>
              <a:rPr lang="en-US" sz="1400" b="1" dirty="0">
                <a:solidFill>
                  <a:srgbClr val="7030A0"/>
                </a:solidFill>
                <a:latin typeface="Garamond" panose="02020404030301010803" pitchFamily="18" charset="0"/>
              </a:rPr>
              <a:t>$107.77</a:t>
            </a:r>
          </a:p>
        </p:txBody>
      </p:sp>
      <p:sp>
        <p:nvSpPr>
          <p:cNvPr id="1411" name="TextBox 1410">
            <a:extLst>
              <a:ext uri="{FF2B5EF4-FFF2-40B4-BE49-F238E27FC236}">
                <a16:creationId xmlns:a16="http://schemas.microsoft.com/office/drawing/2014/main" id="{F8D8A774-B536-A64E-BBA4-6AFA4746D310}"/>
              </a:ext>
            </a:extLst>
          </p:cNvPr>
          <p:cNvSpPr txBox="1"/>
          <p:nvPr/>
        </p:nvSpPr>
        <p:spPr>
          <a:xfrm>
            <a:off x="5561155" y="5587720"/>
            <a:ext cx="726481" cy="307777"/>
          </a:xfrm>
          <a:prstGeom prst="rect">
            <a:avLst/>
          </a:prstGeom>
          <a:noFill/>
        </p:spPr>
        <p:txBody>
          <a:bodyPr wrap="none" rtlCol="0">
            <a:spAutoFit/>
          </a:bodyPr>
          <a:lstStyle/>
          <a:p>
            <a:r>
              <a:rPr lang="en-US" sz="1400" b="1" dirty="0">
                <a:solidFill>
                  <a:srgbClr val="7030A0"/>
                </a:solidFill>
                <a:latin typeface="Garamond" panose="02020404030301010803" pitchFamily="18" charset="0"/>
              </a:rPr>
              <a:t>$106.63</a:t>
            </a:r>
          </a:p>
        </p:txBody>
      </p:sp>
      <p:sp>
        <p:nvSpPr>
          <p:cNvPr id="1412" name="TextBox 1411">
            <a:extLst>
              <a:ext uri="{FF2B5EF4-FFF2-40B4-BE49-F238E27FC236}">
                <a16:creationId xmlns:a16="http://schemas.microsoft.com/office/drawing/2014/main" id="{45AAA6CC-A46E-3945-BA2D-9A9E65E5D331}"/>
              </a:ext>
            </a:extLst>
          </p:cNvPr>
          <p:cNvSpPr txBox="1"/>
          <p:nvPr/>
        </p:nvSpPr>
        <p:spPr>
          <a:xfrm>
            <a:off x="6577128" y="5638638"/>
            <a:ext cx="726481" cy="307777"/>
          </a:xfrm>
          <a:prstGeom prst="rect">
            <a:avLst/>
          </a:prstGeom>
          <a:noFill/>
        </p:spPr>
        <p:txBody>
          <a:bodyPr wrap="none" rtlCol="0">
            <a:spAutoFit/>
          </a:bodyPr>
          <a:lstStyle/>
          <a:p>
            <a:r>
              <a:rPr lang="en-US" sz="1400" b="1" dirty="0">
                <a:solidFill>
                  <a:srgbClr val="7030A0"/>
                </a:solidFill>
                <a:latin typeface="Garamond" panose="02020404030301010803" pitchFamily="18" charset="0"/>
              </a:rPr>
              <a:t>$105.78</a:t>
            </a:r>
          </a:p>
        </p:txBody>
      </p:sp>
      <p:sp>
        <p:nvSpPr>
          <p:cNvPr id="1413" name="TextBox 1412">
            <a:extLst>
              <a:ext uri="{FF2B5EF4-FFF2-40B4-BE49-F238E27FC236}">
                <a16:creationId xmlns:a16="http://schemas.microsoft.com/office/drawing/2014/main" id="{DAF9F106-7B6C-1C46-94B4-F0726F29DB4E}"/>
              </a:ext>
            </a:extLst>
          </p:cNvPr>
          <p:cNvSpPr txBox="1"/>
          <p:nvPr/>
        </p:nvSpPr>
        <p:spPr>
          <a:xfrm>
            <a:off x="8931556" y="5357347"/>
            <a:ext cx="729687" cy="307777"/>
          </a:xfrm>
          <a:prstGeom prst="rect">
            <a:avLst/>
          </a:prstGeom>
          <a:noFill/>
        </p:spPr>
        <p:txBody>
          <a:bodyPr wrap="none" rtlCol="0">
            <a:spAutoFit/>
          </a:bodyPr>
          <a:lstStyle/>
          <a:p>
            <a:r>
              <a:rPr lang="en-US" sz="1400" b="1" dirty="0">
                <a:solidFill>
                  <a:srgbClr val="00B050"/>
                </a:solidFill>
                <a:latin typeface="Garamond" panose="02020404030301010803" pitchFamily="18" charset="0"/>
              </a:rPr>
              <a:t>$101.50</a:t>
            </a:r>
          </a:p>
        </p:txBody>
      </p:sp>
      <p:cxnSp>
        <p:nvCxnSpPr>
          <p:cNvPr id="1414" name="Curved Connector 1413">
            <a:extLst>
              <a:ext uri="{FF2B5EF4-FFF2-40B4-BE49-F238E27FC236}">
                <a16:creationId xmlns:a16="http://schemas.microsoft.com/office/drawing/2014/main" id="{3DC663E5-00F0-8245-9B5F-53D54C55EA5C}"/>
              </a:ext>
            </a:extLst>
          </p:cNvPr>
          <p:cNvCxnSpPr>
            <a:cxnSpLocks/>
          </p:cNvCxnSpPr>
          <p:nvPr/>
        </p:nvCxnSpPr>
        <p:spPr>
          <a:xfrm rot="5400000" flipH="1" flipV="1">
            <a:off x="6556256" y="1620066"/>
            <a:ext cx="833311" cy="4365860"/>
          </a:xfrm>
          <a:prstGeom prst="curvedConnector3">
            <a:avLst>
              <a:gd name="adj1" fmla="val -106542"/>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15" name="TextBox 1414">
            <a:extLst>
              <a:ext uri="{FF2B5EF4-FFF2-40B4-BE49-F238E27FC236}">
                <a16:creationId xmlns:a16="http://schemas.microsoft.com/office/drawing/2014/main" id="{D1C7B3FA-F5E2-3440-878C-83E560974127}"/>
              </a:ext>
            </a:extLst>
          </p:cNvPr>
          <p:cNvSpPr txBox="1"/>
          <p:nvPr/>
        </p:nvSpPr>
        <p:spPr>
          <a:xfrm>
            <a:off x="6418460" y="4824587"/>
            <a:ext cx="439544" cy="307777"/>
          </a:xfrm>
          <a:prstGeom prst="rect">
            <a:avLst/>
          </a:prstGeom>
          <a:noFill/>
        </p:spPr>
        <p:txBody>
          <a:bodyPr wrap="none" rtlCol="0">
            <a:spAutoFit/>
          </a:bodyPr>
          <a:lstStyle/>
          <a:p>
            <a:r>
              <a:rPr lang="en-US" sz="1400" b="1" dirty="0">
                <a:solidFill>
                  <a:srgbClr val="FF0000"/>
                </a:solidFill>
                <a:latin typeface="Garamond" panose="02020404030301010803" pitchFamily="18" charset="0"/>
              </a:rPr>
              <a:t>$60</a:t>
            </a:r>
          </a:p>
        </p:txBody>
      </p:sp>
      <p:sp>
        <p:nvSpPr>
          <p:cNvPr id="1416" name="Oval 1415">
            <a:extLst>
              <a:ext uri="{FF2B5EF4-FFF2-40B4-BE49-F238E27FC236}">
                <a16:creationId xmlns:a16="http://schemas.microsoft.com/office/drawing/2014/main" id="{5E37A679-596C-2349-97AF-A75ABAB5208D}"/>
              </a:ext>
            </a:extLst>
          </p:cNvPr>
          <p:cNvSpPr/>
          <p:nvPr/>
        </p:nvSpPr>
        <p:spPr>
          <a:xfrm>
            <a:off x="9772361" y="2352122"/>
            <a:ext cx="1234329" cy="1136819"/>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b="1" dirty="0">
                <a:solidFill>
                  <a:srgbClr val="0000FF"/>
                </a:solidFill>
                <a:latin typeface="Garamond" charset="0"/>
                <a:ea typeface="Garamond" charset="0"/>
                <a:cs typeface="Garamond" charset="0"/>
              </a:rPr>
              <a:t>MÖSARSY</a:t>
            </a:r>
            <a:r>
              <a:rPr lang="es-ES_tradnl" sz="1400" b="1" dirty="0">
                <a:solidFill>
                  <a:srgbClr val="0000FF"/>
                </a:solidFill>
                <a:latin typeface="Garamond" charset="0"/>
                <a:ea typeface="Garamond" charset="0"/>
                <a:cs typeface="Garamond" charset="0"/>
              </a:rPr>
              <a:t> </a:t>
            </a:r>
            <a:r>
              <a:rPr lang="en-US" sz="14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RPF</a:t>
            </a:r>
          </a:p>
          <a:p>
            <a:pPr algn="ctr"/>
            <a:r>
              <a:rPr lang="en-US" sz="12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$60.00</a:t>
            </a:r>
          </a:p>
          <a:p>
            <a:pPr algn="ctr"/>
            <a:r>
              <a:rPr lang="en-US" sz="1000" b="1" dirty="0">
                <a:solidFill>
                  <a:srgbClr val="FFFF00"/>
                </a:solidFill>
                <a:latin typeface="Garamond" charset="0"/>
                <a:ea typeface="Garamond" charset="0"/>
                <a:cs typeface="Garamond" charset="0"/>
              </a:rPr>
              <a:t>$1,260.00</a:t>
            </a:r>
          </a:p>
        </p:txBody>
      </p:sp>
      <p:sp>
        <p:nvSpPr>
          <p:cNvPr id="1417" name="Oval 1416">
            <a:extLst>
              <a:ext uri="{FF2B5EF4-FFF2-40B4-BE49-F238E27FC236}">
                <a16:creationId xmlns:a16="http://schemas.microsoft.com/office/drawing/2014/main" id="{F8848D7D-3A4D-2749-90E2-CC887AB9BADE}"/>
              </a:ext>
            </a:extLst>
          </p:cNvPr>
          <p:cNvSpPr/>
          <p:nvPr/>
        </p:nvSpPr>
        <p:spPr>
          <a:xfrm>
            <a:off x="9786257" y="4343401"/>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12👤</a:t>
            </a:r>
          </a:p>
        </p:txBody>
      </p:sp>
      <p:sp>
        <p:nvSpPr>
          <p:cNvPr id="1418" name="Oval 1417">
            <a:extLst>
              <a:ext uri="{FF2B5EF4-FFF2-40B4-BE49-F238E27FC236}">
                <a16:creationId xmlns:a16="http://schemas.microsoft.com/office/drawing/2014/main" id="{6F03C70C-2625-9E4B-B1D7-794E86C60713}"/>
              </a:ext>
            </a:extLst>
          </p:cNvPr>
          <p:cNvSpPr/>
          <p:nvPr/>
        </p:nvSpPr>
        <p:spPr>
          <a:xfrm>
            <a:off x="1861458" y="4343401"/>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1👤</a:t>
            </a:r>
          </a:p>
        </p:txBody>
      </p:sp>
      <p:sp>
        <p:nvSpPr>
          <p:cNvPr id="1419" name="Oval 1418">
            <a:extLst>
              <a:ext uri="{FF2B5EF4-FFF2-40B4-BE49-F238E27FC236}">
                <a16:creationId xmlns:a16="http://schemas.microsoft.com/office/drawing/2014/main" id="{A0C58C1E-65E2-E74C-BED1-E5823D6BC535}"/>
              </a:ext>
            </a:extLst>
          </p:cNvPr>
          <p:cNvSpPr/>
          <p:nvPr/>
        </p:nvSpPr>
        <p:spPr>
          <a:xfrm>
            <a:off x="1894116" y="5007427"/>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2👤</a:t>
            </a:r>
          </a:p>
        </p:txBody>
      </p:sp>
      <p:sp>
        <p:nvSpPr>
          <p:cNvPr id="1420" name="Oval 1419">
            <a:extLst>
              <a:ext uri="{FF2B5EF4-FFF2-40B4-BE49-F238E27FC236}">
                <a16:creationId xmlns:a16="http://schemas.microsoft.com/office/drawing/2014/main" id="{31B4927A-2E1F-F245-9D96-01C51FDB6D07}"/>
              </a:ext>
            </a:extLst>
          </p:cNvPr>
          <p:cNvSpPr/>
          <p:nvPr/>
        </p:nvSpPr>
        <p:spPr>
          <a:xfrm>
            <a:off x="2394858" y="5671453"/>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3👤</a:t>
            </a:r>
          </a:p>
        </p:txBody>
      </p:sp>
      <p:sp>
        <p:nvSpPr>
          <p:cNvPr id="1421" name="Oval 1420">
            <a:extLst>
              <a:ext uri="{FF2B5EF4-FFF2-40B4-BE49-F238E27FC236}">
                <a16:creationId xmlns:a16="http://schemas.microsoft.com/office/drawing/2014/main" id="{83220674-2622-954F-A18B-9FFF5323CE50}"/>
              </a:ext>
            </a:extLst>
          </p:cNvPr>
          <p:cNvSpPr/>
          <p:nvPr/>
        </p:nvSpPr>
        <p:spPr>
          <a:xfrm>
            <a:off x="3309259" y="5921825"/>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4👤</a:t>
            </a:r>
          </a:p>
        </p:txBody>
      </p:sp>
      <p:sp>
        <p:nvSpPr>
          <p:cNvPr id="1422" name="Oval 1421">
            <a:extLst>
              <a:ext uri="{FF2B5EF4-FFF2-40B4-BE49-F238E27FC236}">
                <a16:creationId xmlns:a16="http://schemas.microsoft.com/office/drawing/2014/main" id="{8118A6FA-E07D-BE41-A550-B52147C7DF63}"/>
              </a:ext>
            </a:extLst>
          </p:cNvPr>
          <p:cNvSpPr/>
          <p:nvPr/>
        </p:nvSpPr>
        <p:spPr>
          <a:xfrm>
            <a:off x="4245431" y="5921826"/>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5👤</a:t>
            </a:r>
          </a:p>
        </p:txBody>
      </p:sp>
      <p:sp>
        <p:nvSpPr>
          <p:cNvPr id="1423" name="Oval 1422">
            <a:extLst>
              <a:ext uri="{FF2B5EF4-FFF2-40B4-BE49-F238E27FC236}">
                <a16:creationId xmlns:a16="http://schemas.microsoft.com/office/drawing/2014/main" id="{1C0A5322-2944-F54B-BF86-B94E19F90FC6}"/>
              </a:ext>
            </a:extLst>
          </p:cNvPr>
          <p:cNvSpPr/>
          <p:nvPr/>
        </p:nvSpPr>
        <p:spPr>
          <a:xfrm>
            <a:off x="5236029" y="5932708"/>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6👤</a:t>
            </a:r>
          </a:p>
        </p:txBody>
      </p:sp>
      <p:sp>
        <p:nvSpPr>
          <p:cNvPr id="1424" name="Oval 1423">
            <a:extLst>
              <a:ext uri="{FF2B5EF4-FFF2-40B4-BE49-F238E27FC236}">
                <a16:creationId xmlns:a16="http://schemas.microsoft.com/office/drawing/2014/main" id="{DB23B30F-BFE9-1348-9C85-A7AFC8ED0488}"/>
              </a:ext>
            </a:extLst>
          </p:cNvPr>
          <p:cNvSpPr/>
          <p:nvPr/>
        </p:nvSpPr>
        <p:spPr>
          <a:xfrm>
            <a:off x="6172200" y="5932708"/>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7👤</a:t>
            </a:r>
          </a:p>
        </p:txBody>
      </p:sp>
      <p:sp>
        <p:nvSpPr>
          <p:cNvPr id="1425" name="Oval 1424">
            <a:extLst>
              <a:ext uri="{FF2B5EF4-FFF2-40B4-BE49-F238E27FC236}">
                <a16:creationId xmlns:a16="http://schemas.microsoft.com/office/drawing/2014/main" id="{49320D99-FDC6-0246-9E06-5509FDDAEEE4}"/>
              </a:ext>
            </a:extLst>
          </p:cNvPr>
          <p:cNvSpPr/>
          <p:nvPr/>
        </p:nvSpPr>
        <p:spPr>
          <a:xfrm>
            <a:off x="7108371" y="5932708"/>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8👤</a:t>
            </a:r>
          </a:p>
        </p:txBody>
      </p:sp>
      <p:sp>
        <p:nvSpPr>
          <p:cNvPr id="1426" name="Oval 1425">
            <a:extLst>
              <a:ext uri="{FF2B5EF4-FFF2-40B4-BE49-F238E27FC236}">
                <a16:creationId xmlns:a16="http://schemas.microsoft.com/office/drawing/2014/main" id="{DFB81241-4EE3-8A47-A8AA-60A58B5C1DF1}"/>
              </a:ext>
            </a:extLst>
          </p:cNvPr>
          <p:cNvSpPr/>
          <p:nvPr/>
        </p:nvSpPr>
        <p:spPr>
          <a:xfrm>
            <a:off x="8098972" y="5921827"/>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9👤</a:t>
            </a:r>
          </a:p>
        </p:txBody>
      </p:sp>
      <p:sp>
        <p:nvSpPr>
          <p:cNvPr id="1427" name="Oval 1426">
            <a:extLst>
              <a:ext uri="{FF2B5EF4-FFF2-40B4-BE49-F238E27FC236}">
                <a16:creationId xmlns:a16="http://schemas.microsoft.com/office/drawing/2014/main" id="{3AFCA2DF-1D4F-E64B-86F4-A24408A376C4}"/>
              </a:ext>
            </a:extLst>
          </p:cNvPr>
          <p:cNvSpPr/>
          <p:nvPr/>
        </p:nvSpPr>
        <p:spPr>
          <a:xfrm>
            <a:off x="9035143" y="5671456"/>
            <a:ext cx="500742" cy="50074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FF00"/>
                </a:solidFill>
                <a:latin typeface="Garamond" charset="0"/>
                <a:ea typeface="Garamond" charset="0"/>
                <a:cs typeface="Garamond" charset="0"/>
              </a:rPr>
              <a:t>10👤</a:t>
            </a:r>
          </a:p>
        </p:txBody>
      </p:sp>
      <p:sp>
        <p:nvSpPr>
          <p:cNvPr id="1428" name="Oval 1427">
            <a:extLst>
              <a:ext uri="{FF2B5EF4-FFF2-40B4-BE49-F238E27FC236}">
                <a16:creationId xmlns:a16="http://schemas.microsoft.com/office/drawing/2014/main" id="{3C176B77-3A7A-4E49-8FB6-428FCD5D0D45}"/>
              </a:ext>
            </a:extLst>
          </p:cNvPr>
          <p:cNvSpPr/>
          <p:nvPr/>
        </p:nvSpPr>
        <p:spPr>
          <a:xfrm>
            <a:off x="9786257" y="5007428"/>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11👤</a:t>
            </a:r>
          </a:p>
        </p:txBody>
      </p:sp>
      <p:sp>
        <p:nvSpPr>
          <p:cNvPr id="1429" name="Rectangle 1428">
            <a:extLst>
              <a:ext uri="{FF2B5EF4-FFF2-40B4-BE49-F238E27FC236}">
                <a16:creationId xmlns:a16="http://schemas.microsoft.com/office/drawing/2014/main" id="{951FAE86-4EA3-2A41-B48F-50CB7F18F298}"/>
              </a:ext>
            </a:extLst>
          </p:cNvPr>
          <p:cNvSpPr/>
          <p:nvPr/>
        </p:nvSpPr>
        <p:spPr>
          <a:xfrm>
            <a:off x="4495801" y="2492824"/>
            <a:ext cx="2558143" cy="74022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400" b="1" dirty="0">
                <a:solidFill>
                  <a:schemeClr val="bg1"/>
                </a:solidFill>
                <a:latin typeface="Garamond" charset="0"/>
                <a:ea typeface="Garamond" charset="0"/>
                <a:cs typeface="Garamond" charset="0"/>
              </a:rPr>
              <a:t>ROT 12 POSITIONS-$100</a:t>
            </a:r>
          </a:p>
          <a:p>
            <a:pPr algn="ctr"/>
            <a:r>
              <a:rPr lang="es-ES_tradnl" sz="1000" b="1" dirty="0">
                <a:solidFill>
                  <a:schemeClr val="accent6">
                    <a:lumMod val="50000"/>
                  </a:schemeClr>
                </a:solidFill>
                <a:latin typeface="Garamond" charset="0"/>
                <a:ea typeface="Garamond" charset="0"/>
                <a:cs typeface="Garamond" charset="0"/>
              </a:rPr>
              <a:t>EACH PARTNER WILL INVESTED OR WILL SAVING ($1,200.00):</a:t>
            </a:r>
          </a:p>
          <a:p>
            <a:pPr algn="ctr"/>
            <a:r>
              <a:rPr lang="es-ES_tradnl" sz="1400" b="1" dirty="0">
                <a:solidFill>
                  <a:schemeClr val="bg1"/>
                </a:solidFill>
                <a:latin typeface="Garamond" charset="0"/>
                <a:ea typeface="Garamond" charset="0"/>
                <a:cs typeface="Garamond" charset="0"/>
              </a:rPr>
              <a:t>$100+INTEREST+FEE</a:t>
            </a:r>
            <a:endParaRPr lang="en-US" sz="1400" dirty="0">
              <a:solidFill>
                <a:schemeClr val="bg1"/>
              </a:solidFill>
            </a:endParaRPr>
          </a:p>
        </p:txBody>
      </p:sp>
      <p:cxnSp>
        <p:nvCxnSpPr>
          <p:cNvPr id="1430" name="Curved Connector 1429">
            <a:extLst>
              <a:ext uri="{FF2B5EF4-FFF2-40B4-BE49-F238E27FC236}">
                <a16:creationId xmlns:a16="http://schemas.microsoft.com/office/drawing/2014/main" id="{A2B9FD03-D853-7340-AF2E-76CEEB2A8FF2}"/>
              </a:ext>
            </a:extLst>
          </p:cNvPr>
          <p:cNvCxnSpPr>
            <a:stCxn id="1418" idx="6"/>
            <a:endCxn id="1429" idx="1"/>
          </p:cNvCxnSpPr>
          <p:nvPr/>
        </p:nvCxnSpPr>
        <p:spPr>
          <a:xfrm flipV="1">
            <a:off x="2362200" y="2862939"/>
            <a:ext cx="2133601" cy="1730834"/>
          </a:xfrm>
          <a:prstGeom prst="curvedConnector3">
            <a:avLst>
              <a:gd name="adj1" fmla="val 50000"/>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31" name="Curved Connector 1430">
            <a:extLst>
              <a:ext uri="{FF2B5EF4-FFF2-40B4-BE49-F238E27FC236}">
                <a16:creationId xmlns:a16="http://schemas.microsoft.com/office/drawing/2014/main" id="{1CCF16AE-575C-DB4A-8180-370492495161}"/>
              </a:ext>
            </a:extLst>
          </p:cNvPr>
          <p:cNvCxnSpPr>
            <a:stCxn id="1427" idx="1"/>
            <a:endCxn id="1429" idx="3"/>
          </p:cNvCxnSpPr>
          <p:nvPr/>
        </p:nvCxnSpPr>
        <p:spPr>
          <a:xfrm rot="16200000" flipV="1">
            <a:off x="6640286" y="3276598"/>
            <a:ext cx="2881849" cy="2054531"/>
          </a:xfrm>
          <a:prstGeom prst="curvedConnector2">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32" name="Curved Connector 1431">
            <a:extLst>
              <a:ext uri="{FF2B5EF4-FFF2-40B4-BE49-F238E27FC236}">
                <a16:creationId xmlns:a16="http://schemas.microsoft.com/office/drawing/2014/main" id="{1340CC81-B3D8-C348-A060-1947459EA4E4}"/>
              </a:ext>
            </a:extLst>
          </p:cNvPr>
          <p:cNvCxnSpPr>
            <a:stCxn id="1428" idx="2"/>
            <a:endCxn id="1429" idx="3"/>
          </p:cNvCxnSpPr>
          <p:nvPr/>
        </p:nvCxnSpPr>
        <p:spPr>
          <a:xfrm rot="10800000">
            <a:off x="7053945" y="2862940"/>
            <a:ext cx="2732313" cy="2394861"/>
          </a:xfrm>
          <a:prstGeom prst="curvedConnector3">
            <a:avLst>
              <a:gd name="adj1" fmla="val 50000"/>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33" name="Curved Connector 1432">
            <a:extLst>
              <a:ext uri="{FF2B5EF4-FFF2-40B4-BE49-F238E27FC236}">
                <a16:creationId xmlns:a16="http://schemas.microsoft.com/office/drawing/2014/main" id="{6D6B2E7A-48CC-4548-85EF-81FEB257E0DE}"/>
              </a:ext>
            </a:extLst>
          </p:cNvPr>
          <p:cNvCxnSpPr>
            <a:stCxn id="1417" idx="2"/>
            <a:endCxn id="1429" idx="3"/>
          </p:cNvCxnSpPr>
          <p:nvPr/>
        </p:nvCxnSpPr>
        <p:spPr>
          <a:xfrm rot="10800000">
            <a:off x="7053945" y="2862939"/>
            <a:ext cx="2732313" cy="1730834"/>
          </a:xfrm>
          <a:prstGeom prst="curvedConnector3">
            <a:avLst>
              <a:gd name="adj1" fmla="val 50000"/>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34" name="Curved Connector 1433">
            <a:extLst>
              <a:ext uri="{FF2B5EF4-FFF2-40B4-BE49-F238E27FC236}">
                <a16:creationId xmlns:a16="http://schemas.microsoft.com/office/drawing/2014/main" id="{2B4C1390-A2EC-1140-B129-1E79DA448F78}"/>
              </a:ext>
            </a:extLst>
          </p:cNvPr>
          <p:cNvCxnSpPr>
            <a:stCxn id="1419" idx="6"/>
            <a:endCxn id="1429" idx="1"/>
          </p:cNvCxnSpPr>
          <p:nvPr/>
        </p:nvCxnSpPr>
        <p:spPr>
          <a:xfrm flipV="1">
            <a:off x="2394858" y="2862939"/>
            <a:ext cx="2100943" cy="2394860"/>
          </a:xfrm>
          <a:prstGeom prst="curvedConnector3">
            <a:avLst>
              <a:gd name="adj1" fmla="val 50000"/>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35" name="Curved Connector 1434">
            <a:extLst>
              <a:ext uri="{FF2B5EF4-FFF2-40B4-BE49-F238E27FC236}">
                <a16:creationId xmlns:a16="http://schemas.microsoft.com/office/drawing/2014/main" id="{72144CA2-11E4-2141-A286-B9D8324AD0E6}"/>
              </a:ext>
            </a:extLst>
          </p:cNvPr>
          <p:cNvCxnSpPr>
            <a:stCxn id="1420" idx="7"/>
            <a:endCxn id="1429" idx="1"/>
          </p:cNvCxnSpPr>
          <p:nvPr/>
        </p:nvCxnSpPr>
        <p:spPr>
          <a:xfrm rot="5400000" flipH="1" flipV="1">
            <a:off x="2218111" y="3467096"/>
            <a:ext cx="2881846" cy="1673533"/>
          </a:xfrm>
          <a:prstGeom prst="curvedConnector2">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36" name="Curved Connector 1435">
            <a:extLst>
              <a:ext uri="{FF2B5EF4-FFF2-40B4-BE49-F238E27FC236}">
                <a16:creationId xmlns:a16="http://schemas.microsoft.com/office/drawing/2014/main" id="{69047AFC-563D-E748-B8C3-C670920CFFDE}"/>
              </a:ext>
            </a:extLst>
          </p:cNvPr>
          <p:cNvCxnSpPr>
            <a:stCxn id="1421" idx="0"/>
            <a:endCxn id="1429" idx="1"/>
          </p:cNvCxnSpPr>
          <p:nvPr/>
        </p:nvCxnSpPr>
        <p:spPr>
          <a:xfrm rot="5400000" flipH="1" flipV="1">
            <a:off x="2498272" y="3924297"/>
            <a:ext cx="3058886" cy="936171"/>
          </a:xfrm>
          <a:prstGeom prst="curvedConnector2">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37" name="Curved Connector 1436">
            <a:extLst>
              <a:ext uri="{FF2B5EF4-FFF2-40B4-BE49-F238E27FC236}">
                <a16:creationId xmlns:a16="http://schemas.microsoft.com/office/drawing/2014/main" id="{E4F962B2-94BD-4849-A4E6-0B3598CD68B0}"/>
              </a:ext>
            </a:extLst>
          </p:cNvPr>
          <p:cNvCxnSpPr>
            <a:stCxn id="1422" idx="0"/>
            <a:endCxn id="1429" idx="1"/>
          </p:cNvCxnSpPr>
          <p:nvPr/>
        </p:nvCxnSpPr>
        <p:spPr>
          <a:xfrm rot="16200000" flipV="1">
            <a:off x="2966359" y="4392382"/>
            <a:ext cx="3058887" cy="1"/>
          </a:xfrm>
          <a:prstGeom prst="curvedConnector4">
            <a:avLst>
              <a:gd name="adj1" fmla="val 43950"/>
              <a:gd name="adj2" fmla="val 47897100000"/>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38" name="Curved Connector 1437">
            <a:extLst>
              <a:ext uri="{FF2B5EF4-FFF2-40B4-BE49-F238E27FC236}">
                <a16:creationId xmlns:a16="http://schemas.microsoft.com/office/drawing/2014/main" id="{5D0CE74A-F184-6443-84EB-EBE0E056E92D}"/>
              </a:ext>
            </a:extLst>
          </p:cNvPr>
          <p:cNvCxnSpPr>
            <a:stCxn id="1423" idx="6"/>
            <a:endCxn id="1429" idx="1"/>
          </p:cNvCxnSpPr>
          <p:nvPr/>
        </p:nvCxnSpPr>
        <p:spPr>
          <a:xfrm flipH="1" flipV="1">
            <a:off x="4495801" y="2862939"/>
            <a:ext cx="1240970" cy="3320141"/>
          </a:xfrm>
          <a:prstGeom prst="curvedConnector5">
            <a:avLst>
              <a:gd name="adj1" fmla="val -18421"/>
              <a:gd name="adj2" fmla="val 48197"/>
              <a:gd name="adj3" fmla="val 118421"/>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39" name="Curved Connector 1438">
            <a:extLst>
              <a:ext uri="{FF2B5EF4-FFF2-40B4-BE49-F238E27FC236}">
                <a16:creationId xmlns:a16="http://schemas.microsoft.com/office/drawing/2014/main" id="{A8E51E6B-CF46-9846-ABB9-B50EA76A73F1}"/>
              </a:ext>
            </a:extLst>
          </p:cNvPr>
          <p:cNvCxnSpPr>
            <a:stCxn id="1424" idx="6"/>
            <a:endCxn id="1429" idx="3"/>
          </p:cNvCxnSpPr>
          <p:nvPr/>
        </p:nvCxnSpPr>
        <p:spPr>
          <a:xfrm flipV="1">
            <a:off x="6672942" y="2862939"/>
            <a:ext cx="381002" cy="3320141"/>
          </a:xfrm>
          <a:prstGeom prst="curvedConnector3">
            <a:avLst>
              <a:gd name="adj1" fmla="val 160000"/>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40" name="Curved Connector 1439">
            <a:extLst>
              <a:ext uri="{FF2B5EF4-FFF2-40B4-BE49-F238E27FC236}">
                <a16:creationId xmlns:a16="http://schemas.microsoft.com/office/drawing/2014/main" id="{2837E721-4A45-594C-AD4C-7A2B7B75260B}"/>
              </a:ext>
            </a:extLst>
          </p:cNvPr>
          <p:cNvCxnSpPr>
            <a:stCxn id="1425" idx="6"/>
            <a:endCxn id="1429" idx="3"/>
          </p:cNvCxnSpPr>
          <p:nvPr/>
        </p:nvCxnSpPr>
        <p:spPr>
          <a:xfrm flipH="1" flipV="1">
            <a:off x="7053944" y="2862939"/>
            <a:ext cx="555169" cy="3320141"/>
          </a:xfrm>
          <a:prstGeom prst="curvedConnector3">
            <a:avLst>
              <a:gd name="adj1" fmla="val -41177"/>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41" name="Curved Connector 1440">
            <a:extLst>
              <a:ext uri="{FF2B5EF4-FFF2-40B4-BE49-F238E27FC236}">
                <a16:creationId xmlns:a16="http://schemas.microsoft.com/office/drawing/2014/main" id="{FE5C1DE8-6257-3A45-B526-4C0B677AD3CE}"/>
              </a:ext>
            </a:extLst>
          </p:cNvPr>
          <p:cNvCxnSpPr>
            <a:stCxn id="1426" idx="6"/>
            <a:endCxn id="1429" idx="3"/>
          </p:cNvCxnSpPr>
          <p:nvPr/>
        </p:nvCxnSpPr>
        <p:spPr>
          <a:xfrm flipH="1" flipV="1">
            <a:off x="7053944" y="2862939"/>
            <a:ext cx="1545770" cy="3309260"/>
          </a:xfrm>
          <a:prstGeom prst="curvedConnector3">
            <a:avLst>
              <a:gd name="adj1" fmla="val -14789"/>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42" name="Curved Connector 1441">
            <a:extLst>
              <a:ext uri="{FF2B5EF4-FFF2-40B4-BE49-F238E27FC236}">
                <a16:creationId xmlns:a16="http://schemas.microsoft.com/office/drawing/2014/main" id="{21D1C766-4FCD-7748-9DC3-D2AB5B5E1418}"/>
              </a:ext>
            </a:extLst>
          </p:cNvPr>
          <p:cNvCxnSpPr>
            <a:cxnSpLocks/>
            <a:stCxn id="1429" idx="2"/>
          </p:cNvCxnSpPr>
          <p:nvPr/>
        </p:nvCxnSpPr>
        <p:spPr>
          <a:xfrm rot="5400000">
            <a:off x="5259935" y="3242071"/>
            <a:ext cx="523956" cy="505920"/>
          </a:xfrm>
          <a:prstGeom prst="curvedConnector2">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43" name="Curved Connector 1442">
            <a:extLst>
              <a:ext uri="{FF2B5EF4-FFF2-40B4-BE49-F238E27FC236}">
                <a16:creationId xmlns:a16="http://schemas.microsoft.com/office/drawing/2014/main" id="{ABDB8E8C-A01E-0241-BDC1-49806E331DEB}"/>
              </a:ext>
            </a:extLst>
          </p:cNvPr>
          <p:cNvCxnSpPr>
            <a:cxnSpLocks/>
            <a:stCxn id="1429" idx="2"/>
          </p:cNvCxnSpPr>
          <p:nvPr/>
        </p:nvCxnSpPr>
        <p:spPr>
          <a:xfrm rot="16200000" flipH="1">
            <a:off x="5794507" y="3213419"/>
            <a:ext cx="608431" cy="647698"/>
          </a:xfrm>
          <a:prstGeom prst="curvedConnector2">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44" name="Curved Connector 1443">
            <a:extLst>
              <a:ext uri="{FF2B5EF4-FFF2-40B4-BE49-F238E27FC236}">
                <a16:creationId xmlns:a16="http://schemas.microsoft.com/office/drawing/2014/main" id="{F871BC9F-D891-DB4E-A3CA-710D4836E581}"/>
              </a:ext>
            </a:extLst>
          </p:cNvPr>
          <p:cNvCxnSpPr>
            <a:cxnSpLocks/>
            <a:stCxn id="1429" idx="2"/>
          </p:cNvCxnSpPr>
          <p:nvPr/>
        </p:nvCxnSpPr>
        <p:spPr>
          <a:xfrm rot="16200000" flipH="1">
            <a:off x="5489838" y="3518087"/>
            <a:ext cx="608167" cy="38097"/>
          </a:xfrm>
          <a:prstGeom prst="curvedConnector3">
            <a:avLst>
              <a:gd name="adj1" fmla="val 50000"/>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45" name="Curved Connector 1444">
            <a:extLst>
              <a:ext uri="{FF2B5EF4-FFF2-40B4-BE49-F238E27FC236}">
                <a16:creationId xmlns:a16="http://schemas.microsoft.com/office/drawing/2014/main" id="{BD74DB04-540B-ED4B-94CA-8520E6D9C4DB}"/>
              </a:ext>
            </a:extLst>
          </p:cNvPr>
          <p:cNvCxnSpPr>
            <a:cxnSpLocks/>
            <a:endCxn id="1427" idx="2"/>
          </p:cNvCxnSpPr>
          <p:nvPr/>
        </p:nvCxnSpPr>
        <p:spPr>
          <a:xfrm rot="16200000" flipH="1">
            <a:off x="6061474" y="2948158"/>
            <a:ext cx="1702177" cy="4245161"/>
          </a:xfrm>
          <a:prstGeom prst="curvedConnector2">
            <a:avLst/>
          </a:prstGeom>
          <a:ln w="38100" cmpd="dbl">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tailEnd type="triangle"/>
          </a:ln>
        </p:spPr>
        <p:style>
          <a:lnRef idx="1">
            <a:schemeClr val="accent1"/>
          </a:lnRef>
          <a:fillRef idx="0">
            <a:schemeClr val="accent1"/>
          </a:fillRef>
          <a:effectRef idx="0">
            <a:schemeClr val="accent1"/>
          </a:effectRef>
          <a:fontRef idx="minor">
            <a:schemeClr val="tx1"/>
          </a:fontRef>
        </p:style>
      </p:cxnSp>
      <p:cxnSp>
        <p:nvCxnSpPr>
          <p:cNvPr id="1446" name="Curved Connector 1445">
            <a:extLst>
              <a:ext uri="{FF2B5EF4-FFF2-40B4-BE49-F238E27FC236}">
                <a16:creationId xmlns:a16="http://schemas.microsoft.com/office/drawing/2014/main" id="{EF65D17E-8127-AE4F-8EC0-EA25418970AC}"/>
              </a:ext>
            </a:extLst>
          </p:cNvPr>
          <p:cNvCxnSpPr>
            <a:cxnSpLocks/>
          </p:cNvCxnSpPr>
          <p:nvPr/>
        </p:nvCxnSpPr>
        <p:spPr>
          <a:xfrm flipH="1" flipV="1">
            <a:off x="7053944" y="323487"/>
            <a:ext cx="326569" cy="3517997"/>
          </a:xfrm>
          <a:prstGeom prst="curvedConnector3">
            <a:avLst>
              <a:gd name="adj1" fmla="val -70001"/>
            </a:avLst>
          </a:prstGeom>
          <a:ln w="101600" cmpd="tri">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447" name="Oval 1446">
            <a:extLst>
              <a:ext uri="{FF2B5EF4-FFF2-40B4-BE49-F238E27FC236}">
                <a16:creationId xmlns:a16="http://schemas.microsoft.com/office/drawing/2014/main" id="{4E340688-16FC-CB45-A4F3-767E2E89857B}"/>
              </a:ext>
            </a:extLst>
          </p:cNvPr>
          <p:cNvSpPr/>
          <p:nvPr/>
        </p:nvSpPr>
        <p:spPr>
          <a:xfrm>
            <a:off x="4306979" y="3312180"/>
            <a:ext cx="957942" cy="925284"/>
          </a:xfrm>
          <a:prstGeom prst="ellipse">
            <a:avLst/>
          </a:prstGeom>
          <a:gradFill>
            <a:gsLst>
              <a:gs pos="0">
                <a:schemeClr val="accent2">
                  <a:lumMod val="40000"/>
                  <a:lumOff val="60000"/>
                </a:schemeClr>
              </a:gs>
              <a:gs pos="56000">
                <a:schemeClr val="accent2">
                  <a:lumMod val="95000"/>
                  <a:lumOff val="5000"/>
                </a:schemeClr>
              </a:gs>
              <a:gs pos="100000">
                <a:schemeClr val="accent2">
                  <a:lumMod val="60000"/>
                </a:schemeClr>
              </a:gs>
            </a:gsLst>
            <a:path path="circle">
              <a:fillToRect l="50000" t="130000" r="50000" b="-3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Garamond" charset="0"/>
                <a:ea typeface="Garamond" charset="0"/>
                <a:cs typeface="Garamond" charset="0"/>
              </a:rPr>
              <a:t>LOAN</a:t>
            </a:r>
          </a:p>
          <a:p>
            <a:pPr algn="ctr"/>
            <a:r>
              <a:rPr lang="en-US" sz="1400" b="1" dirty="0">
                <a:latin typeface="Garamond" charset="0"/>
                <a:ea typeface="Garamond" charset="0"/>
                <a:cs typeface="Garamond" charset="0"/>
              </a:rPr>
              <a:t>$200</a:t>
            </a:r>
          </a:p>
          <a:p>
            <a:pPr algn="ctr"/>
            <a:r>
              <a:rPr lang="en-US" sz="600" b="1" dirty="0">
                <a:solidFill>
                  <a:srgbClr val="FF0000"/>
                </a:solidFill>
                <a:latin typeface="Garamond" charset="0"/>
                <a:ea typeface="Garamond" charset="0"/>
                <a:cs typeface="Garamond" charset="0"/>
              </a:rPr>
              <a:t>INTERST PAID:$2.79</a:t>
            </a:r>
          </a:p>
          <a:p>
            <a:pPr algn="ctr"/>
            <a:r>
              <a:rPr lang="en-US" sz="600" b="1" dirty="0">
                <a:solidFill>
                  <a:srgbClr val="FF0000"/>
                </a:solidFill>
                <a:latin typeface="Garamond" charset="0"/>
                <a:ea typeface="Garamond" charset="0"/>
                <a:cs typeface="Garamond" charset="0"/>
              </a:rPr>
              <a:t>$8.38</a:t>
            </a:r>
            <a:endParaRPr lang="en-US" sz="600" b="1" dirty="0">
              <a:latin typeface="Garamond" charset="0"/>
              <a:ea typeface="Garamond" charset="0"/>
              <a:cs typeface="Garamond" charset="0"/>
            </a:endParaRPr>
          </a:p>
          <a:p>
            <a:pPr algn="ctr"/>
            <a:r>
              <a:rPr lang="en-US" sz="800" b="1" dirty="0">
                <a:solidFill>
                  <a:schemeClr val="accent6">
                    <a:lumMod val="75000"/>
                  </a:schemeClr>
                </a:solidFill>
                <a:latin typeface="Garamond" charset="0"/>
                <a:ea typeface="Garamond" charset="0"/>
                <a:cs typeface="Garamond" charset="0"/>
              </a:rPr>
              <a:t>RETURN</a:t>
            </a:r>
          </a:p>
          <a:p>
            <a:pPr algn="ctr"/>
            <a:r>
              <a:rPr lang="en-US" sz="1400" b="1" dirty="0">
                <a:latin typeface="Garamond" charset="0"/>
                <a:ea typeface="Garamond" charset="0"/>
                <a:cs typeface="Garamond" charset="0"/>
              </a:rPr>
              <a:t>$1,000</a:t>
            </a:r>
          </a:p>
        </p:txBody>
      </p:sp>
      <p:sp>
        <p:nvSpPr>
          <p:cNvPr id="1448" name="Oval 1447">
            <a:extLst>
              <a:ext uri="{FF2B5EF4-FFF2-40B4-BE49-F238E27FC236}">
                <a16:creationId xmlns:a16="http://schemas.microsoft.com/office/drawing/2014/main" id="{A5D98E66-5340-2747-9570-6E7422335C51}"/>
              </a:ext>
            </a:extLst>
          </p:cNvPr>
          <p:cNvSpPr/>
          <p:nvPr/>
        </p:nvSpPr>
        <p:spPr>
          <a:xfrm>
            <a:off x="6402149" y="3347921"/>
            <a:ext cx="957942" cy="92528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FEE</a:t>
            </a:r>
          </a:p>
          <a:p>
            <a:pPr algn="ctr"/>
            <a:r>
              <a:rPr lang="en-US" sz="1400" b="1" dirty="0">
                <a:latin typeface="Garamond" charset="0"/>
                <a:ea typeface="Garamond" charset="0"/>
                <a:cs typeface="Garamond" charset="0"/>
              </a:rPr>
              <a:t>$1.50</a:t>
            </a:r>
          </a:p>
        </p:txBody>
      </p:sp>
      <p:sp>
        <p:nvSpPr>
          <p:cNvPr id="1449" name="Oval 1448">
            <a:extLst>
              <a:ext uri="{FF2B5EF4-FFF2-40B4-BE49-F238E27FC236}">
                <a16:creationId xmlns:a16="http://schemas.microsoft.com/office/drawing/2014/main" id="{028BCE27-17D7-894F-99DB-43CD6BE3A2E0}"/>
              </a:ext>
            </a:extLst>
          </p:cNvPr>
          <p:cNvSpPr/>
          <p:nvPr/>
        </p:nvSpPr>
        <p:spPr>
          <a:xfrm>
            <a:off x="5317426" y="3828300"/>
            <a:ext cx="1012371" cy="92528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Garamond" charset="0"/>
                <a:ea typeface="Garamond" charset="0"/>
                <a:cs typeface="Garamond" charset="0"/>
              </a:rPr>
              <a:t>GAINS</a:t>
            </a:r>
          </a:p>
          <a:p>
            <a:pPr algn="ctr"/>
            <a:r>
              <a:rPr lang="en-US" sz="1100" b="1" dirty="0">
                <a:latin typeface="Garamond" charset="0"/>
                <a:ea typeface="Garamond" charset="0"/>
                <a:cs typeface="Garamond" charset="0"/>
              </a:rPr>
              <a:t>$6.01</a:t>
            </a:r>
          </a:p>
          <a:p>
            <a:pPr algn="ctr"/>
            <a:r>
              <a:rPr lang="en-US" sz="1100" b="1" dirty="0">
                <a:solidFill>
                  <a:srgbClr val="FFFF00"/>
                </a:solidFill>
                <a:latin typeface="Garamond" charset="0"/>
                <a:ea typeface="Garamond" charset="0"/>
                <a:cs typeface="Garamond" charset="0"/>
              </a:rPr>
              <a:t>$42.58</a:t>
            </a:r>
          </a:p>
        </p:txBody>
      </p:sp>
      <p:sp>
        <p:nvSpPr>
          <p:cNvPr id="1450" name="Oval 1449">
            <a:extLst>
              <a:ext uri="{FF2B5EF4-FFF2-40B4-BE49-F238E27FC236}">
                <a16:creationId xmlns:a16="http://schemas.microsoft.com/office/drawing/2014/main" id="{51CB43A1-0E99-F74C-A5B0-3F1B767C98A1}"/>
              </a:ext>
            </a:extLst>
          </p:cNvPr>
          <p:cNvSpPr/>
          <p:nvPr/>
        </p:nvSpPr>
        <p:spPr>
          <a:xfrm>
            <a:off x="8691078" y="2470229"/>
            <a:ext cx="1005729" cy="925284"/>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RPF</a:t>
            </a:r>
          </a:p>
          <a:p>
            <a:pPr algn="ctr"/>
            <a:r>
              <a:rPr lang="en-US" sz="12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$40.00</a:t>
            </a:r>
          </a:p>
          <a:p>
            <a:pPr algn="ctr"/>
            <a:r>
              <a:rPr lang="en-US" sz="1000" b="1" dirty="0">
                <a:solidFill>
                  <a:srgbClr val="FFFF00"/>
                </a:solidFill>
                <a:latin typeface="Garamond" charset="0"/>
                <a:ea typeface="Garamond" charset="0"/>
                <a:cs typeface="Garamond" charset="0"/>
              </a:rPr>
              <a:t>$1,300.00</a:t>
            </a:r>
          </a:p>
          <a:p>
            <a:pPr algn="ctr"/>
            <a:r>
              <a:rPr lang="en-US" sz="6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20% OF THE LOAN  GET  FOR POSITION 10</a:t>
            </a:r>
          </a:p>
        </p:txBody>
      </p:sp>
      <p:sp>
        <p:nvSpPr>
          <p:cNvPr id="1451" name="Rectangle 1450">
            <a:extLst>
              <a:ext uri="{FF2B5EF4-FFF2-40B4-BE49-F238E27FC236}">
                <a16:creationId xmlns:a16="http://schemas.microsoft.com/office/drawing/2014/main" id="{147A557D-B596-7A44-9A1F-344FCA7809AF}"/>
              </a:ext>
            </a:extLst>
          </p:cNvPr>
          <p:cNvSpPr/>
          <p:nvPr/>
        </p:nvSpPr>
        <p:spPr>
          <a:xfrm>
            <a:off x="8552214" y="5887809"/>
            <a:ext cx="535575"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400" b="1" dirty="0">
                <a:solidFill>
                  <a:srgbClr val="FF0000"/>
                </a:solidFill>
                <a:latin typeface="Garamond" charset="0"/>
                <a:ea typeface="Garamond" charset="0"/>
                <a:cs typeface="Garamond" charset="0"/>
              </a:rPr>
              <a:t>$160</a:t>
            </a:r>
          </a:p>
        </p:txBody>
      </p:sp>
      <p:sp>
        <p:nvSpPr>
          <p:cNvPr id="1452" name="Rectangle 1451">
            <a:extLst>
              <a:ext uri="{FF2B5EF4-FFF2-40B4-BE49-F238E27FC236}">
                <a16:creationId xmlns:a16="http://schemas.microsoft.com/office/drawing/2014/main" id="{7E6E6613-0AE8-8143-96ED-F47AE6323B57}"/>
              </a:ext>
            </a:extLst>
          </p:cNvPr>
          <p:cNvSpPr/>
          <p:nvPr/>
        </p:nvSpPr>
        <p:spPr>
          <a:xfrm>
            <a:off x="4495801" y="60728"/>
            <a:ext cx="2558143" cy="525517"/>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solidFill>
                  <a:srgbClr val="0000FF"/>
                </a:solidFill>
                <a:latin typeface="Garamond" charset="0"/>
                <a:ea typeface="Garamond" charset="0"/>
                <a:cs typeface="Garamond" charset="0"/>
              </a:rPr>
              <a:t>MÖSARSY</a:t>
            </a:r>
          </a:p>
          <a:p>
            <a:pPr algn="ctr"/>
            <a:r>
              <a:rPr lang="es-ES_tradnl" sz="1000" b="1" dirty="0">
                <a:solidFill>
                  <a:srgbClr val="0000FF"/>
                </a:solidFill>
                <a:latin typeface="Garamond" charset="0"/>
                <a:ea typeface="Garamond" charset="0"/>
                <a:cs typeface="Garamond" charset="0"/>
              </a:rPr>
              <a:t>DASHBOARD, REGISTRATION, ACCOUNTS </a:t>
            </a:r>
            <a:endParaRPr lang="en-US" sz="1000" dirty="0"/>
          </a:p>
        </p:txBody>
      </p:sp>
      <p:sp>
        <p:nvSpPr>
          <p:cNvPr id="1453" name="TextBox 1452">
            <a:extLst>
              <a:ext uri="{FF2B5EF4-FFF2-40B4-BE49-F238E27FC236}">
                <a16:creationId xmlns:a16="http://schemas.microsoft.com/office/drawing/2014/main" id="{8D844A41-8E77-B146-A493-DF5DA604C579}"/>
              </a:ext>
            </a:extLst>
          </p:cNvPr>
          <p:cNvSpPr txBox="1"/>
          <p:nvPr/>
        </p:nvSpPr>
        <p:spPr>
          <a:xfrm>
            <a:off x="882502" y="1020726"/>
            <a:ext cx="2774606" cy="369332"/>
          </a:xfrm>
          <a:prstGeom prst="rect">
            <a:avLst/>
          </a:prstGeom>
          <a:noFill/>
        </p:spPr>
        <p:txBody>
          <a:bodyPr wrap="none" rtlCol="0">
            <a:spAutoFit/>
          </a:bodyPr>
          <a:lstStyle/>
          <a:p>
            <a:r>
              <a:rPr lang="en-US" b="1" dirty="0">
                <a:solidFill>
                  <a:srgbClr val="FFFF00"/>
                </a:solidFill>
                <a:highlight>
                  <a:srgbClr val="008000"/>
                </a:highlight>
                <a:latin typeface="Garamond" panose="02020404030301010803" pitchFamily="18" charset="0"/>
              </a:rPr>
              <a:t>PARTNER POSITION 10</a:t>
            </a:r>
          </a:p>
        </p:txBody>
      </p:sp>
      <p:sp>
        <p:nvSpPr>
          <p:cNvPr id="1454" name="Rectangle 1453">
            <a:extLst>
              <a:ext uri="{FF2B5EF4-FFF2-40B4-BE49-F238E27FC236}">
                <a16:creationId xmlns:a16="http://schemas.microsoft.com/office/drawing/2014/main" id="{BC5AD910-02B8-4640-A79D-2A9A5094AF6E}"/>
              </a:ext>
            </a:extLst>
          </p:cNvPr>
          <p:cNvSpPr/>
          <p:nvPr/>
        </p:nvSpPr>
        <p:spPr>
          <a:xfrm>
            <a:off x="2340431" y="4187454"/>
            <a:ext cx="718457"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400" b="1" dirty="0">
                <a:solidFill>
                  <a:srgbClr val="7030A0"/>
                </a:solidFill>
                <a:latin typeface="Garamond" charset="0"/>
                <a:ea typeface="Garamond" charset="0"/>
                <a:cs typeface="Garamond" charset="0"/>
              </a:rPr>
              <a:t>$116.92</a:t>
            </a:r>
          </a:p>
        </p:txBody>
      </p:sp>
      <p:sp>
        <p:nvSpPr>
          <p:cNvPr id="1455" name="TextBox 1454">
            <a:extLst>
              <a:ext uri="{FF2B5EF4-FFF2-40B4-BE49-F238E27FC236}">
                <a16:creationId xmlns:a16="http://schemas.microsoft.com/office/drawing/2014/main" id="{ED345622-1918-684F-B879-0EF70F25EA44}"/>
              </a:ext>
            </a:extLst>
          </p:cNvPr>
          <p:cNvSpPr txBox="1"/>
          <p:nvPr/>
        </p:nvSpPr>
        <p:spPr>
          <a:xfrm>
            <a:off x="9095287" y="4258737"/>
            <a:ext cx="729687" cy="307777"/>
          </a:xfrm>
          <a:prstGeom prst="rect">
            <a:avLst/>
          </a:prstGeom>
          <a:noFill/>
        </p:spPr>
        <p:txBody>
          <a:bodyPr wrap="none" rtlCol="0">
            <a:spAutoFit/>
          </a:bodyPr>
          <a:lstStyle/>
          <a:p>
            <a:r>
              <a:rPr lang="en-US" sz="1400" b="1" dirty="0">
                <a:solidFill>
                  <a:srgbClr val="00B050"/>
                </a:solidFill>
                <a:latin typeface="Garamond" panose="02020404030301010803" pitchFamily="18" charset="0"/>
              </a:rPr>
              <a:t>$101.50</a:t>
            </a:r>
          </a:p>
        </p:txBody>
      </p:sp>
      <p:sp>
        <p:nvSpPr>
          <p:cNvPr id="1456" name="TextBox 1455">
            <a:extLst>
              <a:ext uri="{FF2B5EF4-FFF2-40B4-BE49-F238E27FC236}">
                <a16:creationId xmlns:a16="http://schemas.microsoft.com/office/drawing/2014/main" id="{FB699980-4859-D04B-BB4C-E41B3F8682CC}"/>
              </a:ext>
            </a:extLst>
          </p:cNvPr>
          <p:cNvSpPr txBox="1"/>
          <p:nvPr/>
        </p:nvSpPr>
        <p:spPr>
          <a:xfrm>
            <a:off x="9056571" y="4972990"/>
            <a:ext cx="729687" cy="307777"/>
          </a:xfrm>
          <a:prstGeom prst="rect">
            <a:avLst/>
          </a:prstGeom>
          <a:noFill/>
        </p:spPr>
        <p:txBody>
          <a:bodyPr wrap="none" rtlCol="0">
            <a:spAutoFit/>
          </a:bodyPr>
          <a:lstStyle/>
          <a:p>
            <a:r>
              <a:rPr lang="en-US" sz="1400" b="1" dirty="0">
                <a:solidFill>
                  <a:srgbClr val="00B050"/>
                </a:solidFill>
                <a:latin typeface="Garamond" panose="02020404030301010803" pitchFamily="18" charset="0"/>
              </a:rPr>
              <a:t>$101.50</a:t>
            </a:r>
          </a:p>
        </p:txBody>
      </p:sp>
      <p:sp>
        <p:nvSpPr>
          <p:cNvPr id="1457" name="TextBox 1456">
            <a:extLst>
              <a:ext uri="{FF2B5EF4-FFF2-40B4-BE49-F238E27FC236}">
                <a16:creationId xmlns:a16="http://schemas.microsoft.com/office/drawing/2014/main" id="{37146F4C-50D7-1F4E-AC77-5DFDE2574AD3}"/>
              </a:ext>
            </a:extLst>
          </p:cNvPr>
          <p:cNvSpPr txBox="1"/>
          <p:nvPr/>
        </p:nvSpPr>
        <p:spPr>
          <a:xfrm>
            <a:off x="8241303" y="5547482"/>
            <a:ext cx="726481" cy="307777"/>
          </a:xfrm>
          <a:prstGeom prst="rect">
            <a:avLst/>
          </a:prstGeom>
          <a:noFill/>
        </p:spPr>
        <p:txBody>
          <a:bodyPr wrap="none" rtlCol="0">
            <a:spAutoFit/>
          </a:bodyPr>
          <a:lstStyle/>
          <a:p>
            <a:r>
              <a:rPr lang="en-US" sz="1400" b="1" dirty="0">
                <a:solidFill>
                  <a:srgbClr val="7030A0"/>
                </a:solidFill>
                <a:latin typeface="Garamond" panose="02020404030301010803" pitchFamily="18" charset="0"/>
              </a:rPr>
              <a:t>$104.67</a:t>
            </a:r>
          </a:p>
        </p:txBody>
      </p:sp>
      <p:sp>
        <p:nvSpPr>
          <p:cNvPr id="1458" name="TextBox 1457">
            <a:extLst>
              <a:ext uri="{FF2B5EF4-FFF2-40B4-BE49-F238E27FC236}">
                <a16:creationId xmlns:a16="http://schemas.microsoft.com/office/drawing/2014/main" id="{5B9F4E99-58F6-F74F-8D50-3D037C21E2A0}"/>
              </a:ext>
            </a:extLst>
          </p:cNvPr>
          <p:cNvSpPr txBox="1"/>
          <p:nvPr/>
        </p:nvSpPr>
        <p:spPr>
          <a:xfrm>
            <a:off x="7311645" y="5612660"/>
            <a:ext cx="712054" cy="307777"/>
          </a:xfrm>
          <a:prstGeom prst="rect">
            <a:avLst/>
          </a:prstGeom>
          <a:noFill/>
        </p:spPr>
        <p:txBody>
          <a:bodyPr wrap="none" rtlCol="0">
            <a:spAutoFit/>
          </a:bodyPr>
          <a:lstStyle/>
          <a:p>
            <a:r>
              <a:rPr lang="en-US" sz="1400" b="1" dirty="0">
                <a:solidFill>
                  <a:srgbClr val="7030A0"/>
                </a:solidFill>
                <a:latin typeface="Garamond" panose="02020404030301010803" pitchFamily="18" charset="0"/>
              </a:rPr>
              <a:t>$105.15</a:t>
            </a:r>
          </a:p>
        </p:txBody>
      </p:sp>
      <p:sp>
        <p:nvSpPr>
          <p:cNvPr id="1459" name="TextBox 1458">
            <a:extLst>
              <a:ext uri="{FF2B5EF4-FFF2-40B4-BE49-F238E27FC236}">
                <a16:creationId xmlns:a16="http://schemas.microsoft.com/office/drawing/2014/main" id="{E7164B25-3660-9A42-8F2E-58570DEA527D}"/>
              </a:ext>
            </a:extLst>
          </p:cNvPr>
          <p:cNvSpPr txBox="1"/>
          <p:nvPr/>
        </p:nvSpPr>
        <p:spPr>
          <a:xfrm>
            <a:off x="2254433" y="4912304"/>
            <a:ext cx="712054" cy="307777"/>
          </a:xfrm>
          <a:prstGeom prst="rect">
            <a:avLst/>
          </a:prstGeom>
          <a:noFill/>
        </p:spPr>
        <p:txBody>
          <a:bodyPr wrap="none" rtlCol="0">
            <a:spAutoFit/>
          </a:bodyPr>
          <a:lstStyle/>
          <a:p>
            <a:r>
              <a:rPr lang="en-US" sz="1400" b="1" dirty="0">
                <a:solidFill>
                  <a:srgbClr val="7030A0"/>
                </a:solidFill>
                <a:latin typeface="Garamond" panose="02020404030301010803" pitchFamily="18" charset="0"/>
              </a:rPr>
              <a:t>$114.87</a:t>
            </a:r>
          </a:p>
        </p:txBody>
      </p:sp>
      <p:sp>
        <p:nvSpPr>
          <p:cNvPr id="1460" name="TextBox 1459">
            <a:extLst>
              <a:ext uri="{FF2B5EF4-FFF2-40B4-BE49-F238E27FC236}">
                <a16:creationId xmlns:a16="http://schemas.microsoft.com/office/drawing/2014/main" id="{AEA4808F-EF8B-D444-A765-890B97813241}"/>
              </a:ext>
            </a:extLst>
          </p:cNvPr>
          <p:cNvSpPr txBox="1"/>
          <p:nvPr/>
        </p:nvSpPr>
        <p:spPr>
          <a:xfrm>
            <a:off x="3120188" y="5665124"/>
            <a:ext cx="726481" cy="307777"/>
          </a:xfrm>
          <a:prstGeom prst="rect">
            <a:avLst/>
          </a:prstGeom>
          <a:noFill/>
        </p:spPr>
        <p:txBody>
          <a:bodyPr wrap="none" rtlCol="0">
            <a:spAutoFit/>
          </a:bodyPr>
          <a:lstStyle/>
          <a:p>
            <a:r>
              <a:rPr lang="en-US" sz="1400" b="1" dirty="0">
                <a:solidFill>
                  <a:srgbClr val="7030A0"/>
                </a:solidFill>
                <a:latin typeface="Garamond" panose="02020404030301010803" pitchFamily="18" charset="0"/>
              </a:rPr>
              <a:t>$109.37</a:t>
            </a:r>
          </a:p>
        </p:txBody>
      </p:sp>
      <p:sp>
        <p:nvSpPr>
          <p:cNvPr id="1461" name="TextBox 1460">
            <a:extLst>
              <a:ext uri="{FF2B5EF4-FFF2-40B4-BE49-F238E27FC236}">
                <a16:creationId xmlns:a16="http://schemas.microsoft.com/office/drawing/2014/main" id="{463808BA-B24F-8243-A58A-544B693665E0}"/>
              </a:ext>
            </a:extLst>
          </p:cNvPr>
          <p:cNvSpPr txBox="1"/>
          <p:nvPr/>
        </p:nvSpPr>
        <p:spPr>
          <a:xfrm>
            <a:off x="2419469" y="5437009"/>
            <a:ext cx="697627" cy="307777"/>
          </a:xfrm>
          <a:prstGeom prst="rect">
            <a:avLst/>
          </a:prstGeom>
          <a:noFill/>
        </p:spPr>
        <p:txBody>
          <a:bodyPr wrap="none" rtlCol="0">
            <a:spAutoFit/>
          </a:bodyPr>
          <a:lstStyle/>
          <a:p>
            <a:r>
              <a:rPr lang="en-US" sz="1400" b="1" dirty="0">
                <a:solidFill>
                  <a:srgbClr val="7030A0"/>
                </a:solidFill>
                <a:latin typeface="Garamond" panose="02020404030301010803" pitchFamily="18" charset="0"/>
              </a:rPr>
              <a:t>$111.64</a:t>
            </a:r>
          </a:p>
        </p:txBody>
      </p:sp>
      <p:sp>
        <p:nvSpPr>
          <p:cNvPr id="1462" name="TextBox 1461">
            <a:extLst>
              <a:ext uri="{FF2B5EF4-FFF2-40B4-BE49-F238E27FC236}">
                <a16:creationId xmlns:a16="http://schemas.microsoft.com/office/drawing/2014/main" id="{18A67631-DC4D-AF4A-9514-8BCA71A7434C}"/>
              </a:ext>
            </a:extLst>
          </p:cNvPr>
          <p:cNvSpPr txBox="1"/>
          <p:nvPr/>
        </p:nvSpPr>
        <p:spPr>
          <a:xfrm>
            <a:off x="4068391" y="5705356"/>
            <a:ext cx="726481" cy="307777"/>
          </a:xfrm>
          <a:prstGeom prst="rect">
            <a:avLst/>
          </a:prstGeom>
          <a:noFill/>
        </p:spPr>
        <p:txBody>
          <a:bodyPr wrap="none" rtlCol="0">
            <a:spAutoFit/>
          </a:bodyPr>
          <a:lstStyle/>
          <a:p>
            <a:r>
              <a:rPr lang="en-US" sz="1400" b="1" dirty="0">
                <a:solidFill>
                  <a:srgbClr val="7030A0"/>
                </a:solidFill>
                <a:latin typeface="Garamond" panose="02020404030301010803" pitchFamily="18" charset="0"/>
              </a:rPr>
              <a:t>$107.77</a:t>
            </a:r>
          </a:p>
        </p:txBody>
      </p:sp>
      <p:sp>
        <p:nvSpPr>
          <p:cNvPr id="1463" name="TextBox 1462">
            <a:extLst>
              <a:ext uri="{FF2B5EF4-FFF2-40B4-BE49-F238E27FC236}">
                <a16:creationId xmlns:a16="http://schemas.microsoft.com/office/drawing/2014/main" id="{1C92399B-FC54-B241-BEBE-B72BB0BD4D3B}"/>
              </a:ext>
            </a:extLst>
          </p:cNvPr>
          <p:cNvSpPr txBox="1"/>
          <p:nvPr/>
        </p:nvSpPr>
        <p:spPr>
          <a:xfrm>
            <a:off x="5561155" y="5587720"/>
            <a:ext cx="726481" cy="307777"/>
          </a:xfrm>
          <a:prstGeom prst="rect">
            <a:avLst/>
          </a:prstGeom>
          <a:noFill/>
        </p:spPr>
        <p:txBody>
          <a:bodyPr wrap="none" rtlCol="0">
            <a:spAutoFit/>
          </a:bodyPr>
          <a:lstStyle/>
          <a:p>
            <a:r>
              <a:rPr lang="en-US" sz="1400" b="1" dirty="0">
                <a:solidFill>
                  <a:srgbClr val="7030A0"/>
                </a:solidFill>
                <a:latin typeface="Garamond" panose="02020404030301010803" pitchFamily="18" charset="0"/>
              </a:rPr>
              <a:t>$106.63</a:t>
            </a:r>
          </a:p>
        </p:txBody>
      </p:sp>
      <p:sp>
        <p:nvSpPr>
          <p:cNvPr id="1464" name="TextBox 1463">
            <a:extLst>
              <a:ext uri="{FF2B5EF4-FFF2-40B4-BE49-F238E27FC236}">
                <a16:creationId xmlns:a16="http://schemas.microsoft.com/office/drawing/2014/main" id="{CBD9F762-FF98-924C-A9E5-3A3942C9CC82}"/>
              </a:ext>
            </a:extLst>
          </p:cNvPr>
          <p:cNvSpPr txBox="1"/>
          <p:nvPr/>
        </p:nvSpPr>
        <p:spPr>
          <a:xfrm>
            <a:off x="6577128" y="5638638"/>
            <a:ext cx="726481" cy="307777"/>
          </a:xfrm>
          <a:prstGeom prst="rect">
            <a:avLst/>
          </a:prstGeom>
          <a:noFill/>
        </p:spPr>
        <p:txBody>
          <a:bodyPr wrap="none" rtlCol="0">
            <a:spAutoFit/>
          </a:bodyPr>
          <a:lstStyle/>
          <a:p>
            <a:r>
              <a:rPr lang="en-US" sz="1400" b="1" dirty="0">
                <a:solidFill>
                  <a:srgbClr val="7030A0"/>
                </a:solidFill>
                <a:latin typeface="Garamond" panose="02020404030301010803" pitchFamily="18" charset="0"/>
              </a:rPr>
              <a:t>$105.78</a:t>
            </a:r>
          </a:p>
        </p:txBody>
      </p:sp>
      <p:sp>
        <p:nvSpPr>
          <p:cNvPr id="1465" name="TextBox 1464">
            <a:extLst>
              <a:ext uri="{FF2B5EF4-FFF2-40B4-BE49-F238E27FC236}">
                <a16:creationId xmlns:a16="http://schemas.microsoft.com/office/drawing/2014/main" id="{D649B2A9-9654-B545-B52B-A0C97E32C8E6}"/>
              </a:ext>
            </a:extLst>
          </p:cNvPr>
          <p:cNvSpPr txBox="1"/>
          <p:nvPr/>
        </p:nvSpPr>
        <p:spPr>
          <a:xfrm>
            <a:off x="8931556" y="5357347"/>
            <a:ext cx="726481" cy="307777"/>
          </a:xfrm>
          <a:prstGeom prst="rect">
            <a:avLst/>
          </a:prstGeom>
          <a:noFill/>
        </p:spPr>
        <p:txBody>
          <a:bodyPr wrap="none" rtlCol="0">
            <a:spAutoFit/>
          </a:bodyPr>
          <a:lstStyle/>
          <a:p>
            <a:r>
              <a:rPr lang="en-US" sz="1400" b="1" dirty="0">
                <a:solidFill>
                  <a:srgbClr val="7030A0"/>
                </a:solidFill>
                <a:latin typeface="Garamond" panose="02020404030301010803" pitchFamily="18" charset="0"/>
              </a:rPr>
              <a:t>$104.29</a:t>
            </a:r>
          </a:p>
        </p:txBody>
      </p:sp>
      <p:cxnSp>
        <p:nvCxnSpPr>
          <p:cNvPr id="1466" name="Curved Connector 1465">
            <a:extLst>
              <a:ext uri="{FF2B5EF4-FFF2-40B4-BE49-F238E27FC236}">
                <a16:creationId xmlns:a16="http://schemas.microsoft.com/office/drawing/2014/main" id="{9E24ADF7-628C-244E-8630-9AFAA6BC05A7}"/>
              </a:ext>
            </a:extLst>
          </p:cNvPr>
          <p:cNvCxnSpPr>
            <a:cxnSpLocks/>
          </p:cNvCxnSpPr>
          <p:nvPr/>
        </p:nvCxnSpPr>
        <p:spPr>
          <a:xfrm rot="5400000" flipH="1" flipV="1">
            <a:off x="6556256" y="1620066"/>
            <a:ext cx="833311" cy="4365860"/>
          </a:xfrm>
          <a:prstGeom prst="curvedConnector3">
            <a:avLst>
              <a:gd name="adj1" fmla="val -106542"/>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67" name="TextBox 1466">
            <a:extLst>
              <a:ext uri="{FF2B5EF4-FFF2-40B4-BE49-F238E27FC236}">
                <a16:creationId xmlns:a16="http://schemas.microsoft.com/office/drawing/2014/main" id="{B70BA4B6-187B-D346-9D9E-7F80A4692CAC}"/>
              </a:ext>
            </a:extLst>
          </p:cNvPr>
          <p:cNvSpPr txBox="1"/>
          <p:nvPr/>
        </p:nvSpPr>
        <p:spPr>
          <a:xfrm>
            <a:off x="6418460" y="4824587"/>
            <a:ext cx="439544" cy="307777"/>
          </a:xfrm>
          <a:prstGeom prst="rect">
            <a:avLst/>
          </a:prstGeom>
          <a:noFill/>
        </p:spPr>
        <p:txBody>
          <a:bodyPr wrap="none" rtlCol="0">
            <a:spAutoFit/>
          </a:bodyPr>
          <a:lstStyle/>
          <a:p>
            <a:r>
              <a:rPr lang="en-US" sz="1400" b="1" dirty="0">
                <a:solidFill>
                  <a:srgbClr val="FF0000"/>
                </a:solidFill>
                <a:latin typeface="Garamond" panose="02020404030301010803" pitchFamily="18" charset="0"/>
              </a:rPr>
              <a:t>$40</a:t>
            </a:r>
          </a:p>
        </p:txBody>
      </p:sp>
      <p:sp>
        <p:nvSpPr>
          <p:cNvPr id="1468" name="Oval 1467">
            <a:extLst>
              <a:ext uri="{FF2B5EF4-FFF2-40B4-BE49-F238E27FC236}">
                <a16:creationId xmlns:a16="http://schemas.microsoft.com/office/drawing/2014/main" id="{5497441F-07E8-C642-B0DD-68A607B2FB47}"/>
              </a:ext>
            </a:extLst>
          </p:cNvPr>
          <p:cNvSpPr/>
          <p:nvPr/>
        </p:nvSpPr>
        <p:spPr>
          <a:xfrm>
            <a:off x="9745021" y="2316221"/>
            <a:ext cx="1155159" cy="1101886"/>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b="1" dirty="0">
                <a:solidFill>
                  <a:srgbClr val="0000FF"/>
                </a:solidFill>
                <a:latin typeface="Garamond" charset="0"/>
                <a:ea typeface="Garamond" charset="0"/>
                <a:cs typeface="Garamond" charset="0"/>
              </a:rPr>
              <a:t>MÖSARSY</a:t>
            </a:r>
            <a:endParaRPr lang="en-US" sz="10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endParaRPr>
          </a:p>
          <a:p>
            <a:pPr algn="ctr"/>
            <a:r>
              <a:rPr lang="en-US" sz="14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RPF</a:t>
            </a:r>
          </a:p>
          <a:p>
            <a:pPr algn="ctr"/>
            <a:r>
              <a:rPr lang="en-US" sz="12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$40.00</a:t>
            </a:r>
          </a:p>
          <a:p>
            <a:pPr algn="ctr"/>
            <a:r>
              <a:rPr lang="en-US" sz="1000" b="1" dirty="0">
                <a:solidFill>
                  <a:srgbClr val="FFFF00"/>
                </a:solidFill>
                <a:latin typeface="Garamond" charset="0"/>
                <a:ea typeface="Garamond" charset="0"/>
                <a:cs typeface="Garamond" charset="0"/>
              </a:rPr>
              <a:t>$1,300.00</a:t>
            </a:r>
          </a:p>
        </p:txBody>
      </p:sp>
      <p:sp>
        <p:nvSpPr>
          <p:cNvPr id="1521" name="Oval 1520">
            <a:extLst>
              <a:ext uri="{FF2B5EF4-FFF2-40B4-BE49-F238E27FC236}">
                <a16:creationId xmlns:a16="http://schemas.microsoft.com/office/drawing/2014/main" id="{D6E6CD84-A805-FB4B-9BEF-80B47464C44B}"/>
              </a:ext>
            </a:extLst>
          </p:cNvPr>
          <p:cNvSpPr/>
          <p:nvPr/>
        </p:nvSpPr>
        <p:spPr>
          <a:xfrm>
            <a:off x="9786257" y="4343401"/>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12👤</a:t>
            </a:r>
          </a:p>
        </p:txBody>
      </p:sp>
      <p:sp>
        <p:nvSpPr>
          <p:cNvPr id="1522" name="Oval 1521">
            <a:extLst>
              <a:ext uri="{FF2B5EF4-FFF2-40B4-BE49-F238E27FC236}">
                <a16:creationId xmlns:a16="http://schemas.microsoft.com/office/drawing/2014/main" id="{F17E48EB-7E56-254E-8B65-C0A0061551FD}"/>
              </a:ext>
            </a:extLst>
          </p:cNvPr>
          <p:cNvSpPr/>
          <p:nvPr/>
        </p:nvSpPr>
        <p:spPr>
          <a:xfrm>
            <a:off x="1861458" y="4343401"/>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1👤</a:t>
            </a:r>
          </a:p>
        </p:txBody>
      </p:sp>
      <p:sp>
        <p:nvSpPr>
          <p:cNvPr id="1523" name="Oval 1522">
            <a:extLst>
              <a:ext uri="{FF2B5EF4-FFF2-40B4-BE49-F238E27FC236}">
                <a16:creationId xmlns:a16="http://schemas.microsoft.com/office/drawing/2014/main" id="{B49CBBD0-E79E-2E42-811E-522717DAFB10}"/>
              </a:ext>
            </a:extLst>
          </p:cNvPr>
          <p:cNvSpPr/>
          <p:nvPr/>
        </p:nvSpPr>
        <p:spPr>
          <a:xfrm>
            <a:off x="1894116" y="5007427"/>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2👤</a:t>
            </a:r>
          </a:p>
        </p:txBody>
      </p:sp>
      <p:sp>
        <p:nvSpPr>
          <p:cNvPr id="1524" name="Oval 1523">
            <a:extLst>
              <a:ext uri="{FF2B5EF4-FFF2-40B4-BE49-F238E27FC236}">
                <a16:creationId xmlns:a16="http://schemas.microsoft.com/office/drawing/2014/main" id="{1DB7BEAB-0FCA-6F4F-AF3D-1592490F651D}"/>
              </a:ext>
            </a:extLst>
          </p:cNvPr>
          <p:cNvSpPr/>
          <p:nvPr/>
        </p:nvSpPr>
        <p:spPr>
          <a:xfrm>
            <a:off x="2394858" y="5671453"/>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3👤</a:t>
            </a:r>
          </a:p>
        </p:txBody>
      </p:sp>
      <p:sp>
        <p:nvSpPr>
          <p:cNvPr id="1525" name="Oval 1524">
            <a:extLst>
              <a:ext uri="{FF2B5EF4-FFF2-40B4-BE49-F238E27FC236}">
                <a16:creationId xmlns:a16="http://schemas.microsoft.com/office/drawing/2014/main" id="{2BF2F701-9E26-3D4D-8419-070E1627B8F9}"/>
              </a:ext>
            </a:extLst>
          </p:cNvPr>
          <p:cNvSpPr/>
          <p:nvPr/>
        </p:nvSpPr>
        <p:spPr>
          <a:xfrm>
            <a:off x="3309259" y="5921825"/>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4👤</a:t>
            </a:r>
          </a:p>
        </p:txBody>
      </p:sp>
      <p:sp>
        <p:nvSpPr>
          <p:cNvPr id="1526" name="Oval 1525">
            <a:extLst>
              <a:ext uri="{FF2B5EF4-FFF2-40B4-BE49-F238E27FC236}">
                <a16:creationId xmlns:a16="http://schemas.microsoft.com/office/drawing/2014/main" id="{868ECC35-3083-184E-8B5B-62A8461003E4}"/>
              </a:ext>
            </a:extLst>
          </p:cNvPr>
          <p:cNvSpPr/>
          <p:nvPr/>
        </p:nvSpPr>
        <p:spPr>
          <a:xfrm>
            <a:off x="4245431" y="5921826"/>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5👤</a:t>
            </a:r>
          </a:p>
        </p:txBody>
      </p:sp>
      <p:sp>
        <p:nvSpPr>
          <p:cNvPr id="1527" name="Oval 1526">
            <a:extLst>
              <a:ext uri="{FF2B5EF4-FFF2-40B4-BE49-F238E27FC236}">
                <a16:creationId xmlns:a16="http://schemas.microsoft.com/office/drawing/2014/main" id="{7B4C9D28-F62B-2C42-9D8D-18D8B55B1B22}"/>
              </a:ext>
            </a:extLst>
          </p:cNvPr>
          <p:cNvSpPr/>
          <p:nvPr/>
        </p:nvSpPr>
        <p:spPr>
          <a:xfrm>
            <a:off x="5236029" y="5932708"/>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6👤</a:t>
            </a:r>
          </a:p>
        </p:txBody>
      </p:sp>
      <p:sp>
        <p:nvSpPr>
          <p:cNvPr id="1528" name="Oval 1527">
            <a:extLst>
              <a:ext uri="{FF2B5EF4-FFF2-40B4-BE49-F238E27FC236}">
                <a16:creationId xmlns:a16="http://schemas.microsoft.com/office/drawing/2014/main" id="{8A6A2819-CECC-DE44-A72F-35DCA17BE4CF}"/>
              </a:ext>
            </a:extLst>
          </p:cNvPr>
          <p:cNvSpPr/>
          <p:nvPr/>
        </p:nvSpPr>
        <p:spPr>
          <a:xfrm>
            <a:off x="6172200" y="5932708"/>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7👤</a:t>
            </a:r>
          </a:p>
        </p:txBody>
      </p:sp>
      <p:sp>
        <p:nvSpPr>
          <p:cNvPr id="1529" name="Oval 1528">
            <a:extLst>
              <a:ext uri="{FF2B5EF4-FFF2-40B4-BE49-F238E27FC236}">
                <a16:creationId xmlns:a16="http://schemas.microsoft.com/office/drawing/2014/main" id="{94318FD7-F4AE-004F-B5C9-12CAB396E25C}"/>
              </a:ext>
            </a:extLst>
          </p:cNvPr>
          <p:cNvSpPr/>
          <p:nvPr/>
        </p:nvSpPr>
        <p:spPr>
          <a:xfrm>
            <a:off x="7108371" y="5932708"/>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8👤</a:t>
            </a:r>
          </a:p>
        </p:txBody>
      </p:sp>
      <p:sp>
        <p:nvSpPr>
          <p:cNvPr id="1530" name="Oval 1529">
            <a:extLst>
              <a:ext uri="{FF2B5EF4-FFF2-40B4-BE49-F238E27FC236}">
                <a16:creationId xmlns:a16="http://schemas.microsoft.com/office/drawing/2014/main" id="{F1B3C427-AA75-EE44-99CE-5C716BBDEE45}"/>
              </a:ext>
            </a:extLst>
          </p:cNvPr>
          <p:cNvSpPr/>
          <p:nvPr/>
        </p:nvSpPr>
        <p:spPr>
          <a:xfrm>
            <a:off x="8098972" y="5921827"/>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9👤</a:t>
            </a:r>
          </a:p>
        </p:txBody>
      </p:sp>
      <p:sp>
        <p:nvSpPr>
          <p:cNvPr id="1531" name="Oval 1530">
            <a:extLst>
              <a:ext uri="{FF2B5EF4-FFF2-40B4-BE49-F238E27FC236}">
                <a16:creationId xmlns:a16="http://schemas.microsoft.com/office/drawing/2014/main" id="{EF7C0C53-4496-F74F-84AA-64E6E304724F}"/>
              </a:ext>
            </a:extLst>
          </p:cNvPr>
          <p:cNvSpPr/>
          <p:nvPr/>
        </p:nvSpPr>
        <p:spPr>
          <a:xfrm>
            <a:off x="9035143" y="5671456"/>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10👤</a:t>
            </a:r>
          </a:p>
        </p:txBody>
      </p:sp>
      <p:sp>
        <p:nvSpPr>
          <p:cNvPr id="1532" name="Oval 1531">
            <a:extLst>
              <a:ext uri="{FF2B5EF4-FFF2-40B4-BE49-F238E27FC236}">
                <a16:creationId xmlns:a16="http://schemas.microsoft.com/office/drawing/2014/main" id="{3D2CA28D-D121-EF4F-B17D-ADAD0E40DA89}"/>
              </a:ext>
            </a:extLst>
          </p:cNvPr>
          <p:cNvSpPr/>
          <p:nvPr/>
        </p:nvSpPr>
        <p:spPr>
          <a:xfrm>
            <a:off x="9786257" y="5007428"/>
            <a:ext cx="500742" cy="50074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FF00"/>
                </a:solidFill>
                <a:latin typeface="Garamond" charset="0"/>
                <a:ea typeface="Garamond" charset="0"/>
                <a:cs typeface="Garamond" charset="0"/>
              </a:rPr>
              <a:t>11👤</a:t>
            </a:r>
          </a:p>
        </p:txBody>
      </p:sp>
      <p:sp>
        <p:nvSpPr>
          <p:cNvPr id="1533" name="Rectangle 1532">
            <a:extLst>
              <a:ext uri="{FF2B5EF4-FFF2-40B4-BE49-F238E27FC236}">
                <a16:creationId xmlns:a16="http://schemas.microsoft.com/office/drawing/2014/main" id="{62572877-3EDD-5C44-A706-2AF98CBCE386}"/>
              </a:ext>
            </a:extLst>
          </p:cNvPr>
          <p:cNvSpPr/>
          <p:nvPr/>
        </p:nvSpPr>
        <p:spPr>
          <a:xfrm>
            <a:off x="4495801" y="2492824"/>
            <a:ext cx="2558143" cy="74022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400" b="1" dirty="0">
                <a:solidFill>
                  <a:schemeClr val="bg1"/>
                </a:solidFill>
                <a:latin typeface="Garamond" charset="0"/>
                <a:ea typeface="Garamond" charset="0"/>
                <a:cs typeface="Garamond" charset="0"/>
              </a:rPr>
              <a:t>ROT 12 POSITIONS-$100</a:t>
            </a:r>
          </a:p>
          <a:p>
            <a:pPr algn="ctr"/>
            <a:r>
              <a:rPr lang="es-ES_tradnl" sz="1000" b="1" dirty="0">
                <a:solidFill>
                  <a:schemeClr val="accent6">
                    <a:lumMod val="50000"/>
                  </a:schemeClr>
                </a:solidFill>
                <a:latin typeface="Garamond" charset="0"/>
                <a:ea typeface="Garamond" charset="0"/>
                <a:cs typeface="Garamond" charset="0"/>
              </a:rPr>
              <a:t>EACH PARTNER WILL INVESTED OR WILL SAVING ($1,200.00):</a:t>
            </a:r>
          </a:p>
          <a:p>
            <a:pPr algn="ctr"/>
            <a:r>
              <a:rPr lang="es-ES_tradnl" sz="1400" b="1" dirty="0">
                <a:solidFill>
                  <a:schemeClr val="bg1"/>
                </a:solidFill>
                <a:latin typeface="Garamond" charset="0"/>
                <a:ea typeface="Garamond" charset="0"/>
                <a:cs typeface="Garamond" charset="0"/>
              </a:rPr>
              <a:t>$100+INTEREST+FEE</a:t>
            </a:r>
            <a:endParaRPr lang="en-US" sz="1400" dirty="0">
              <a:solidFill>
                <a:schemeClr val="bg1"/>
              </a:solidFill>
            </a:endParaRPr>
          </a:p>
        </p:txBody>
      </p:sp>
      <p:cxnSp>
        <p:nvCxnSpPr>
          <p:cNvPr id="1534" name="Curved Connector 1533">
            <a:extLst>
              <a:ext uri="{FF2B5EF4-FFF2-40B4-BE49-F238E27FC236}">
                <a16:creationId xmlns:a16="http://schemas.microsoft.com/office/drawing/2014/main" id="{3A69A7E1-29D8-C440-A330-6CFC4AE48358}"/>
              </a:ext>
            </a:extLst>
          </p:cNvPr>
          <p:cNvCxnSpPr>
            <a:stCxn id="1522" idx="6"/>
            <a:endCxn id="1533" idx="1"/>
          </p:cNvCxnSpPr>
          <p:nvPr/>
        </p:nvCxnSpPr>
        <p:spPr>
          <a:xfrm flipV="1">
            <a:off x="2362200" y="2862939"/>
            <a:ext cx="2133601" cy="1730834"/>
          </a:xfrm>
          <a:prstGeom prst="curvedConnector3">
            <a:avLst>
              <a:gd name="adj1" fmla="val 50000"/>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35" name="Curved Connector 1534">
            <a:extLst>
              <a:ext uri="{FF2B5EF4-FFF2-40B4-BE49-F238E27FC236}">
                <a16:creationId xmlns:a16="http://schemas.microsoft.com/office/drawing/2014/main" id="{CC6A773B-3417-204C-BD0C-1941B49F07D4}"/>
              </a:ext>
            </a:extLst>
          </p:cNvPr>
          <p:cNvCxnSpPr>
            <a:stCxn id="1531" idx="1"/>
            <a:endCxn id="1533" idx="3"/>
          </p:cNvCxnSpPr>
          <p:nvPr/>
        </p:nvCxnSpPr>
        <p:spPr>
          <a:xfrm rot="16200000" flipV="1">
            <a:off x="6640286" y="3276598"/>
            <a:ext cx="2881849" cy="2054531"/>
          </a:xfrm>
          <a:prstGeom prst="curvedConnector2">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36" name="Curved Connector 1535">
            <a:extLst>
              <a:ext uri="{FF2B5EF4-FFF2-40B4-BE49-F238E27FC236}">
                <a16:creationId xmlns:a16="http://schemas.microsoft.com/office/drawing/2014/main" id="{49561CD5-D647-6745-B242-350C78C02416}"/>
              </a:ext>
            </a:extLst>
          </p:cNvPr>
          <p:cNvCxnSpPr>
            <a:stCxn id="1532" idx="2"/>
            <a:endCxn id="1533" idx="3"/>
          </p:cNvCxnSpPr>
          <p:nvPr/>
        </p:nvCxnSpPr>
        <p:spPr>
          <a:xfrm rot="10800000">
            <a:off x="7053945" y="2862940"/>
            <a:ext cx="2732313" cy="2394861"/>
          </a:xfrm>
          <a:prstGeom prst="curvedConnector3">
            <a:avLst>
              <a:gd name="adj1" fmla="val 50000"/>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37" name="Curved Connector 1536">
            <a:extLst>
              <a:ext uri="{FF2B5EF4-FFF2-40B4-BE49-F238E27FC236}">
                <a16:creationId xmlns:a16="http://schemas.microsoft.com/office/drawing/2014/main" id="{B3E1814B-10DE-1B4D-B812-E03BF4651A3E}"/>
              </a:ext>
            </a:extLst>
          </p:cNvPr>
          <p:cNvCxnSpPr>
            <a:stCxn id="1521" idx="2"/>
            <a:endCxn id="1533" idx="3"/>
          </p:cNvCxnSpPr>
          <p:nvPr/>
        </p:nvCxnSpPr>
        <p:spPr>
          <a:xfrm rot="10800000">
            <a:off x="7053945" y="2862939"/>
            <a:ext cx="2732313" cy="1730834"/>
          </a:xfrm>
          <a:prstGeom prst="curvedConnector3">
            <a:avLst>
              <a:gd name="adj1" fmla="val 50000"/>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38" name="Curved Connector 1537">
            <a:extLst>
              <a:ext uri="{FF2B5EF4-FFF2-40B4-BE49-F238E27FC236}">
                <a16:creationId xmlns:a16="http://schemas.microsoft.com/office/drawing/2014/main" id="{9170D758-7678-5F42-B4FF-9814B1B4B895}"/>
              </a:ext>
            </a:extLst>
          </p:cNvPr>
          <p:cNvCxnSpPr>
            <a:stCxn id="1523" idx="6"/>
            <a:endCxn id="1533" idx="1"/>
          </p:cNvCxnSpPr>
          <p:nvPr/>
        </p:nvCxnSpPr>
        <p:spPr>
          <a:xfrm flipV="1">
            <a:off x="2394858" y="2862939"/>
            <a:ext cx="2100943" cy="2394860"/>
          </a:xfrm>
          <a:prstGeom prst="curvedConnector3">
            <a:avLst>
              <a:gd name="adj1" fmla="val 50000"/>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39" name="Curved Connector 1538">
            <a:extLst>
              <a:ext uri="{FF2B5EF4-FFF2-40B4-BE49-F238E27FC236}">
                <a16:creationId xmlns:a16="http://schemas.microsoft.com/office/drawing/2014/main" id="{4F930E67-C8C5-274C-9551-DD090A3DE806}"/>
              </a:ext>
            </a:extLst>
          </p:cNvPr>
          <p:cNvCxnSpPr>
            <a:stCxn id="1524" idx="7"/>
            <a:endCxn id="1533" idx="1"/>
          </p:cNvCxnSpPr>
          <p:nvPr/>
        </p:nvCxnSpPr>
        <p:spPr>
          <a:xfrm rot="5400000" flipH="1" flipV="1">
            <a:off x="2218111" y="3467096"/>
            <a:ext cx="2881846" cy="1673533"/>
          </a:xfrm>
          <a:prstGeom prst="curvedConnector2">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40" name="Curved Connector 1539">
            <a:extLst>
              <a:ext uri="{FF2B5EF4-FFF2-40B4-BE49-F238E27FC236}">
                <a16:creationId xmlns:a16="http://schemas.microsoft.com/office/drawing/2014/main" id="{53D2B52F-C2DC-1D4C-9080-C5D84CB935A2}"/>
              </a:ext>
            </a:extLst>
          </p:cNvPr>
          <p:cNvCxnSpPr>
            <a:stCxn id="1525" idx="0"/>
            <a:endCxn id="1533" idx="1"/>
          </p:cNvCxnSpPr>
          <p:nvPr/>
        </p:nvCxnSpPr>
        <p:spPr>
          <a:xfrm rot="5400000" flipH="1" flipV="1">
            <a:off x="2498272" y="3924297"/>
            <a:ext cx="3058886" cy="936171"/>
          </a:xfrm>
          <a:prstGeom prst="curvedConnector2">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41" name="Curved Connector 1540">
            <a:extLst>
              <a:ext uri="{FF2B5EF4-FFF2-40B4-BE49-F238E27FC236}">
                <a16:creationId xmlns:a16="http://schemas.microsoft.com/office/drawing/2014/main" id="{43A8D644-1D86-B24A-ABE4-B7BC2D2F99B6}"/>
              </a:ext>
            </a:extLst>
          </p:cNvPr>
          <p:cNvCxnSpPr>
            <a:stCxn id="1526" idx="0"/>
            <a:endCxn id="1533" idx="1"/>
          </p:cNvCxnSpPr>
          <p:nvPr/>
        </p:nvCxnSpPr>
        <p:spPr>
          <a:xfrm rot="16200000" flipV="1">
            <a:off x="2966359" y="4392382"/>
            <a:ext cx="3058887" cy="1"/>
          </a:xfrm>
          <a:prstGeom prst="curvedConnector4">
            <a:avLst>
              <a:gd name="adj1" fmla="val 43950"/>
              <a:gd name="adj2" fmla="val 47897100000"/>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42" name="Curved Connector 1541">
            <a:extLst>
              <a:ext uri="{FF2B5EF4-FFF2-40B4-BE49-F238E27FC236}">
                <a16:creationId xmlns:a16="http://schemas.microsoft.com/office/drawing/2014/main" id="{20F5AB65-350C-0642-9AB5-B495EF502A5F}"/>
              </a:ext>
            </a:extLst>
          </p:cNvPr>
          <p:cNvCxnSpPr>
            <a:stCxn id="1527" idx="6"/>
            <a:endCxn id="1533" idx="1"/>
          </p:cNvCxnSpPr>
          <p:nvPr/>
        </p:nvCxnSpPr>
        <p:spPr>
          <a:xfrm flipH="1" flipV="1">
            <a:off x="4495801" y="2862939"/>
            <a:ext cx="1240970" cy="3320141"/>
          </a:xfrm>
          <a:prstGeom prst="curvedConnector5">
            <a:avLst>
              <a:gd name="adj1" fmla="val -18421"/>
              <a:gd name="adj2" fmla="val 48197"/>
              <a:gd name="adj3" fmla="val 118421"/>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43" name="Curved Connector 1542">
            <a:extLst>
              <a:ext uri="{FF2B5EF4-FFF2-40B4-BE49-F238E27FC236}">
                <a16:creationId xmlns:a16="http://schemas.microsoft.com/office/drawing/2014/main" id="{07065E28-4B2B-E943-8921-0BD81B9B33F3}"/>
              </a:ext>
            </a:extLst>
          </p:cNvPr>
          <p:cNvCxnSpPr>
            <a:stCxn id="1528" idx="6"/>
            <a:endCxn id="1533" idx="3"/>
          </p:cNvCxnSpPr>
          <p:nvPr/>
        </p:nvCxnSpPr>
        <p:spPr>
          <a:xfrm flipV="1">
            <a:off x="6672942" y="2862939"/>
            <a:ext cx="381002" cy="3320141"/>
          </a:xfrm>
          <a:prstGeom prst="curvedConnector3">
            <a:avLst>
              <a:gd name="adj1" fmla="val 160000"/>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44" name="Curved Connector 1543">
            <a:extLst>
              <a:ext uri="{FF2B5EF4-FFF2-40B4-BE49-F238E27FC236}">
                <a16:creationId xmlns:a16="http://schemas.microsoft.com/office/drawing/2014/main" id="{FC226E1D-EB01-F945-A657-D600BFE542F5}"/>
              </a:ext>
            </a:extLst>
          </p:cNvPr>
          <p:cNvCxnSpPr>
            <a:stCxn id="1529" idx="6"/>
            <a:endCxn id="1533" idx="3"/>
          </p:cNvCxnSpPr>
          <p:nvPr/>
        </p:nvCxnSpPr>
        <p:spPr>
          <a:xfrm flipH="1" flipV="1">
            <a:off x="7053944" y="2862939"/>
            <a:ext cx="555169" cy="3320141"/>
          </a:xfrm>
          <a:prstGeom prst="curvedConnector3">
            <a:avLst>
              <a:gd name="adj1" fmla="val -41177"/>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45" name="Curved Connector 1544">
            <a:extLst>
              <a:ext uri="{FF2B5EF4-FFF2-40B4-BE49-F238E27FC236}">
                <a16:creationId xmlns:a16="http://schemas.microsoft.com/office/drawing/2014/main" id="{3EEB5989-8A30-5F48-BA01-4CF2EFC43C9C}"/>
              </a:ext>
            </a:extLst>
          </p:cNvPr>
          <p:cNvCxnSpPr>
            <a:stCxn id="1530" idx="6"/>
            <a:endCxn id="1533" idx="3"/>
          </p:cNvCxnSpPr>
          <p:nvPr/>
        </p:nvCxnSpPr>
        <p:spPr>
          <a:xfrm flipH="1" flipV="1">
            <a:off x="7053944" y="2862939"/>
            <a:ext cx="1545770" cy="3309260"/>
          </a:xfrm>
          <a:prstGeom prst="curvedConnector3">
            <a:avLst>
              <a:gd name="adj1" fmla="val -14789"/>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46" name="Curved Connector 1545">
            <a:extLst>
              <a:ext uri="{FF2B5EF4-FFF2-40B4-BE49-F238E27FC236}">
                <a16:creationId xmlns:a16="http://schemas.microsoft.com/office/drawing/2014/main" id="{4476B901-6A24-3A42-AC70-BF41F2A89404}"/>
              </a:ext>
            </a:extLst>
          </p:cNvPr>
          <p:cNvCxnSpPr>
            <a:cxnSpLocks/>
            <a:stCxn id="1533" idx="2"/>
          </p:cNvCxnSpPr>
          <p:nvPr/>
        </p:nvCxnSpPr>
        <p:spPr>
          <a:xfrm rot="5400000">
            <a:off x="5259935" y="3242071"/>
            <a:ext cx="523956" cy="505920"/>
          </a:xfrm>
          <a:prstGeom prst="curvedConnector2">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47" name="Curved Connector 1546">
            <a:extLst>
              <a:ext uri="{FF2B5EF4-FFF2-40B4-BE49-F238E27FC236}">
                <a16:creationId xmlns:a16="http://schemas.microsoft.com/office/drawing/2014/main" id="{7BE798F9-CA31-1841-AE76-21D2526187C3}"/>
              </a:ext>
            </a:extLst>
          </p:cNvPr>
          <p:cNvCxnSpPr>
            <a:cxnSpLocks/>
            <a:stCxn id="1533" idx="2"/>
          </p:cNvCxnSpPr>
          <p:nvPr/>
        </p:nvCxnSpPr>
        <p:spPr>
          <a:xfrm rot="16200000" flipH="1">
            <a:off x="5794507" y="3213419"/>
            <a:ext cx="608431" cy="647698"/>
          </a:xfrm>
          <a:prstGeom prst="curvedConnector2">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48" name="Curved Connector 1547">
            <a:extLst>
              <a:ext uri="{FF2B5EF4-FFF2-40B4-BE49-F238E27FC236}">
                <a16:creationId xmlns:a16="http://schemas.microsoft.com/office/drawing/2014/main" id="{FC0DEA53-3B42-8843-85FC-F5EDD6233D28}"/>
              </a:ext>
            </a:extLst>
          </p:cNvPr>
          <p:cNvCxnSpPr>
            <a:cxnSpLocks/>
            <a:stCxn id="1533" idx="2"/>
          </p:cNvCxnSpPr>
          <p:nvPr/>
        </p:nvCxnSpPr>
        <p:spPr>
          <a:xfrm rot="16200000" flipH="1">
            <a:off x="5489838" y="3518087"/>
            <a:ext cx="608167" cy="38097"/>
          </a:xfrm>
          <a:prstGeom prst="curvedConnector3">
            <a:avLst>
              <a:gd name="adj1" fmla="val 50000"/>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49" name="Curved Connector 1548">
            <a:extLst>
              <a:ext uri="{FF2B5EF4-FFF2-40B4-BE49-F238E27FC236}">
                <a16:creationId xmlns:a16="http://schemas.microsoft.com/office/drawing/2014/main" id="{A100A000-C5D7-6041-8CAB-D1813B7BB6FF}"/>
              </a:ext>
            </a:extLst>
          </p:cNvPr>
          <p:cNvCxnSpPr>
            <a:cxnSpLocks/>
            <a:endCxn id="1532" idx="4"/>
          </p:cNvCxnSpPr>
          <p:nvPr/>
        </p:nvCxnSpPr>
        <p:spPr>
          <a:xfrm rot="16200000" flipH="1">
            <a:off x="6769045" y="2240588"/>
            <a:ext cx="1288520" cy="5246646"/>
          </a:xfrm>
          <a:prstGeom prst="curvedConnector3">
            <a:avLst>
              <a:gd name="adj1" fmla="val 117741"/>
            </a:avLst>
          </a:prstGeom>
          <a:ln w="38100" cmpd="dbl">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tailEnd type="triangle"/>
          </a:ln>
        </p:spPr>
        <p:style>
          <a:lnRef idx="1">
            <a:schemeClr val="accent1"/>
          </a:lnRef>
          <a:fillRef idx="0">
            <a:schemeClr val="accent1"/>
          </a:fillRef>
          <a:effectRef idx="0">
            <a:schemeClr val="accent1"/>
          </a:effectRef>
          <a:fontRef idx="minor">
            <a:schemeClr val="tx1"/>
          </a:fontRef>
        </p:style>
      </p:cxnSp>
      <p:cxnSp>
        <p:nvCxnSpPr>
          <p:cNvPr id="1550" name="Curved Connector 1549">
            <a:extLst>
              <a:ext uri="{FF2B5EF4-FFF2-40B4-BE49-F238E27FC236}">
                <a16:creationId xmlns:a16="http://schemas.microsoft.com/office/drawing/2014/main" id="{18F48C7D-A98D-2B4B-A558-FF066D6FDCD4}"/>
              </a:ext>
            </a:extLst>
          </p:cNvPr>
          <p:cNvCxnSpPr>
            <a:cxnSpLocks/>
          </p:cNvCxnSpPr>
          <p:nvPr/>
        </p:nvCxnSpPr>
        <p:spPr>
          <a:xfrm flipH="1" flipV="1">
            <a:off x="7053944" y="323487"/>
            <a:ext cx="326569" cy="3517997"/>
          </a:xfrm>
          <a:prstGeom prst="curvedConnector3">
            <a:avLst>
              <a:gd name="adj1" fmla="val -70001"/>
            </a:avLst>
          </a:prstGeom>
          <a:ln w="101600" cmpd="tri">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551" name="Oval 1550">
            <a:extLst>
              <a:ext uri="{FF2B5EF4-FFF2-40B4-BE49-F238E27FC236}">
                <a16:creationId xmlns:a16="http://schemas.microsoft.com/office/drawing/2014/main" id="{D99FED86-2093-A049-AA4F-E110CF8410F8}"/>
              </a:ext>
            </a:extLst>
          </p:cNvPr>
          <p:cNvSpPr/>
          <p:nvPr/>
        </p:nvSpPr>
        <p:spPr>
          <a:xfrm>
            <a:off x="4300863" y="3319983"/>
            <a:ext cx="957942" cy="925284"/>
          </a:xfrm>
          <a:prstGeom prst="ellipse">
            <a:avLst/>
          </a:prstGeom>
          <a:gradFill>
            <a:gsLst>
              <a:gs pos="0">
                <a:schemeClr val="accent2">
                  <a:lumMod val="40000"/>
                  <a:lumOff val="60000"/>
                </a:schemeClr>
              </a:gs>
              <a:gs pos="56000">
                <a:schemeClr val="accent2">
                  <a:lumMod val="95000"/>
                  <a:lumOff val="5000"/>
                </a:schemeClr>
              </a:gs>
              <a:gs pos="100000">
                <a:schemeClr val="accent2">
                  <a:lumMod val="60000"/>
                </a:schemeClr>
              </a:gs>
            </a:gsLst>
            <a:path path="circle">
              <a:fillToRect l="50000" t="130000" r="50000" b="-3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Garamond" charset="0"/>
                <a:ea typeface="Garamond" charset="0"/>
                <a:cs typeface="Garamond" charset="0"/>
              </a:rPr>
              <a:t>LOAN</a:t>
            </a:r>
          </a:p>
          <a:p>
            <a:pPr algn="ctr"/>
            <a:r>
              <a:rPr lang="en-US" sz="1400" b="1" dirty="0">
                <a:latin typeface="Garamond" charset="0"/>
                <a:ea typeface="Garamond" charset="0"/>
                <a:cs typeface="Garamond" charset="0"/>
              </a:rPr>
              <a:t>$100</a:t>
            </a:r>
          </a:p>
          <a:p>
            <a:pPr algn="ctr"/>
            <a:r>
              <a:rPr lang="en-US" sz="600" b="1" dirty="0">
                <a:solidFill>
                  <a:srgbClr val="FF0000"/>
                </a:solidFill>
                <a:latin typeface="Garamond" charset="0"/>
                <a:ea typeface="Garamond" charset="0"/>
                <a:cs typeface="Garamond" charset="0"/>
              </a:rPr>
              <a:t>INTERST PAID:$2.50</a:t>
            </a:r>
          </a:p>
          <a:p>
            <a:pPr algn="ctr"/>
            <a:r>
              <a:rPr lang="en-US" sz="600" b="1" dirty="0">
                <a:solidFill>
                  <a:srgbClr val="FFFF00"/>
                </a:solidFill>
                <a:latin typeface="Garamond" charset="0"/>
                <a:ea typeface="Garamond" charset="0"/>
                <a:cs typeface="Garamond" charset="0"/>
              </a:rPr>
              <a:t>$5.00</a:t>
            </a:r>
          </a:p>
          <a:p>
            <a:pPr algn="ctr"/>
            <a:r>
              <a:rPr lang="en-US" sz="800" b="1" dirty="0">
                <a:solidFill>
                  <a:schemeClr val="accent6">
                    <a:lumMod val="75000"/>
                  </a:schemeClr>
                </a:solidFill>
                <a:latin typeface="Garamond" charset="0"/>
                <a:ea typeface="Garamond" charset="0"/>
                <a:cs typeface="Garamond" charset="0"/>
              </a:rPr>
              <a:t>RETURN</a:t>
            </a:r>
          </a:p>
          <a:p>
            <a:pPr algn="ctr"/>
            <a:r>
              <a:rPr lang="en-US" sz="1400" b="1" dirty="0">
                <a:latin typeface="Garamond" charset="0"/>
                <a:ea typeface="Garamond" charset="0"/>
                <a:cs typeface="Garamond" charset="0"/>
              </a:rPr>
              <a:t>$1,100</a:t>
            </a:r>
          </a:p>
        </p:txBody>
      </p:sp>
      <p:sp>
        <p:nvSpPr>
          <p:cNvPr id="1552" name="Oval 1551">
            <a:extLst>
              <a:ext uri="{FF2B5EF4-FFF2-40B4-BE49-F238E27FC236}">
                <a16:creationId xmlns:a16="http://schemas.microsoft.com/office/drawing/2014/main" id="{92AFAE38-BD29-4142-9664-DE5F01DFEE1F}"/>
              </a:ext>
            </a:extLst>
          </p:cNvPr>
          <p:cNvSpPr/>
          <p:nvPr/>
        </p:nvSpPr>
        <p:spPr>
          <a:xfrm>
            <a:off x="5323823" y="3838354"/>
            <a:ext cx="1012371" cy="92528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Garamond" charset="0"/>
                <a:ea typeface="Garamond" charset="0"/>
                <a:cs typeface="Garamond" charset="0"/>
              </a:rPr>
              <a:t>GAINS</a:t>
            </a:r>
          </a:p>
          <a:p>
            <a:pPr algn="ctr"/>
            <a:r>
              <a:rPr lang="en-US" sz="1100" b="1" dirty="0">
                <a:latin typeface="Garamond" charset="0"/>
                <a:ea typeface="Garamond" charset="0"/>
                <a:cs typeface="Garamond" charset="0"/>
              </a:rPr>
              <a:t>$6.21</a:t>
            </a:r>
          </a:p>
          <a:p>
            <a:pPr algn="ctr"/>
            <a:r>
              <a:rPr lang="en-US" sz="1100" b="1" dirty="0">
                <a:solidFill>
                  <a:srgbClr val="FFFF00"/>
                </a:solidFill>
                <a:latin typeface="Garamond" charset="0"/>
                <a:ea typeface="Garamond" charset="0"/>
                <a:cs typeface="Garamond" charset="0"/>
              </a:rPr>
              <a:t>$48.80</a:t>
            </a:r>
          </a:p>
        </p:txBody>
      </p:sp>
      <p:sp>
        <p:nvSpPr>
          <p:cNvPr id="1553" name="Oval 1552">
            <a:extLst>
              <a:ext uri="{FF2B5EF4-FFF2-40B4-BE49-F238E27FC236}">
                <a16:creationId xmlns:a16="http://schemas.microsoft.com/office/drawing/2014/main" id="{E1280414-9955-A941-9DF9-0BF47659E4C7}"/>
              </a:ext>
            </a:extLst>
          </p:cNvPr>
          <p:cNvSpPr/>
          <p:nvPr/>
        </p:nvSpPr>
        <p:spPr>
          <a:xfrm>
            <a:off x="6414212" y="3388920"/>
            <a:ext cx="957942" cy="92528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FEE</a:t>
            </a:r>
          </a:p>
          <a:p>
            <a:pPr algn="ctr"/>
            <a:r>
              <a:rPr lang="en-US" sz="1400" b="1" dirty="0">
                <a:latin typeface="Garamond" charset="0"/>
                <a:ea typeface="Garamond" charset="0"/>
                <a:cs typeface="Garamond" charset="0"/>
              </a:rPr>
              <a:t>$1.50</a:t>
            </a:r>
          </a:p>
        </p:txBody>
      </p:sp>
      <p:sp>
        <p:nvSpPr>
          <p:cNvPr id="1554" name="Oval 1553">
            <a:extLst>
              <a:ext uri="{FF2B5EF4-FFF2-40B4-BE49-F238E27FC236}">
                <a16:creationId xmlns:a16="http://schemas.microsoft.com/office/drawing/2014/main" id="{A323BBE4-A1D7-124D-A5F2-61F72C3E5848}"/>
              </a:ext>
            </a:extLst>
          </p:cNvPr>
          <p:cNvSpPr/>
          <p:nvPr/>
        </p:nvSpPr>
        <p:spPr>
          <a:xfrm>
            <a:off x="8684680" y="2483722"/>
            <a:ext cx="1005729" cy="925284"/>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RPF</a:t>
            </a:r>
          </a:p>
          <a:p>
            <a:pPr algn="ctr"/>
            <a:r>
              <a:rPr lang="en-US" sz="12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$20.00</a:t>
            </a:r>
          </a:p>
          <a:p>
            <a:pPr algn="ctr"/>
            <a:r>
              <a:rPr lang="en-US" sz="1000" b="1" dirty="0">
                <a:solidFill>
                  <a:srgbClr val="FFFF00"/>
                </a:solidFill>
                <a:latin typeface="Garamond" charset="0"/>
                <a:ea typeface="Garamond" charset="0"/>
                <a:cs typeface="Garamond" charset="0"/>
              </a:rPr>
              <a:t>$1,320.00</a:t>
            </a:r>
          </a:p>
          <a:p>
            <a:pPr algn="ctr"/>
            <a:r>
              <a:rPr lang="en-US" sz="6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20% OF THE LOAN  GET  FOR POSITION 11</a:t>
            </a:r>
          </a:p>
        </p:txBody>
      </p:sp>
      <p:sp>
        <p:nvSpPr>
          <p:cNvPr id="1555" name="Rectangle 1554">
            <a:extLst>
              <a:ext uri="{FF2B5EF4-FFF2-40B4-BE49-F238E27FC236}">
                <a16:creationId xmlns:a16="http://schemas.microsoft.com/office/drawing/2014/main" id="{77D75210-3F8C-E641-A094-8AE0BA5C8D6F}"/>
              </a:ext>
            </a:extLst>
          </p:cNvPr>
          <p:cNvSpPr/>
          <p:nvPr/>
        </p:nvSpPr>
        <p:spPr>
          <a:xfrm>
            <a:off x="9591801" y="5546520"/>
            <a:ext cx="535575"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400" b="1" dirty="0">
                <a:solidFill>
                  <a:srgbClr val="FF0000"/>
                </a:solidFill>
                <a:latin typeface="Garamond" charset="0"/>
                <a:ea typeface="Garamond" charset="0"/>
                <a:cs typeface="Garamond" charset="0"/>
              </a:rPr>
              <a:t>$80</a:t>
            </a:r>
          </a:p>
        </p:txBody>
      </p:sp>
      <p:sp>
        <p:nvSpPr>
          <p:cNvPr id="1556" name="Rectangle 1555">
            <a:extLst>
              <a:ext uri="{FF2B5EF4-FFF2-40B4-BE49-F238E27FC236}">
                <a16:creationId xmlns:a16="http://schemas.microsoft.com/office/drawing/2014/main" id="{939E4251-F366-E64E-8878-47AC66D48459}"/>
              </a:ext>
            </a:extLst>
          </p:cNvPr>
          <p:cNvSpPr/>
          <p:nvPr/>
        </p:nvSpPr>
        <p:spPr>
          <a:xfrm>
            <a:off x="4495801" y="60728"/>
            <a:ext cx="2558143" cy="525517"/>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solidFill>
                  <a:srgbClr val="0000FF"/>
                </a:solidFill>
                <a:latin typeface="Garamond" charset="0"/>
                <a:ea typeface="Garamond" charset="0"/>
                <a:cs typeface="Garamond" charset="0"/>
              </a:rPr>
              <a:t>MÖSARSY</a:t>
            </a:r>
          </a:p>
          <a:p>
            <a:pPr algn="ctr"/>
            <a:r>
              <a:rPr lang="es-ES_tradnl" sz="1000" b="1" dirty="0">
                <a:solidFill>
                  <a:srgbClr val="0000FF"/>
                </a:solidFill>
                <a:latin typeface="Garamond" charset="0"/>
                <a:ea typeface="Garamond" charset="0"/>
                <a:cs typeface="Garamond" charset="0"/>
              </a:rPr>
              <a:t>DASHBOARD, REGISTRATION, ACCOUNTS </a:t>
            </a:r>
            <a:endParaRPr lang="en-US" sz="1000" dirty="0"/>
          </a:p>
        </p:txBody>
      </p:sp>
      <p:sp>
        <p:nvSpPr>
          <p:cNvPr id="1557" name="TextBox 1556">
            <a:extLst>
              <a:ext uri="{FF2B5EF4-FFF2-40B4-BE49-F238E27FC236}">
                <a16:creationId xmlns:a16="http://schemas.microsoft.com/office/drawing/2014/main" id="{F83069EF-0093-A742-94D9-6C586E0AF823}"/>
              </a:ext>
            </a:extLst>
          </p:cNvPr>
          <p:cNvSpPr txBox="1"/>
          <p:nvPr/>
        </p:nvSpPr>
        <p:spPr>
          <a:xfrm>
            <a:off x="882502" y="1020726"/>
            <a:ext cx="2756973" cy="369332"/>
          </a:xfrm>
          <a:prstGeom prst="rect">
            <a:avLst/>
          </a:prstGeom>
          <a:noFill/>
        </p:spPr>
        <p:txBody>
          <a:bodyPr wrap="none" rtlCol="0">
            <a:spAutoFit/>
          </a:bodyPr>
          <a:lstStyle/>
          <a:p>
            <a:r>
              <a:rPr lang="en-US" b="1" dirty="0">
                <a:solidFill>
                  <a:srgbClr val="FFFF00"/>
                </a:solidFill>
                <a:highlight>
                  <a:srgbClr val="008000"/>
                </a:highlight>
                <a:latin typeface="Garamond" panose="02020404030301010803" pitchFamily="18" charset="0"/>
              </a:rPr>
              <a:t>PARTNER POSITION 11</a:t>
            </a:r>
          </a:p>
        </p:txBody>
      </p:sp>
      <p:sp>
        <p:nvSpPr>
          <p:cNvPr id="1558" name="Rectangle 1557">
            <a:extLst>
              <a:ext uri="{FF2B5EF4-FFF2-40B4-BE49-F238E27FC236}">
                <a16:creationId xmlns:a16="http://schemas.microsoft.com/office/drawing/2014/main" id="{6FF2170B-8E75-C042-AF73-C7E52A749A0F}"/>
              </a:ext>
            </a:extLst>
          </p:cNvPr>
          <p:cNvSpPr/>
          <p:nvPr/>
        </p:nvSpPr>
        <p:spPr>
          <a:xfrm>
            <a:off x="2340431" y="4187454"/>
            <a:ext cx="718457"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400" b="1" dirty="0">
                <a:solidFill>
                  <a:srgbClr val="7030A0"/>
                </a:solidFill>
                <a:latin typeface="Garamond" charset="0"/>
                <a:ea typeface="Garamond" charset="0"/>
                <a:cs typeface="Garamond" charset="0"/>
              </a:rPr>
              <a:t>$116.92</a:t>
            </a:r>
          </a:p>
        </p:txBody>
      </p:sp>
      <p:sp>
        <p:nvSpPr>
          <p:cNvPr id="1559" name="TextBox 1558">
            <a:extLst>
              <a:ext uri="{FF2B5EF4-FFF2-40B4-BE49-F238E27FC236}">
                <a16:creationId xmlns:a16="http://schemas.microsoft.com/office/drawing/2014/main" id="{EF5A8273-571F-6647-BBE1-B8022652BA2A}"/>
              </a:ext>
            </a:extLst>
          </p:cNvPr>
          <p:cNvSpPr txBox="1"/>
          <p:nvPr/>
        </p:nvSpPr>
        <p:spPr>
          <a:xfrm>
            <a:off x="9095287" y="4258737"/>
            <a:ext cx="712054" cy="307777"/>
          </a:xfrm>
          <a:prstGeom prst="rect">
            <a:avLst/>
          </a:prstGeom>
          <a:noFill/>
        </p:spPr>
        <p:txBody>
          <a:bodyPr wrap="none" rtlCol="0">
            <a:spAutoFit/>
          </a:bodyPr>
          <a:lstStyle/>
          <a:p>
            <a:r>
              <a:rPr lang="en-US" sz="1400" b="1" dirty="0">
                <a:solidFill>
                  <a:srgbClr val="00B050"/>
                </a:solidFill>
                <a:latin typeface="Garamond" panose="02020404030301010803" pitchFamily="18" charset="0"/>
              </a:rPr>
              <a:t>$101.50</a:t>
            </a:r>
          </a:p>
        </p:txBody>
      </p:sp>
      <p:sp>
        <p:nvSpPr>
          <p:cNvPr id="1560" name="TextBox 1559">
            <a:extLst>
              <a:ext uri="{FF2B5EF4-FFF2-40B4-BE49-F238E27FC236}">
                <a16:creationId xmlns:a16="http://schemas.microsoft.com/office/drawing/2014/main" id="{37182E43-02A0-3345-86ED-B03C8D5DEA70}"/>
              </a:ext>
            </a:extLst>
          </p:cNvPr>
          <p:cNvSpPr txBox="1"/>
          <p:nvPr/>
        </p:nvSpPr>
        <p:spPr>
          <a:xfrm>
            <a:off x="9056571" y="4972990"/>
            <a:ext cx="726481" cy="307777"/>
          </a:xfrm>
          <a:prstGeom prst="rect">
            <a:avLst/>
          </a:prstGeom>
          <a:noFill/>
        </p:spPr>
        <p:txBody>
          <a:bodyPr wrap="none" rtlCol="0">
            <a:spAutoFit/>
          </a:bodyPr>
          <a:lstStyle/>
          <a:p>
            <a:r>
              <a:rPr lang="en-US" sz="1400" b="1" dirty="0">
                <a:solidFill>
                  <a:srgbClr val="7030A0"/>
                </a:solidFill>
                <a:latin typeface="Garamond" panose="02020404030301010803" pitchFamily="18" charset="0"/>
              </a:rPr>
              <a:t>$104.00</a:t>
            </a:r>
          </a:p>
        </p:txBody>
      </p:sp>
      <p:sp>
        <p:nvSpPr>
          <p:cNvPr id="1561" name="TextBox 1560">
            <a:extLst>
              <a:ext uri="{FF2B5EF4-FFF2-40B4-BE49-F238E27FC236}">
                <a16:creationId xmlns:a16="http://schemas.microsoft.com/office/drawing/2014/main" id="{F0D2586B-49E2-1243-AADE-1C5DCAF17219}"/>
              </a:ext>
            </a:extLst>
          </p:cNvPr>
          <p:cNvSpPr txBox="1"/>
          <p:nvPr/>
        </p:nvSpPr>
        <p:spPr>
          <a:xfrm>
            <a:off x="8241303" y="5547482"/>
            <a:ext cx="726481" cy="307777"/>
          </a:xfrm>
          <a:prstGeom prst="rect">
            <a:avLst/>
          </a:prstGeom>
          <a:noFill/>
        </p:spPr>
        <p:txBody>
          <a:bodyPr wrap="none" rtlCol="0">
            <a:spAutoFit/>
          </a:bodyPr>
          <a:lstStyle/>
          <a:p>
            <a:r>
              <a:rPr lang="en-US" sz="1400" b="1" dirty="0">
                <a:solidFill>
                  <a:srgbClr val="7030A0"/>
                </a:solidFill>
                <a:latin typeface="Garamond" panose="02020404030301010803" pitchFamily="18" charset="0"/>
              </a:rPr>
              <a:t>$104.67</a:t>
            </a:r>
          </a:p>
        </p:txBody>
      </p:sp>
      <p:sp>
        <p:nvSpPr>
          <p:cNvPr id="1562" name="TextBox 1561">
            <a:extLst>
              <a:ext uri="{FF2B5EF4-FFF2-40B4-BE49-F238E27FC236}">
                <a16:creationId xmlns:a16="http://schemas.microsoft.com/office/drawing/2014/main" id="{7C1F2B43-DB5A-B34B-93B4-AC0D52FCED55}"/>
              </a:ext>
            </a:extLst>
          </p:cNvPr>
          <p:cNvSpPr txBox="1"/>
          <p:nvPr/>
        </p:nvSpPr>
        <p:spPr>
          <a:xfrm>
            <a:off x="7311645" y="5612660"/>
            <a:ext cx="712054" cy="307777"/>
          </a:xfrm>
          <a:prstGeom prst="rect">
            <a:avLst/>
          </a:prstGeom>
          <a:noFill/>
        </p:spPr>
        <p:txBody>
          <a:bodyPr wrap="none" rtlCol="0">
            <a:spAutoFit/>
          </a:bodyPr>
          <a:lstStyle/>
          <a:p>
            <a:r>
              <a:rPr lang="en-US" sz="1400" b="1" dirty="0">
                <a:solidFill>
                  <a:srgbClr val="7030A0"/>
                </a:solidFill>
                <a:latin typeface="Garamond" panose="02020404030301010803" pitchFamily="18" charset="0"/>
              </a:rPr>
              <a:t>$105.15</a:t>
            </a:r>
          </a:p>
        </p:txBody>
      </p:sp>
      <p:sp>
        <p:nvSpPr>
          <p:cNvPr id="1563" name="TextBox 1562">
            <a:extLst>
              <a:ext uri="{FF2B5EF4-FFF2-40B4-BE49-F238E27FC236}">
                <a16:creationId xmlns:a16="http://schemas.microsoft.com/office/drawing/2014/main" id="{F07B4AF9-FAC1-5F4B-B70D-2292FCA42A94}"/>
              </a:ext>
            </a:extLst>
          </p:cNvPr>
          <p:cNvSpPr txBox="1"/>
          <p:nvPr/>
        </p:nvSpPr>
        <p:spPr>
          <a:xfrm>
            <a:off x="2254433" y="4912304"/>
            <a:ext cx="712054" cy="307777"/>
          </a:xfrm>
          <a:prstGeom prst="rect">
            <a:avLst/>
          </a:prstGeom>
          <a:noFill/>
        </p:spPr>
        <p:txBody>
          <a:bodyPr wrap="none" rtlCol="0">
            <a:spAutoFit/>
          </a:bodyPr>
          <a:lstStyle/>
          <a:p>
            <a:r>
              <a:rPr lang="en-US" sz="1400" b="1" dirty="0">
                <a:solidFill>
                  <a:srgbClr val="7030A0"/>
                </a:solidFill>
                <a:latin typeface="Garamond" panose="02020404030301010803" pitchFamily="18" charset="0"/>
              </a:rPr>
              <a:t>$114.87</a:t>
            </a:r>
          </a:p>
        </p:txBody>
      </p:sp>
      <p:sp>
        <p:nvSpPr>
          <p:cNvPr id="1564" name="TextBox 1563">
            <a:extLst>
              <a:ext uri="{FF2B5EF4-FFF2-40B4-BE49-F238E27FC236}">
                <a16:creationId xmlns:a16="http://schemas.microsoft.com/office/drawing/2014/main" id="{291880D1-1658-CC49-9385-EB31D812A12C}"/>
              </a:ext>
            </a:extLst>
          </p:cNvPr>
          <p:cNvSpPr txBox="1"/>
          <p:nvPr/>
        </p:nvSpPr>
        <p:spPr>
          <a:xfrm>
            <a:off x="3120188" y="5665124"/>
            <a:ext cx="726481" cy="307777"/>
          </a:xfrm>
          <a:prstGeom prst="rect">
            <a:avLst/>
          </a:prstGeom>
          <a:noFill/>
        </p:spPr>
        <p:txBody>
          <a:bodyPr wrap="none" rtlCol="0">
            <a:spAutoFit/>
          </a:bodyPr>
          <a:lstStyle/>
          <a:p>
            <a:r>
              <a:rPr lang="en-US" sz="1400" b="1" dirty="0">
                <a:solidFill>
                  <a:srgbClr val="7030A0"/>
                </a:solidFill>
                <a:latin typeface="Garamond" panose="02020404030301010803" pitchFamily="18" charset="0"/>
              </a:rPr>
              <a:t>$109.37</a:t>
            </a:r>
          </a:p>
        </p:txBody>
      </p:sp>
      <p:sp>
        <p:nvSpPr>
          <p:cNvPr id="1565" name="TextBox 1564">
            <a:extLst>
              <a:ext uri="{FF2B5EF4-FFF2-40B4-BE49-F238E27FC236}">
                <a16:creationId xmlns:a16="http://schemas.microsoft.com/office/drawing/2014/main" id="{BC7EA453-CB81-F54C-8A1B-D519A5695D41}"/>
              </a:ext>
            </a:extLst>
          </p:cNvPr>
          <p:cNvSpPr txBox="1"/>
          <p:nvPr/>
        </p:nvSpPr>
        <p:spPr>
          <a:xfrm>
            <a:off x="2419469" y="5437009"/>
            <a:ext cx="697627" cy="307777"/>
          </a:xfrm>
          <a:prstGeom prst="rect">
            <a:avLst/>
          </a:prstGeom>
          <a:noFill/>
        </p:spPr>
        <p:txBody>
          <a:bodyPr wrap="none" rtlCol="0">
            <a:spAutoFit/>
          </a:bodyPr>
          <a:lstStyle/>
          <a:p>
            <a:r>
              <a:rPr lang="en-US" sz="1400" b="1" dirty="0">
                <a:solidFill>
                  <a:srgbClr val="7030A0"/>
                </a:solidFill>
                <a:latin typeface="Garamond" panose="02020404030301010803" pitchFamily="18" charset="0"/>
              </a:rPr>
              <a:t>$111.64</a:t>
            </a:r>
          </a:p>
        </p:txBody>
      </p:sp>
      <p:sp>
        <p:nvSpPr>
          <p:cNvPr id="1566" name="TextBox 1565">
            <a:extLst>
              <a:ext uri="{FF2B5EF4-FFF2-40B4-BE49-F238E27FC236}">
                <a16:creationId xmlns:a16="http://schemas.microsoft.com/office/drawing/2014/main" id="{18B0ADF6-F545-DA40-890F-38FE1B69BAC9}"/>
              </a:ext>
            </a:extLst>
          </p:cNvPr>
          <p:cNvSpPr txBox="1"/>
          <p:nvPr/>
        </p:nvSpPr>
        <p:spPr>
          <a:xfrm>
            <a:off x="4068391" y="5705356"/>
            <a:ext cx="726481" cy="307777"/>
          </a:xfrm>
          <a:prstGeom prst="rect">
            <a:avLst/>
          </a:prstGeom>
          <a:noFill/>
        </p:spPr>
        <p:txBody>
          <a:bodyPr wrap="none" rtlCol="0">
            <a:spAutoFit/>
          </a:bodyPr>
          <a:lstStyle/>
          <a:p>
            <a:r>
              <a:rPr lang="en-US" sz="1400" b="1" dirty="0">
                <a:solidFill>
                  <a:srgbClr val="7030A0"/>
                </a:solidFill>
                <a:latin typeface="Garamond" panose="02020404030301010803" pitchFamily="18" charset="0"/>
              </a:rPr>
              <a:t>$107.77</a:t>
            </a:r>
          </a:p>
        </p:txBody>
      </p:sp>
      <p:sp>
        <p:nvSpPr>
          <p:cNvPr id="1567" name="TextBox 1566">
            <a:extLst>
              <a:ext uri="{FF2B5EF4-FFF2-40B4-BE49-F238E27FC236}">
                <a16:creationId xmlns:a16="http://schemas.microsoft.com/office/drawing/2014/main" id="{95712918-F7F8-F44C-9A48-DA2DA2E2ECC1}"/>
              </a:ext>
            </a:extLst>
          </p:cNvPr>
          <p:cNvSpPr txBox="1"/>
          <p:nvPr/>
        </p:nvSpPr>
        <p:spPr>
          <a:xfrm>
            <a:off x="5561155" y="5587720"/>
            <a:ext cx="726481" cy="307777"/>
          </a:xfrm>
          <a:prstGeom prst="rect">
            <a:avLst/>
          </a:prstGeom>
          <a:noFill/>
        </p:spPr>
        <p:txBody>
          <a:bodyPr wrap="none" rtlCol="0">
            <a:spAutoFit/>
          </a:bodyPr>
          <a:lstStyle/>
          <a:p>
            <a:r>
              <a:rPr lang="en-US" sz="1400" b="1" dirty="0">
                <a:solidFill>
                  <a:srgbClr val="7030A0"/>
                </a:solidFill>
                <a:latin typeface="Garamond" panose="02020404030301010803" pitchFamily="18" charset="0"/>
              </a:rPr>
              <a:t>$106.63</a:t>
            </a:r>
          </a:p>
        </p:txBody>
      </p:sp>
      <p:sp>
        <p:nvSpPr>
          <p:cNvPr id="1568" name="TextBox 1567">
            <a:extLst>
              <a:ext uri="{FF2B5EF4-FFF2-40B4-BE49-F238E27FC236}">
                <a16:creationId xmlns:a16="http://schemas.microsoft.com/office/drawing/2014/main" id="{3473A78E-88A9-6C43-AD0D-ECE34353FD6B}"/>
              </a:ext>
            </a:extLst>
          </p:cNvPr>
          <p:cNvSpPr txBox="1"/>
          <p:nvPr/>
        </p:nvSpPr>
        <p:spPr>
          <a:xfrm>
            <a:off x="6577128" y="5638638"/>
            <a:ext cx="726481" cy="307777"/>
          </a:xfrm>
          <a:prstGeom prst="rect">
            <a:avLst/>
          </a:prstGeom>
          <a:noFill/>
        </p:spPr>
        <p:txBody>
          <a:bodyPr wrap="none" rtlCol="0">
            <a:spAutoFit/>
          </a:bodyPr>
          <a:lstStyle/>
          <a:p>
            <a:r>
              <a:rPr lang="en-US" sz="1400" b="1" dirty="0">
                <a:solidFill>
                  <a:srgbClr val="7030A0"/>
                </a:solidFill>
                <a:latin typeface="Garamond" panose="02020404030301010803" pitchFamily="18" charset="0"/>
              </a:rPr>
              <a:t>$105.78</a:t>
            </a:r>
          </a:p>
        </p:txBody>
      </p:sp>
      <p:sp>
        <p:nvSpPr>
          <p:cNvPr id="1569" name="TextBox 1568">
            <a:extLst>
              <a:ext uri="{FF2B5EF4-FFF2-40B4-BE49-F238E27FC236}">
                <a16:creationId xmlns:a16="http://schemas.microsoft.com/office/drawing/2014/main" id="{22E49C57-34F8-5C41-9621-5E6A4750B1C8}"/>
              </a:ext>
            </a:extLst>
          </p:cNvPr>
          <p:cNvSpPr txBox="1"/>
          <p:nvPr/>
        </p:nvSpPr>
        <p:spPr>
          <a:xfrm>
            <a:off x="8931556" y="5357347"/>
            <a:ext cx="726481" cy="307777"/>
          </a:xfrm>
          <a:prstGeom prst="rect">
            <a:avLst/>
          </a:prstGeom>
          <a:noFill/>
        </p:spPr>
        <p:txBody>
          <a:bodyPr wrap="none" rtlCol="0">
            <a:spAutoFit/>
          </a:bodyPr>
          <a:lstStyle/>
          <a:p>
            <a:r>
              <a:rPr lang="en-US" sz="1400" b="1" dirty="0">
                <a:solidFill>
                  <a:srgbClr val="7030A0"/>
                </a:solidFill>
                <a:latin typeface="Garamond" panose="02020404030301010803" pitchFamily="18" charset="0"/>
              </a:rPr>
              <a:t>$104.29</a:t>
            </a:r>
          </a:p>
        </p:txBody>
      </p:sp>
      <p:cxnSp>
        <p:nvCxnSpPr>
          <p:cNvPr id="1570" name="Curved Connector 1569">
            <a:extLst>
              <a:ext uri="{FF2B5EF4-FFF2-40B4-BE49-F238E27FC236}">
                <a16:creationId xmlns:a16="http://schemas.microsoft.com/office/drawing/2014/main" id="{538F0407-A4CA-224D-BB68-DEB9ABF7A902}"/>
              </a:ext>
            </a:extLst>
          </p:cNvPr>
          <p:cNvCxnSpPr>
            <a:cxnSpLocks/>
          </p:cNvCxnSpPr>
          <p:nvPr/>
        </p:nvCxnSpPr>
        <p:spPr>
          <a:xfrm rot="5400000" flipH="1" flipV="1">
            <a:off x="6556256" y="1620066"/>
            <a:ext cx="833311" cy="4365860"/>
          </a:xfrm>
          <a:prstGeom prst="curvedConnector3">
            <a:avLst>
              <a:gd name="adj1" fmla="val -106542"/>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71" name="TextBox 1570">
            <a:extLst>
              <a:ext uri="{FF2B5EF4-FFF2-40B4-BE49-F238E27FC236}">
                <a16:creationId xmlns:a16="http://schemas.microsoft.com/office/drawing/2014/main" id="{687B0389-E596-924F-9327-E106108C5125}"/>
              </a:ext>
            </a:extLst>
          </p:cNvPr>
          <p:cNvSpPr txBox="1"/>
          <p:nvPr/>
        </p:nvSpPr>
        <p:spPr>
          <a:xfrm>
            <a:off x="6418460" y="4824587"/>
            <a:ext cx="439544" cy="307777"/>
          </a:xfrm>
          <a:prstGeom prst="rect">
            <a:avLst/>
          </a:prstGeom>
          <a:noFill/>
        </p:spPr>
        <p:txBody>
          <a:bodyPr wrap="none" rtlCol="0">
            <a:spAutoFit/>
          </a:bodyPr>
          <a:lstStyle/>
          <a:p>
            <a:r>
              <a:rPr lang="en-US" sz="1400" b="1" dirty="0">
                <a:solidFill>
                  <a:srgbClr val="FF0000"/>
                </a:solidFill>
                <a:latin typeface="Garamond" panose="02020404030301010803" pitchFamily="18" charset="0"/>
              </a:rPr>
              <a:t>$20</a:t>
            </a:r>
          </a:p>
        </p:txBody>
      </p:sp>
      <p:sp>
        <p:nvSpPr>
          <p:cNvPr id="1572" name="Oval 1571">
            <a:extLst>
              <a:ext uri="{FF2B5EF4-FFF2-40B4-BE49-F238E27FC236}">
                <a16:creationId xmlns:a16="http://schemas.microsoft.com/office/drawing/2014/main" id="{BE0E0220-7A31-EF4D-8249-A37907A0EB5D}"/>
              </a:ext>
            </a:extLst>
          </p:cNvPr>
          <p:cNvSpPr/>
          <p:nvPr/>
        </p:nvSpPr>
        <p:spPr>
          <a:xfrm>
            <a:off x="9784625" y="2415854"/>
            <a:ext cx="1183333" cy="1061019"/>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b="1" dirty="0">
                <a:solidFill>
                  <a:srgbClr val="0000FF"/>
                </a:solidFill>
                <a:latin typeface="Garamond" charset="0"/>
                <a:ea typeface="Garamond" charset="0"/>
                <a:cs typeface="Garamond" charset="0"/>
              </a:rPr>
              <a:t>MÖSARSY</a:t>
            </a:r>
            <a:r>
              <a:rPr lang="es-ES_tradnl" sz="1400" b="1" dirty="0">
                <a:solidFill>
                  <a:srgbClr val="0000FF"/>
                </a:solidFill>
                <a:latin typeface="Garamond" charset="0"/>
                <a:ea typeface="Garamond" charset="0"/>
                <a:cs typeface="Garamond" charset="0"/>
              </a:rPr>
              <a:t> </a:t>
            </a:r>
          </a:p>
          <a:p>
            <a:pPr algn="ctr"/>
            <a:r>
              <a:rPr lang="en-US" sz="14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RPF</a:t>
            </a:r>
          </a:p>
          <a:p>
            <a:pPr algn="ctr"/>
            <a:r>
              <a:rPr lang="en-US" sz="12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$20.00</a:t>
            </a:r>
          </a:p>
          <a:p>
            <a:pPr algn="ctr"/>
            <a:r>
              <a:rPr lang="en-US" sz="1000" b="1" dirty="0">
                <a:solidFill>
                  <a:srgbClr val="FFFF00"/>
                </a:solidFill>
                <a:latin typeface="Garamond" charset="0"/>
                <a:ea typeface="Garamond" charset="0"/>
                <a:cs typeface="Garamond" charset="0"/>
              </a:rPr>
              <a:t>$1,320.00</a:t>
            </a:r>
          </a:p>
        </p:txBody>
      </p:sp>
      <p:sp>
        <p:nvSpPr>
          <p:cNvPr id="1573" name="Oval 1572">
            <a:extLst>
              <a:ext uri="{FF2B5EF4-FFF2-40B4-BE49-F238E27FC236}">
                <a16:creationId xmlns:a16="http://schemas.microsoft.com/office/drawing/2014/main" id="{C4A3FB47-30A9-E947-A5CA-13F9056417FE}"/>
              </a:ext>
            </a:extLst>
          </p:cNvPr>
          <p:cNvSpPr/>
          <p:nvPr/>
        </p:nvSpPr>
        <p:spPr>
          <a:xfrm>
            <a:off x="9786257" y="4343401"/>
            <a:ext cx="500742" cy="50074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FF00"/>
                </a:solidFill>
                <a:latin typeface="Garamond" charset="0"/>
                <a:ea typeface="Garamond" charset="0"/>
                <a:cs typeface="Garamond" charset="0"/>
              </a:rPr>
              <a:t>12👤</a:t>
            </a:r>
          </a:p>
        </p:txBody>
      </p:sp>
      <p:sp>
        <p:nvSpPr>
          <p:cNvPr id="1574" name="Oval 1573">
            <a:extLst>
              <a:ext uri="{FF2B5EF4-FFF2-40B4-BE49-F238E27FC236}">
                <a16:creationId xmlns:a16="http://schemas.microsoft.com/office/drawing/2014/main" id="{BA32DCB5-1E6A-6A4B-BDA0-41DF8C805509}"/>
              </a:ext>
            </a:extLst>
          </p:cNvPr>
          <p:cNvSpPr/>
          <p:nvPr/>
        </p:nvSpPr>
        <p:spPr>
          <a:xfrm>
            <a:off x="1861458" y="4343401"/>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1👤</a:t>
            </a:r>
          </a:p>
        </p:txBody>
      </p:sp>
      <p:sp>
        <p:nvSpPr>
          <p:cNvPr id="1575" name="Oval 1574">
            <a:extLst>
              <a:ext uri="{FF2B5EF4-FFF2-40B4-BE49-F238E27FC236}">
                <a16:creationId xmlns:a16="http://schemas.microsoft.com/office/drawing/2014/main" id="{2F9BC2DD-9145-654E-B8EB-11152206E11A}"/>
              </a:ext>
            </a:extLst>
          </p:cNvPr>
          <p:cNvSpPr/>
          <p:nvPr/>
        </p:nvSpPr>
        <p:spPr>
          <a:xfrm>
            <a:off x="1894116" y="5007427"/>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2👤</a:t>
            </a:r>
          </a:p>
        </p:txBody>
      </p:sp>
      <p:sp>
        <p:nvSpPr>
          <p:cNvPr id="1576" name="Oval 1575">
            <a:extLst>
              <a:ext uri="{FF2B5EF4-FFF2-40B4-BE49-F238E27FC236}">
                <a16:creationId xmlns:a16="http://schemas.microsoft.com/office/drawing/2014/main" id="{117D4940-6BA1-EA4F-A6C8-06E90B2D703C}"/>
              </a:ext>
            </a:extLst>
          </p:cNvPr>
          <p:cNvSpPr/>
          <p:nvPr/>
        </p:nvSpPr>
        <p:spPr>
          <a:xfrm>
            <a:off x="2394858" y="5671453"/>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3👤</a:t>
            </a:r>
          </a:p>
        </p:txBody>
      </p:sp>
      <p:sp>
        <p:nvSpPr>
          <p:cNvPr id="1577" name="Oval 1576">
            <a:extLst>
              <a:ext uri="{FF2B5EF4-FFF2-40B4-BE49-F238E27FC236}">
                <a16:creationId xmlns:a16="http://schemas.microsoft.com/office/drawing/2014/main" id="{941280BD-90D3-C940-9B2A-4333CF56E5E4}"/>
              </a:ext>
            </a:extLst>
          </p:cNvPr>
          <p:cNvSpPr/>
          <p:nvPr/>
        </p:nvSpPr>
        <p:spPr>
          <a:xfrm>
            <a:off x="3309259" y="5921825"/>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4👤</a:t>
            </a:r>
          </a:p>
        </p:txBody>
      </p:sp>
      <p:sp>
        <p:nvSpPr>
          <p:cNvPr id="1578" name="Oval 1577">
            <a:extLst>
              <a:ext uri="{FF2B5EF4-FFF2-40B4-BE49-F238E27FC236}">
                <a16:creationId xmlns:a16="http://schemas.microsoft.com/office/drawing/2014/main" id="{3FB8AC92-AEAD-424C-9C9C-E7DC4EC09A5F}"/>
              </a:ext>
            </a:extLst>
          </p:cNvPr>
          <p:cNvSpPr/>
          <p:nvPr/>
        </p:nvSpPr>
        <p:spPr>
          <a:xfrm>
            <a:off x="4245431" y="5921826"/>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5👤</a:t>
            </a:r>
          </a:p>
        </p:txBody>
      </p:sp>
      <p:sp>
        <p:nvSpPr>
          <p:cNvPr id="1579" name="Oval 1578">
            <a:extLst>
              <a:ext uri="{FF2B5EF4-FFF2-40B4-BE49-F238E27FC236}">
                <a16:creationId xmlns:a16="http://schemas.microsoft.com/office/drawing/2014/main" id="{EC36B74D-C888-5B40-A51D-1CD61C65D8AC}"/>
              </a:ext>
            </a:extLst>
          </p:cNvPr>
          <p:cNvSpPr/>
          <p:nvPr/>
        </p:nvSpPr>
        <p:spPr>
          <a:xfrm>
            <a:off x="5236029" y="5932708"/>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6👤</a:t>
            </a:r>
          </a:p>
        </p:txBody>
      </p:sp>
      <p:sp>
        <p:nvSpPr>
          <p:cNvPr id="1580" name="Oval 1579">
            <a:extLst>
              <a:ext uri="{FF2B5EF4-FFF2-40B4-BE49-F238E27FC236}">
                <a16:creationId xmlns:a16="http://schemas.microsoft.com/office/drawing/2014/main" id="{D7048889-556D-E045-9790-EF244B4545CC}"/>
              </a:ext>
            </a:extLst>
          </p:cNvPr>
          <p:cNvSpPr/>
          <p:nvPr/>
        </p:nvSpPr>
        <p:spPr>
          <a:xfrm>
            <a:off x="6172200" y="5932708"/>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7👤</a:t>
            </a:r>
          </a:p>
        </p:txBody>
      </p:sp>
      <p:sp>
        <p:nvSpPr>
          <p:cNvPr id="1581" name="Oval 1580">
            <a:extLst>
              <a:ext uri="{FF2B5EF4-FFF2-40B4-BE49-F238E27FC236}">
                <a16:creationId xmlns:a16="http://schemas.microsoft.com/office/drawing/2014/main" id="{F6F718C1-3EC2-1C46-88C0-A055A8760093}"/>
              </a:ext>
            </a:extLst>
          </p:cNvPr>
          <p:cNvSpPr/>
          <p:nvPr/>
        </p:nvSpPr>
        <p:spPr>
          <a:xfrm>
            <a:off x="7108371" y="5932708"/>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8👤</a:t>
            </a:r>
          </a:p>
        </p:txBody>
      </p:sp>
      <p:sp>
        <p:nvSpPr>
          <p:cNvPr id="1582" name="Oval 1581">
            <a:extLst>
              <a:ext uri="{FF2B5EF4-FFF2-40B4-BE49-F238E27FC236}">
                <a16:creationId xmlns:a16="http://schemas.microsoft.com/office/drawing/2014/main" id="{3513616C-C171-A34A-88A3-F48383A897AC}"/>
              </a:ext>
            </a:extLst>
          </p:cNvPr>
          <p:cNvSpPr/>
          <p:nvPr/>
        </p:nvSpPr>
        <p:spPr>
          <a:xfrm>
            <a:off x="8098972" y="5921827"/>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9👤</a:t>
            </a:r>
          </a:p>
        </p:txBody>
      </p:sp>
      <p:sp>
        <p:nvSpPr>
          <p:cNvPr id="1583" name="Oval 1582">
            <a:extLst>
              <a:ext uri="{FF2B5EF4-FFF2-40B4-BE49-F238E27FC236}">
                <a16:creationId xmlns:a16="http://schemas.microsoft.com/office/drawing/2014/main" id="{4243743E-3793-B047-B1B0-9C650333DADE}"/>
              </a:ext>
            </a:extLst>
          </p:cNvPr>
          <p:cNvSpPr/>
          <p:nvPr/>
        </p:nvSpPr>
        <p:spPr>
          <a:xfrm>
            <a:off x="9035143" y="5671456"/>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10👤</a:t>
            </a:r>
          </a:p>
        </p:txBody>
      </p:sp>
      <p:sp>
        <p:nvSpPr>
          <p:cNvPr id="1584" name="Oval 1583">
            <a:extLst>
              <a:ext uri="{FF2B5EF4-FFF2-40B4-BE49-F238E27FC236}">
                <a16:creationId xmlns:a16="http://schemas.microsoft.com/office/drawing/2014/main" id="{4420AED5-7BB1-A648-B68E-A09F8ED4BCCF}"/>
              </a:ext>
            </a:extLst>
          </p:cNvPr>
          <p:cNvSpPr/>
          <p:nvPr/>
        </p:nvSpPr>
        <p:spPr>
          <a:xfrm>
            <a:off x="9786257" y="5007428"/>
            <a:ext cx="500742" cy="5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11👤</a:t>
            </a:r>
          </a:p>
        </p:txBody>
      </p:sp>
      <p:sp>
        <p:nvSpPr>
          <p:cNvPr id="1585" name="Rectangle 1584">
            <a:extLst>
              <a:ext uri="{FF2B5EF4-FFF2-40B4-BE49-F238E27FC236}">
                <a16:creationId xmlns:a16="http://schemas.microsoft.com/office/drawing/2014/main" id="{DB9A1A05-70F2-DA4A-A527-1B2BAC818A16}"/>
              </a:ext>
            </a:extLst>
          </p:cNvPr>
          <p:cNvSpPr/>
          <p:nvPr/>
        </p:nvSpPr>
        <p:spPr>
          <a:xfrm>
            <a:off x="4495801" y="2220136"/>
            <a:ext cx="2558143" cy="101291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200" b="1" dirty="0">
                <a:solidFill>
                  <a:schemeClr val="bg1"/>
                </a:solidFill>
                <a:latin typeface="Garamond" charset="0"/>
                <a:ea typeface="Garamond" charset="0"/>
                <a:cs typeface="Garamond" charset="0"/>
              </a:rPr>
              <a:t>ROT 12 POSITIONS-$100</a:t>
            </a:r>
          </a:p>
          <a:p>
            <a:pPr algn="ctr"/>
            <a:r>
              <a:rPr lang="es-ES_tradnl" sz="1000" b="1" dirty="0">
                <a:solidFill>
                  <a:schemeClr val="accent6">
                    <a:lumMod val="50000"/>
                  </a:schemeClr>
                </a:solidFill>
                <a:latin typeface="Garamond" charset="0"/>
                <a:ea typeface="Garamond" charset="0"/>
                <a:cs typeface="Garamond" charset="0"/>
              </a:rPr>
              <a:t>EACH PARTNER WILL INVESTED, WILL SAVING ($1,200.00), WILL GET PROFIT &amp; COULD GET A LOAN UP TO $1,100:</a:t>
            </a:r>
          </a:p>
          <a:p>
            <a:pPr algn="ctr"/>
            <a:r>
              <a:rPr lang="es-ES_tradnl" sz="1200" b="1" dirty="0">
                <a:solidFill>
                  <a:schemeClr val="bg1"/>
                </a:solidFill>
                <a:latin typeface="Garamond" charset="0"/>
                <a:ea typeface="Garamond" charset="0"/>
                <a:cs typeface="Garamond" charset="0"/>
              </a:rPr>
              <a:t>$100+INTEREST+FEE</a:t>
            </a:r>
            <a:endParaRPr lang="en-US" sz="1200" dirty="0">
              <a:solidFill>
                <a:schemeClr val="bg1"/>
              </a:solidFill>
            </a:endParaRPr>
          </a:p>
        </p:txBody>
      </p:sp>
      <p:cxnSp>
        <p:nvCxnSpPr>
          <p:cNvPr id="1586" name="Curved Connector 1585">
            <a:extLst>
              <a:ext uri="{FF2B5EF4-FFF2-40B4-BE49-F238E27FC236}">
                <a16:creationId xmlns:a16="http://schemas.microsoft.com/office/drawing/2014/main" id="{9769C420-FF43-8B46-B922-49523D54E09B}"/>
              </a:ext>
            </a:extLst>
          </p:cNvPr>
          <p:cNvCxnSpPr>
            <a:cxnSpLocks/>
            <a:stCxn id="1574" idx="6"/>
            <a:endCxn id="1585" idx="1"/>
          </p:cNvCxnSpPr>
          <p:nvPr/>
        </p:nvCxnSpPr>
        <p:spPr>
          <a:xfrm flipV="1">
            <a:off x="2362200" y="2726595"/>
            <a:ext cx="2133601" cy="1867178"/>
          </a:xfrm>
          <a:prstGeom prst="curvedConnector3">
            <a:avLst>
              <a:gd name="adj1" fmla="val 50000"/>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87" name="Curved Connector 1586">
            <a:extLst>
              <a:ext uri="{FF2B5EF4-FFF2-40B4-BE49-F238E27FC236}">
                <a16:creationId xmlns:a16="http://schemas.microsoft.com/office/drawing/2014/main" id="{6BF9751C-25D2-574F-90C1-BEC517D6FD13}"/>
              </a:ext>
            </a:extLst>
          </p:cNvPr>
          <p:cNvCxnSpPr>
            <a:cxnSpLocks/>
            <a:stCxn id="1583" idx="1"/>
            <a:endCxn id="1585" idx="3"/>
          </p:cNvCxnSpPr>
          <p:nvPr/>
        </p:nvCxnSpPr>
        <p:spPr>
          <a:xfrm rot="16200000" flipV="1">
            <a:off x="6572114" y="3208426"/>
            <a:ext cx="3018193" cy="2054531"/>
          </a:xfrm>
          <a:prstGeom prst="curvedConnector2">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88" name="Curved Connector 1587">
            <a:extLst>
              <a:ext uri="{FF2B5EF4-FFF2-40B4-BE49-F238E27FC236}">
                <a16:creationId xmlns:a16="http://schemas.microsoft.com/office/drawing/2014/main" id="{48CA4B56-5E18-884A-A045-028A0FA30C77}"/>
              </a:ext>
            </a:extLst>
          </p:cNvPr>
          <p:cNvCxnSpPr>
            <a:cxnSpLocks/>
            <a:stCxn id="1584" idx="2"/>
            <a:endCxn id="1585" idx="3"/>
          </p:cNvCxnSpPr>
          <p:nvPr/>
        </p:nvCxnSpPr>
        <p:spPr>
          <a:xfrm rot="10800000">
            <a:off x="7053945" y="2726596"/>
            <a:ext cx="2732313" cy="2531205"/>
          </a:xfrm>
          <a:prstGeom prst="curvedConnector3">
            <a:avLst>
              <a:gd name="adj1" fmla="val 50000"/>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89" name="Curved Connector 1588">
            <a:extLst>
              <a:ext uri="{FF2B5EF4-FFF2-40B4-BE49-F238E27FC236}">
                <a16:creationId xmlns:a16="http://schemas.microsoft.com/office/drawing/2014/main" id="{69502DDD-BDD2-A847-8E03-33C3CECB073A}"/>
              </a:ext>
            </a:extLst>
          </p:cNvPr>
          <p:cNvCxnSpPr>
            <a:cxnSpLocks/>
            <a:stCxn id="1573" idx="2"/>
            <a:endCxn id="1585" idx="3"/>
          </p:cNvCxnSpPr>
          <p:nvPr/>
        </p:nvCxnSpPr>
        <p:spPr>
          <a:xfrm rot="10800000">
            <a:off x="7053945" y="2726595"/>
            <a:ext cx="2732313" cy="1867178"/>
          </a:xfrm>
          <a:prstGeom prst="curvedConnector3">
            <a:avLst>
              <a:gd name="adj1" fmla="val 50000"/>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90" name="Curved Connector 1589">
            <a:extLst>
              <a:ext uri="{FF2B5EF4-FFF2-40B4-BE49-F238E27FC236}">
                <a16:creationId xmlns:a16="http://schemas.microsoft.com/office/drawing/2014/main" id="{01C975C6-AE76-FB4E-9A8C-3EB2ADE6D262}"/>
              </a:ext>
            </a:extLst>
          </p:cNvPr>
          <p:cNvCxnSpPr>
            <a:cxnSpLocks/>
            <a:stCxn id="1575" idx="6"/>
            <a:endCxn id="1585" idx="1"/>
          </p:cNvCxnSpPr>
          <p:nvPr/>
        </p:nvCxnSpPr>
        <p:spPr>
          <a:xfrm flipV="1">
            <a:off x="2394858" y="2726595"/>
            <a:ext cx="2100943" cy="2531204"/>
          </a:xfrm>
          <a:prstGeom prst="curvedConnector3">
            <a:avLst>
              <a:gd name="adj1" fmla="val 50000"/>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91" name="Curved Connector 1590">
            <a:extLst>
              <a:ext uri="{FF2B5EF4-FFF2-40B4-BE49-F238E27FC236}">
                <a16:creationId xmlns:a16="http://schemas.microsoft.com/office/drawing/2014/main" id="{D6EC92A9-AD18-F244-BD70-40B4BB091782}"/>
              </a:ext>
            </a:extLst>
          </p:cNvPr>
          <p:cNvCxnSpPr>
            <a:cxnSpLocks/>
            <a:stCxn id="1576" idx="7"/>
            <a:endCxn id="1585" idx="1"/>
          </p:cNvCxnSpPr>
          <p:nvPr/>
        </p:nvCxnSpPr>
        <p:spPr>
          <a:xfrm rot="5400000" flipH="1" flipV="1">
            <a:off x="2149939" y="3398924"/>
            <a:ext cx="3018190" cy="1673533"/>
          </a:xfrm>
          <a:prstGeom prst="curvedConnector2">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92" name="Curved Connector 1591">
            <a:extLst>
              <a:ext uri="{FF2B5EF4-FFF2-40B4-BE49-F238E27FC236}">
                <a16:creationId xmlns:a16="http://schemas.microsoft.com/office/drawing/2014/main" id="{F7F97B78-4225-A641-B87E-B629D447CB53}"/>
              </a:ext>
            </a:extLst>
          </p:cNvPr>
          <p:cNvCxnSpPr>
            <a:cxnSpLocks/>
            <a:stCxn id="1577" idx="0"/>
            <a:endCxn id="1585" idx="1"/>
          </p:cNvCxnSpPr>
          <p:nvPr/>
        </p:nvCxnSpPr>
        <p:spPr>
          <a:xfrm rot="5400000" flipH="1" flipV="1">
            <a:off x="2430100" y="3856125"/>
            <a:ext cx="3195230" cy="936171"/>
          </a:xfrm>
          <a:prstGeom prst="curvedConnector2">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93" name="Curved Connector 1592">
            <a:extLst>
              <a:ext uri="{FF2B5EF4-FFF2-40B4-BE49-F238E27FC236}">
                <a16:creationId xmlns:a16="http://schemas.microsoft.com/office/drawing/2014/main" id="{4709BBB9-99DC-B941-9033-75CC96E6E715}"/>
              </a:ext>
            </a:extLst>
          </p:cNvPr>
          <p:cNvCxnSpPr>
            <a:cxnSpLocks/>
            <a:stCxn id="1578" idx="0"/>
            <a:endCxn id="1585" idx="1"/>
          </p:cNvCxnSpPr>
          <p:nvPr/>
        </p:nvCxnSpPr>
        <p:spPr>
          <a:xfrm rot="16200000" flipV="1">
            <a:off x="2898187" y="4324210"/>
            <a:ext cx="3195231" cy="1"/>
          </a:xfrm>
          <a:prstGeom prst="curvedConnector4">
            <a:avLst>
              <a:gd name="adj1" fmla="val 42075"/>
              <a:gd name="adj2" fmla="val 47897100000"/>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94" name="Curved Connector 1593">
            <a:extLst>
              <a:ext uri="{FF2B5EF4-FFF2-40B4-BE49-F238E27FC236}">
                <a16:creationId xmlns:a16="http://schemas.microsoft.com/office/drawing/2014/main" id="{A3B8F5DB-7ED0-1741-80BC-4F2C6B4B18F3}"/>
              </a:ext>
            </a:extLst>
          </p:cNvPr>
          <p:cNvCxnSpPr>
            <a:cxnSpLocks/>
            <a:stCxn id="1579" idx="6"/>
            <a:endCxn id="1585" idx="1"/>
          </p:cNvCxnSpPr>
          <p:nvPr/>
        </p:nvCxnSpPr>
        <p:spPr>
          <a:xfrm flipH="1" flipV="1">
            <a:off x="4495801" y="2726595"/>
            <a:ext cx="1240970" cy="3456485"/>
          </a:xfrm>
          <a:prstGeom prst="curvedConnector5">
            <a:avLst>
              <a:gd name="adj1" fmla="val -18421"/>
              <a:gd name="adj2" fmla="val 46296"/>
              <a:gd name="adj3" fmla="val 118421"/>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95" name="Curved Connector 1594">
            <a:extLst>
              <a:ext uri="{FF2B5EF4-FFF2-40B4-BE49-F238E27FC236}">
                <a16:creationId xmlns:a16="http://schemas.microsoft.com/office/drawing/2014/main" id="{B1E1C052-A782-8548-BCAF-3718BA0F371B}"/>
              </a:ext>
            </a:extLst>
          </p:cNvPr>
          <p:cNvCxnSpPr>
            <a:cxnSpLocks/>
            <a:stCxn id="1580" idx="6"/>
            <a:endCxn id="1585" idx="3"/>
          </p:cNvCxnSpPr>
          <p:nvPr/>
        </p:nvCxnSpPr>
        <p:spPr>
          <a:xfrm flipV="1">
            <a:off x="6672942" y="2726595"/>
            <a:ext cx="381002" cy="3456485"/>
          </a:xfrm>
          <a:prstGeom prst="curvedConnector3">
            <a:avLst>
              <a:gd name="adj1" fmla="val 160000"/>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96" name="Curved Connector 1595">
            <a:extLst>
              <a:ext uri="{FF2B5EF4-FFF2-40B4-BE49-F238E27FC236}">
                <a16:creationId xmlns:a16="http://schemas.microsoft.com/office/drawing/2014/main" id="{40983A0C-859F-5545-B5DB-E1310DFB72F6}"/>
              </a:ext>
            </a:extLst>
          </p:cNvPr>
          <p:cNvCxnSpPr>
            <a:cxnSpLocks/>
            <a:stCxn id="1581" idx="6"/>
            <a:endCxn id="1585" idx="3"/>
          </p:cNvCxnSpPr>
          <p:nvPr/>
        </p:nvCxnSpPr>
        <p:spPr>
          <a:xfrm flipH="1" flipV="1">
            <a:off x="7053944" y="2726595"/>
            <a:ext cx="555169" cy="3456485"/>
          </a:xfrm>
          <a:prstGeom prst="curvedConnector3">
            <a:avLst>
              <a:gd name="adj1" fmla="val -41177"/>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97" name="Curved Connector 1596">
            <a:extLst>
              <a:ext uri="{FF2B5EF4-FFF2-40B4-BE49-F238E27FC236}">
                <a16:creationId xmlns:a16="http://schemas.microsoft.com/office/drawing/2014/main" id="{A0978792-6020-6E4A-9578-7A606559B4FD}"/>
              </a:ext>
            </a:extLst>
          </p:cNvPr>
          <p:cNvCxnSpPr>
            <a:cxnSpLocks/>
            <a:stCxn id="1582" idx="6"/>
            <a:endCxn id="1585" idx="3"/>
          </p:cNvCxnSpPr>
          <p:nvPr/>
        </p:nvCxnSpPr>
        <p:spPr>
          <a:xfrm flipH="1" flipV="1">
            <a:off x="7053944" y="2726595"/>
            <a:ext cx="1545770" cy="3445604"/>
          </a:xfrm>
          <a:prstGeom prst="curvedConnector3">
            <a:avLst>
              <a:gd name="adj1" fmla="val -14789"/>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98" name="Curved Connector 1597">
            <a:extLst>
              <a:ext uri="{FF2B5EF4-FFF2-40B4-BE49-F238E27FC236}">
                <a16:creationId xmlns:a16="http://schemas.microsoft.com/office/drawing/2014/main" id="{9E448815-A529-F242-A9BE-C9D92D684AE3}"/>
              </a:ext>
            </a:extLst>
          </p:cNvPr>
          <p:cNvCxnSpPr>
            <a:cxnSpLocks/>
            <a:stCxn id="1585" idx="2"/>
            <a:endCxn id="1603" idx="6"/>
          </p:cNvCxnSpPr>
          <p:nvPr/>
        </p:nvCxnSpPr>
        <p:spPr>
          <a:xfrm rot="5400000">
            <a:off x="5255050" y="3262522"/>
            <a:ext cx="549293" cy="490354"/>
          </a:xfrm>
          <a:prstGeom prst="curvedConnector2">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99" name="Curved Connector 1598">
            <a:extLst>
              <a:ext uri="{FF2B5EF4-FFF2-40B4-BE49-F238E27FC236}">
                <a16:creationId xmlns:a16="http://schemas.microsoft.com/office/drawing/2014/main" id="{30CA18CC-8C19-0140-B98C-A82143098F5F}"/>
              </a:ext>
            </a:extLst>
          </p:cNvPr>
          <p:cNvCxnSpPr>
            <a:cxnSpLocks/>
            <a:stCxn id="1585" idx="2"/>
          </p:cNvCxnSpPr>
          <p:nvPr/>
        </p:nvCxnSpPr>
        <p:spPr>
          <a:xfrm rot="16200000" flipH="1">
            <a:off x="5794508" y="3213418"/>
            <a:ext cx="608428" cy="647698"/>
          </a:xfrm>
          <a:prstGeom prst="curvedConnector2">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00" name="Curved Connector 1599">
            <a:extLst>
              <a:ext uri="{FF2B5EF4-FFF2-40B4-BE49-F238E27FC236}">
                <a16:creationId xmlns:a16="http://schemas.microsoft.com/office/drawing/2014/main" id="{2BD23E3D-6F16-F14D-9950-325CB40087BB}"/>
              </a:ext>
            </a:extLst>
          </p:cNvPr>
          <p:cNvCxnSpPr>
            <a:cxnSpLocks/>
            <a:stCxn id="1585" idx="2"/>
          </p:cNvCxnSpPr>
          <p:nvPr/>
        </p:nvCxnSpPr>
        <p:spPr>
          <a:xfrm rot="16200000" flipH="1">
            <a:off x="5489839" y="3518087"/>
            <a:ext cx="608164" cy="38096"/>
          </a:xfrm>
          <a:prstGeom prst="curvedConnector3">
            <a:avLst>
              <a:gd name="adj1" fmla="val 50000"/>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01" name="Curved Connector 1600">
            <a:extLst>
              <a:ext uri="{FF2B5EF4-FFF2-40B4-BE49-F238E27FC236}">
                <a16:creationId xmlns:a16="http://schemas.microsoft.com/office/drawing/2014/main" id="{A58B1E5F-5BA1-5C4B-A6C0-768CB35E9ED9}"/>
              </a:ext>
            </a:extLst>
          </p:cNvPr>
          <p:cNvCxnSpPr>
            <a:cxnSpLocks/>
            <a:endCxn id="1573" idx="4"/>
          </p:cNvCxnSpPr>
          <p:nvPr/>
        </p:nvCxnSpPr>
        <p:spPr>
          <a:xfrm rot="16200000" flipH="1">
            <a:off x="7101059" y="1908574"/>
            <a:ext cx="624493" cy="5246646"/>
          </a:xfrm>
          <a:prstGeom prst="curvedConnector3">
            <a:avLst>
              <a:gd name="adj1" fmla="val 136606"/>
            </a:avLst>
          </a:prstGeom>
          <a:ln w="38100" cmpd="dbl">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tailEnd type="triangle"/>
          </a:ln>
        </p:spPr>
        <p:style>
          <a:lnRef idx="1">
            <a:schemeClr val="accent1"/>
          </a:lnRef>
          <a:fillRef idx="0">
            <a:schemeClr val="accent1"/>
          </a:fillRef>
          <a:effectRef idx="0">
            <a:schemeClr val="accent1"/>
          </a:effectRef>
          <a:fontRef idx="minor">
            <a:schemeClr val="tx1"/>
          </a:fontRef>
        </p:style>
      </p:cxnSp>
      <p:cxnSp>
        <p:nvCxnSpPr>
          <p:cNvPr id="1602" name="Curved Connector 1601">
            <a:extLst>
              <a:ext uri="{FF2B5EF4-FFF2-40B4-BE49-F238E27FC236}">
                <a16:creationId xmlns:a16="http://schemas.microsoft.com/office/drawing/2014/main" id="{C7B569DF-62D9-6B42-B68C-06BBF44A12FA}"/>
              </a:ext>
            </a:extLst>
          </p:cNvPr>
          <p:cNvCxnSpPr>
            <a:cxnSpLocks/>
          </p:cNvCxnSpPr>
          <p:nvPr/>
        </p:nvCxnSpPr>
        <p:spPr>
          <a:xfrm flipH="1" flipV="1">
            <a:off x="7053944" y="323487"/>
            <a:ext cx="326569" cy="3517997"/>
          </a:xfrm>
          <a:prstGeom prst="curvedConnector3">
            <a:avLst>
              <a:gd name="adj1" fmla="val -70001"/>
            </a:avLst>
          </a:prstGeom>
          <a:ln w="101600" cmpd="tri">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603" name="Oval 1602">
            <a:extLst>
              <a:ext uri="{FF2B5EF4-FFF2-40B4-BE49-F238E27FC236}">
                <a16:creationId xmlns:a16="http://schemas.microsoft.com/office/drawing/2014/main" id="{E4B57DA6-F857-3E4A-A7E3-03FAE64AAB78}"/>
              </a:ext>
            </a:extLst>
          </p:cNvPr>
          <p:cNvSpPr/>
          <p:nvPr/>
        </p:nvSpPr>
        <p:spPr>
          <a:xfrm>
            <a:off x="4326577" y="3319704"/>
            <a:ext cx="957942" cy="925284"/>
          </a:xfrm>
          <a:prstGeom prst="ellipse">
            <a:avLst/>
          </a:prstGeom>
          <a:gradFill flip="none" rotWithShape="1">
            <a:gsLst>
              <a:gs pos="0">
                <a:schemeClr val="accent2">
                  <a:lumMod val="40000"/>
                  <a:lumOff val="60000"/>
                </a:schemeClr>
              </a:gs>
              <a:gs pos="56000">
                <a:schemeClr val="accent2">
                  <a:lumMod val="95000"/>
                  <a:lumOff val="5000"/>
                </a:schemeClr>
              </a:gs>
              <a:gs pos="100000">
                <a:schemeClr val="accent2">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Garamond" charset="0"/>
                <a:ea typeface="Garamond" charset="0"/>
                <a:cs typeface="Garamond" charset="0"/>
              </a:rPr>
              <a:t>LOAN</a:t>
            </a:r>
          </a:p>
          <a:p>
            <a:pPr algn="ctr"/>
            <a:r>
              <a:rPr lang="en-US" sz="1400" b="1" dirty="0">
                <a:latin typeface="Garamond" charset="0"/>
                <a:ea typeface="Garamond" charset="0"/>
                <a:cs typeface="Garamond" charset="0"/>
              </a:rPr>
              <a:t>$0,00</a:t>
            </a:r>
          </a:p>
          <a:p>
            <a:pPr marL="11113" algn="ctr">
              <a:tabLst>
                <a:tab pos="511175" algn="l"/>
              </a:tabLst>
            </a:pPr>
            <a:r>
              <a:rPr lang="en-US" sz="600" b="1" dirty="0">
                <a:solidFill>
                  <a:srgbClr val="FF0000"/>
                </a:solidFill>
                <a:latin typeface="Garamond" charset="0"/>
                <a:ea typeface="Garamond" charset="0"/>
                <a:cs typeface="Garamond" charset="0"/>
              </a:rPr>
              <a:t>INTERST PAID:$0.00</a:t>
            </a:r>
          </a:p>
          <a:p>
            <a:pPr marL="11113" algn="ctr">
              <a:tabLst>
                <a:tab pos="511175" algn="l"/>
              </a:tabLst>
            </a:pPr>
            <a:r>
              <a:rPr lang="en-US" sz="600" b="1" dirty="0">
                <a:solidFill>
                  <a:srgbClr val="FFFF00"/>
                </a:solidFill>
                <a:latin typeface="Garamond" charset="0"/>
                <a:ea typeface="Garamond" charset="0"/>
                <a:cs typeface="Garamond" charset="0"/>
              </a:rPr>
              <a:t>$0.00</a:t>
            </a:r>
          </a:p>
          <a:p>
            <a:pPr algn="ctr"/>
            <a:r>
              <a:rPr lang="en-US" sz="800" b="1" dirty="0">
                <a:solidFill>
                  <a:schemeClr val="accent6">
                    <a:lumMod val="75000"/>
                  </a:schemeClr>
                </a:solidFill>
                <a:latin typeface="Garamond" charset="0"/>
                <a:ea typeface="Garamond" charset="0"/>
                <a:cs typeface="Garamond" charset="0"/>
              </a:rPr>
              <a:t>RETURN</a:t>
            </a:r>
          </a:p>
          <a:p>
            <a:pPr algn="ctr"/>
            <a:r>
              <a:rPr lang="en-US" sz="1400" b="1" dirty="0">
                <a:latin typeface="Garamond" charset="0"/>
                <a:ea typeface="Garamond" charset="0"/>
                <a:cs typeface="Garamond" charset="0"/>
              </a:rPr>
              <a:t>$1,200</a:t>
            </a:r>
          </a:p>
        </p:txBody>
      </p:sp>
      <p:sp>
        <p:nvSpPr>
          <p:cNvPr id="1604" name="Oval 1603">
            <a:extLst>
              <a:ext uri="{FF2B5EF4-FFF2-40B4-BE49-F238E27FC236}">
                <a16:creationId xmlns:a16="http://schemas.microsoft.com/office/drawing/2014/main" id="{4B2A7083-1796-3745-ADCB-C513BA18B820}"/>
              </a:ext>
            </a:extLst>
          </p:cNvPr>
          <p:cNvSpPr/>
          <p:nvPr/>
        </p:nvSpPr>
        <p:spPr>
          <a:xfrm>
            <a:off x="5326037" y="3837286"/>
            <a:ext cx="1012371" cy="92528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Garamond" charset="0"/>
                <a:ea typeface="Garamond" charset="0"/>
                <a:cs typeface="Garamond" charset="0"/>
              </a:rPr>
              <a:t>GAINS</a:t>
            </a:r>
          </a:p>
          <a:p>
            <a:pPr algn="ctr"/>
            <a:r>
              <a:rPr lang="en-US" sz="1100" b="1" dirty="0">
                <a:latin typeface="Garamond" charset="0"/>
                <a:ea typeface="Garamond" charset="0"/>
                <a:cs typeface="Garamond" charset="0"/>
              </a:rPr>
              <a:t>$6.21</a:t>
            </a:r>
          </a:p>
          <a:p>
            <a:pPr algn="ctr"/>
            <a:r>
              <a:rPr lang="en-US" sz="1100" b="1" dirty="0">
                <a:solidFill>
                  <a:srgbClr val="FFFF00"/>
                </a:solidFill>
                <a:latin typeface="Garamond" charset="0"/>
                <a:ea typeface="Garamond" charset="0"/>
                <a:cs typeface="Garamond" charset="0"/>
              </a:rPr>
              <a:t>$55.01</a:t>
            </a:r>
          </a:p>
        </p:txBody>
      </p:sp>
      <p:sp>
        <p:nvSpPr>
          <p:cNvPr id="1605" name="Oval 1604">
            <a:extLst>
              <a:ext uri="{FF2B5EF4-FFF2-40B4-BE49-F238E27FC236}">
                <a16:creationId xmlns:a16="http://schemas.microsoft.com/office/drawing/2014/main" id="{A18E5CD5-DA94-474D-B016-C174629A8629}"/>
              </a:ext>
            </a:extLst>
          </p:cNvPr>
          <p:cNvSpPr/>
          <p:nvPr/>
        </p:nvSpPr>
        <p:spPr>
          <a:xfrm>
            <a:off x="6396279" y="3375346"/>
            <a:ext cx="957942" cy="92528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FEE</a:t>
            </a:r>
          </a:p>
          <a:p>
            <a:pPr algn="ctr"/>
            <a:r>
              <a:rPr lang="en-US" sz="1400" b="1" dirty="0">
                <a:latin typeface="Garamond" charset="0"/>
                <a:ea typeface="Garamond" charset="0"/>
                <a:cs typeface="Garamond" charset="0"/>
              </a:rPr>
              <a:t>$1.00</a:t>
            </a:r>
          </a:p>
        </p:txBody>
      </p:sp>
      <p:sp>
        <p:nvSpPr>
          <p:cNvPr id="1606" name="Oval 1605">
            <a:extLst>
              <a:ext uri="{FF2B5EF4-FFF2-40B4-BE49-F238E27FC236}">
                <a16:creationId xmlns:a16="http://schemas.microsoft.com/office/drawing/2014/main" id="{F05850EA-00EC-564B-8C23-B27EE7E8A652}"/>
              </a:ext>
            </a:extLst>
          </p:cNvPr>
          <p:cNvSpPr/>
          <p:nvPr/>
        </p:nvSpPr>
        <p:spPr>
          <a:xfrm>
            <a:off x="8689425" y="2492824"/>
            <a:ext cx="1005729" cy="925284"/>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RPF</a:t>
            </a:r>
          </a:p>
          <a:p>
            <a:pPr algn="ctr"/>
            <a:r>
              <a:rPr lang="en-US" sz="12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$0.00</a:t>
            </a:r>
          </a:p>
          <a:p>
            <a:pPr algn="ctr"/>
            <a:r>
              <a:rPr lang="en-US" sz="1000" b="1" dirty="0">
                <a:solidFill>
                  <a:srgbClr val="FFFF00"/>
                </a:solidFill>
                <a:latin typeface="Garamond" charset="0"/>
                <a:ea typeface="Garamond" charset="0"/>
                <a:cs typeface="Garamond" charset="0"/>
              </a:rPr>
              <a:t>$1,320.00</a:t>
            </a:r>
          </a:p>
          <a:p>
            <a:pPr algn="ctr"/>
            <a:r>
              <a:rPr lang="en-US" sz="6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20% OF THE LOAN  GET  FOR POSITION 12</a:t>
            </a:r>
          </a:p>
        </p:txBody>
      </p:sp>
      <p:sp>
        <p:nvSpPr>
          <p:cNvPr id="1607" name="Rectangle 1606">
            <a:extLst>
              <a:ext uri="{FF2B5EF4-FFF2-40B4-BE49-F238E27FC236}">
                <a16:creationId xmlns:a16="http://schemas.microsoft.com/office/drawing/2014/main" id="{E81EE357-65E2-A94C-A7B6-3BBA23598EBF}"/>
              </a:ext>
            </a:extLst>
          </p:cNvPr>
          <p:cNvSpPr/>
          <p:nvPr/>
        </p:nvSpPr>
        <p:spPr>
          <a:xfrm>
            <a:off x="9795473" y="4760404"/>
            <a:ext cx="535575"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400" b="1" dirty="0">
                <a:solidFill>
                  <a:srgbClr val="FF0000"/>
                </a:solidFill>
                <a:latin typeface="Garamond" charset="0"/>
                <a:ea typeface="Garamond" charset="0"/>
                <a:cs typeface="Garamond" charset="0"/>
              </a:rPr>
              <a:t>$0</a:t>
            </a:r>
          </a:p>
        </p:txBody>
      </p:sp>
      <p:sp>
        <p:nvSpPr>
          <p:cNvPr id="1608" name="Rectangle 1607">
            <a:extLst>
              <a:ext uri="{FF2B5EF4-FFF2-40B4-BE49-F238E27FC236}">
                <a16:creationId xmlns:a16="http://schemas.microsoft.com/office/drawing/2014/main" id="{412EDB31-27B1-F146-A703-7589EE20ACE3}"/>
              </a:ext>
            </a:extLst>
          </p:cNvPr>
          <p:cNvSpPr/>
          <p:nvPr/>
        </p:nvSpPr>
        <p:spPr>
          <a:xfrm>
            <a:off x="4495801" y="60728"/>
            <a:ext cx="2558143" cy="525517"/>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solidFill>
                  <a:srgbClr val="0000FF"/>
                </a:solidFill>
                <a:latin typeface="Garamond" charset="0"/>
                <a:ea typeface="Garamond" charset="0"/>
                <a:cs typeface="Garamond" charset="0"/>
              </a:rPr>
              <a:t>MÖSARSY</a:t>
            </a:r>
          </a:p>
          <a:p>
            <a:pPr algn="ctr"/>
            <a:r>
              <a:rPr lang="es-ES_tradnl" sz="1000" b="1" dirty="0">
                <a:solidFill>
                  <a:srgbClr val="0000FF"/>
                </a:solidFill>
                <a:latin typeface="Garamond" charset="0"/>
                <a:ea typeface="Garamond" charset="0"/>
                <a:cs typeface="Garamond" charset="0"/>
              </a:rPr>
              <a:t>DASHBOARD, REGISTRATION, ACCOUNTS </a:t>
            </a:r>
            <a:endParaRPr lang="en-US" sz="1000" dirty="0"/>
          </a:p>
        </p:txBody>
      </p:sp>
      <p:sp>
        <p:nvSpPr>
          <p:cNvPr id="1609" name="TextBox 1608">
            <a:extLst>
              <a:ext uri="{FF2B5EF4-FFF2-40B4-BE49-F238E27FC236}">
                <a16:creationId xmlns:a16="http://schemas.microsoft.com/office/drawing/2014/main" id="{B520B49E-2AB8-AC4F-AAF0-4FC92FB8C31F}"/>
              </a:ext>
            </a:extLst>
          </p:cNvPr>
          <p:cNvSpPr txBox="1"/>
          <p:nvPr/>
        </p:nvSpPr>
        <p:spPr>
          <a:xfrm>
            <a:off x="882502" y="1020726"/>
            <a:ext cx="2756973" cy="369332"/>
          </a:xfrm>
          <a:prstGeom prst="rect">
            <a:avLst/>
          </a:prstGeom>
          <a:noFill/>
        </p:spPr>
        <p:txBody>
          <a:bodyPr wrap="none" rtlCol="0">
            <a:spAutoFit/>
          </a:bodyPr>
          <a:lstStyle/>
          <a:p>
            <a:r>
              <a:rPr lang="en-US" b="1" dirty="0">
                <a:solidFill>
                  <a:srgbClr val="FFFF00"/>
                </a:solidFill>
                <a:highlight>
                  <a:srgbClr val="008000"/>
                </a:highlight>
                <a:latin typeface="Garamond" panose="02020404030301010803" pitchFamily="18" charset="0"/>
              </a:rPr>
              <a:t>PARTNER POSITION 12</a:t>
            </a:r>
          </a:p>
        </p:txBody>
      </p:sp>
      <p:sp>
        <p:nvSpPr>
          <p:cNvPr id="1610" name="Rectangle 1609">
            <a:extLst>
              <a:ext uri="{FF2B5EF4-FFF2-40B4-BE49-F238E27FC236}">
                <a16:creationId xmlns:a16="http://schemas.microsoft.com/office/drawing/2014/main" id="{38CE50B3-B4A3-7847-9408-A5EC0377CC16}"/>
              </a:ext>
            </a:extLst>
          </p:cNvPr>
          <p:cNvSpPr/>
          <p:nvPr/>
        </p:nvSpPr>
        <p:spPr>
          <a:xfrm>
            <a:off x="2340431" y="4187454"/>
            <a:ext cx="718457"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400" b="1" dirty="0">
                <a:solidFill>
                  <a:srgbClr val="7030A0"/>
                </a:solidFill>
                <a:latin typeface="Garamond" charset="0"/>
                <a:ea typeface="Garamond" charset="0"/>
                <a:cs typeface="Garamond" charset="0"/>
              </a:rPr>
              <a:t>$116.92</a:t>
            </a:r>
          </a:p>
        </p:txBody>
      </p:sp>
      <p:sp>
        <p:nvSpPr>
          <p:cNvPr id="1611" name="TextBox 1610">
            <a:extLst>
              <a:ext uri="{FF2B5EF4-FFF2-40B4-BE49-F238E27FC236}">
                <a16:creationId xmlns:a16="http://schemas.microsoft.com/office/drawing/2014/main" id="{DECDEDF6-604F-0948-B1FE-1EC40256FCDE}"/>
              </a:ext>
            </a:extLst>
          </p:cNvPr>
          <p:cNvSpPr txBox="1"/>
          <p:nvPr/>
        </p:nvSpPr>
        <p:spPr>
          <a:xfrm>
            <a:off x="9152285" y="4215232"/>
            <a:ext cx="712054" cy="307777"/>
          </a:xfrm>
          <a:prstGeom prst="rect">
            <a:avLst/>
          </a:prstGeom>
          <a:noFill/>
        </p:spPr>
        <p:txBody>
          <a:bodyPr wrap="none" rtlCol="0">
            <a:spAutoFit/>
          </a:bodyPr>
          <a:lstStyle/>
          <a:p>
            <a:r>
              <a:rPr lang="en-US" sz="1400" b="1" dirty="0">
                <a:solidFill>
                  <a:srgbClr val="7030A0"/>
                </a:solidFill>
                <a:latin typeface="Garamond" panose="02020404030301010803" pitchFamily="18" charset="0"/>
              </a:rPr>
              <a:t>$101.50</a:t>
            </a:r>
          </a:p>
        </p:txBody>
      </p:sp>
      <p:sp>
        <p:nvSpPr>
          <p:cNvPr id="1612" name="TextBox 1611">
            <a:extLst>
              <a:ext uri="{FF2B5EF4-FFF2-40B4-BE49-F238E27FC236}">
                <a16:creationId xmlns:a16="http://schemas.microsoft.com/office/drawing/2014/main" id="{B225856E-6BE6-C746-B8BD-D91F449C4891}"/>
              </a:ext>
            </a:extLst>
          </p:cNvPr>
          <p:cNvSpPr txBox="1"/>
          <p:nvPr/>
        </p:nvSpPr>
        <p:spPr>
          <a:xfrm>
            <a:off x="9056571" y="4972990"/>
            <a:ext cx="726481" cy="307777"/>
          </a:xfrm>
          <a:prstGeom prst="rect">
            <a:avLst/>
          </a:prstGeom>
          <a:noFill/>
        </p:spPr>
        <p:txBody>
          <a:bodyPr wrap="none" rtlCol="0">
            <a:spAutoFit/>
          </a:bodyPr>
          <a:lstStyle/>
          <a:p>
            <a:r>
              <a:rPr lang="en-US" sz="1400" b="1" dirty="0">
                <a:solidFill>
                  <a:srgbClr val="7030A0"/>
                </a:solidFill>
                <a:latin typeface="Garamond" panose="02020404030301010803" pitchFamily="18" charset="0"/>
              </a:rPr>
              <a:t>$104.00</a:t>
            </a:r>
          </a:p>
        </p:txBody>
      </p:sp>
      <p:sp>
        <p:nvSpPr>
          <p:cNvPr id="1613" name="TextBox 1612">
            <a:extLst>
              <a:ext uri="{FF2B5EF4-FFF2-40B4-BE49-F238E27FC236}">
                <a16:creationId xmlns:a16="http://schemas.microsoft.com/office/drawing/2014/main" id="{55404DCB-F035-814D-BC43-A3FAC5B5007F}"/>
              </a:ext>
            </a:extLst>
          </p:cNvPr>
          <p:cNvSpPr txBox="1"/>
          <p:nvPr/>
        </p:nvSpPr>
        <p:spPr>
          <a:xfrm>
            <a:off x="8241303" y="5547482"/>
            <a:ext cx="726481" cy="307777"/>
          </a:xfrm>
          <a:prstGeom prst="rect">
            <a:avLst/>
          </a:prstGeom>
          <a:noFill/>
        </p:spPr>
        <p:txBody>
          <a:bodyPr wrap="none" rtlCol="0">
            <a:spAutoFit/>
          </a:bodyPr>
          <a:lstStyle/>
          <a:p>
            <a:r>
              <a:rPr lang="en-US" sz="1400" b="1" dirty="0">
                <a:solidFill>
                  <a:srgbClr val="7030A0"/>
                </a:solidFill>
                <a:latin typeface="Garamond" panose="02020404030301010803" pitchFamily="18" charset="0"/>
              </a:rPr>
              <a:t>$104.67</a:t>
            </a:r>
          </a:p>
        </p:txBody>
      </p:sp>
      <p:sp>
        <p:nvSpPr>
          <p:cNvPr id="1614" name="TextBox 1613">
            <a:extLst>
              <a:ext uri="{FF2B5EF4-FFF2-40B4-BE49-F238E27FC236}">
                <a16:creationId xmlns:a16="http://schemas.microsoft.com/office/drawing/2014/main" id="{C45F803C-DE1B-7640-B039-4F60B69ABDBD}"/>
              </a:ext>
            </a:extLst>
          </p:cNvPr>
          <p:cNvSpPr txBox="1"/>
          <p:nvPr/>
        </p:nvSpPr>
        <p:spPr>
          <a:xfrm>
            <a:off x="7311645" y="5612660"/>
            <a:ext cx="712054" cy="307777"/>
          </a:xfrm>
          <a:prstGeom prst="rect">
            <a:avLst/>
          </a:prstGeom>
          <a:noFill/>
        </p:spPr>
        <p:txBody>
          <a:bodyPr wrap="none" rtlCol="0">
            <a:spAutoFit/>
          </a:bodyPr>
          <a:lstStyle/>
          <a:p>
            <a:r>
              <a:rPr lang="en-US" sz="1400" b="1" dirty="0">
                <a:solidFill>
                  <a:srgbClr val="7030A0"/>
                </a:solidFill>
                <a:latin typeface="Garamond" panose="02020404030301010803" pitchFamily="18" charset="0"/>
              </a:rPr>
              <a:t>$105.15</a:t>
            </a:r>
          </a:p>
        </p:txBody>
      </p:sp>
      <p:sp>
        <p:nvSpPr>
          <p:cNvPr id="1615" name="TextBox 1614">
            <a:extLst>
              <a:ext uri="{FF2B5EF4-FFF2-40B4-BE49-F238E27FC236}">
                <a16:creationId xmlns:a16="http://schemas.microsoft.com/office/drawing/2014/main" id="{93516B46-6C5C-634F-A284-DD7709F7C2C1}"/>
              </a:ext>
            </a:extLst>
          </p:cNvPr>
          <p:cNvSpPr txBox="1"/>
          <p:nvPr/>
        </p:nvSpPr>
        <p:spPr>
          <a:xfrm>
            <a:off x="2254433" y="4912304"/>
            <a:ext cx="712054" cy="307777"/>
          </a:xfrm>
          <a:prstGeom prst="rect">
            <a:avLst/>
          </a:prstGeom>
          <a:noFill/>
        </p:spPr>
        <p:txBody>
          <a:bodyPr wrap="none" rtlCol="0">
            <a:spAutoFit/>
          </a:bodyPr>
          <a:lstStyle/>
          <a:p>
            <a:r>
              <a:rPr lang="en-US" sz="1400" b="1" dirty="0">
                <a:solidFill>
                  <a:srgbClr val="7030A0"/>
                </a:solidFill>
                <a:latin typeface="Garamond" panose="02020404030301010803" pitchFamily="18" charset="0"/>
              </a:rPr>
              <a:t>$114.87</a:t>
            </a:r>
          </a:p>
        </p:txBody>
      </p:sp>
      <p:sp>
        <p:nvSpPr>
          <p:cNvPr id="1616" name="TextBox 1615">
            <a:extLst>
              <a:ext uri="{FF2B5EF4-FFF2-40B4-BE49-F238E27FC236}">
                <a16:creationId xmlns:a16="http://schemas.microsoft.com/office/drawing/2014/main" id="{C563CFD2-2A93-F948-A658-1E5CC61A4147}"/>
              </a:ext>
            </a:extLst>
          </p:cNvPr>
          <p:cNvSpPr txBox="1"/>
          <p:nvPr/>
        </p:nvSpPr>
        <p:spPr>
          <a:xfrm>
            <a:off x="3120188" y="5665124"/>
            <a:ext cx="726481" cy="307777"/>
          </a:xfrm>
          <a:prstGeom prst="rect">
            <a:avLst/>
          </a:prstGeom>
          <a:noFill/>
        </p:spPr>
        <p:txBody>
          <a:bodyPr wrap="none" rtlCol="0">
            <a:spAutoFit/>
          </a:bodyPr>
          <a:lstStyle/>
          <a:p>
            <a:r>
              <a:rPr lang="en-US" sz="1400" b="1" dirty="0">
                <a:solidFill>
                  <a:srgbClr val="7030A0"/>
                </a:solidFill>
                <a:latin typeface="Garamond" panose="02020404030301010803" pitchFamily="18" charset="0"/>
              </a:rPr>
              <a:t>$109.37</a:t>
            </a:r>
          </a:p>
        </p:txBody>
      </p:sp>
      <p:sp>
        <p:nvSpPr>
          <p:cNvPr id="1617" name="TextBox 1616">
            <a:extLst>
              <a:ext uri="{FF2B5EF4-FFF2-40B4-BE49-F238E27FC236}">
                <a16:creationId xmlns:a16="http://schemas.microsoft.com/office/drawing/2014/main" id="{7BAAB598-D21C-344F-A6EB-EDEF15A8F99A}"/>
              </a:ext>
            </a:extLst>
          </p:cNvPr>
          <p:cNvSpPr txBox="1"/>
          <p:nvPr/>
        </p:nvSpPr>
        <p:spPr>
          <a:xfrm>
            <a:off x="2419469" y="5437009"/>
            <a:ext cx="697627" cy="307777"/>
          </a:xfrm>
          <a:prstGeom prst="rect">
            <a:avLst/>
          </a:prstGeom>
          <a:noFill/>
        </p:spPr>
        <p:txBody>
          <a:bodyPr wrap="none" rtlCol="0">
            <a:spAutoFit/>
          </a:bodyPr>
          <a:lstStyle/>
          <a:p>
            <a:r>
              <a:rPr lang="en-US" sz="1400" b="1" dirty="0">
                <a:solidFill>
                  <a:srgbClr val="7030A0"/>
                </a:solidFill>
                <a:latin typeface="Garamond" panose="02020404030301010803" pitchFamily="18" charset="0"/>
              </a:rPr>
              <a:t>$111.64</a:t>
            </a:r>
          </a:p>
        </p:txBody>
      </p:sp>
      <p:sp>
        <p:nvSpPr>
          <p:cNvPr id="1618" name="TextBox 1617">
            <a:extLst>
              <a:ext uri="{FF2B5EF4-FFF2-40B4-BE49-F238E27FC236}">
                <a16:creationId xmlns:a16="http://schemas.microsoft.com/office/drawing/2014/main" id="{19FBDB26-CE05-364E-8C6F-38732E4A65D0}"/>
              </a:ext>
            </a:extLst>
          </p:cNvPr>
          <p:cNvSpPr txBox="1"/>
          <p:nvPr/>
        </p:nvSpPr>
        <p:spPr>
          <a:xfrm>
            <a:off x="4068391" y="5705356"/>
            <a:ext cx="726481" cy="307777"/>
          </a:xfrm>
          <a:prstGeom prst="rect">
            <a:avLst/>
          </a:prstGeom>
          <a:noFill/>
        </p:spPr>
        <p:txBody>
          <a:bodyPr wrap="none" rtlCol="0">
            <a:spAutoFit/>
          </a:bodyPr>
          <a:lstStyle/>
          <a:p>
            <a:r>
              <a:rPr lang="en-US" sz="1400" b="1" dirty="0">
                <a:solidFill>
                  <a:srgbClr val="7030A0"/>
                </a:solidFill>
                <a:latin typeface="Garamond" panose="02020404030301010803" pitchFamily="18" charset="0"/>
              </a:rPr>
              <a:t>$107.77</a:t>
            </a:r>
          </a:p>
        </p:txBody>
      </p:sp>
      <p:sp>
        <p:nvSpPr>
          <p:cNvPr id="1619" name="TextBox 1618">
            <a:extLst>
              <a:ext uri="{FF2B5EF4-FFF2-40B4-BE49-F238E27FC236}">
                <a16:creationId xmlns:a16="http://schemas.microsoft.com/office/drawing/2014/main" id="{A7BA6877-9946-6944-BE3C-9DB8B286E7E7}"/>
              </a:ext>
            </a:extLst>
          </p:cNvPr>
          <p:cNvSpPr txBox="1"/>
          <p:nvPr/>
        </p:nvSpPr>
        <p:spPr>
          <a:xfrm>
            <a:off x="5561155" y="5587720"/>
            <a:ext cx="726481" cy="307777"/>
          </a:xfrm>
          <a:prstGeom prst="rect">
            <a:avLst/>
          </a:prstGeom>
          <a:noFill/>
        </p:spPr>
        <p:txBody>
          <a:bodyPr wrap="none" rtlCol="0">
            <a:spAutoFit/>
          </a:bodyPr>
          <a:lstStyle/>
          <a:p>
            <a:r>
              <a:rPr lang="en-US" sz="1400" b="1" dirty="0">
                <a:solidFill>
                  <a:srgbClr val="7030A0"/>
                </a:solidFill>
                <a:latin typeface="Garamond" panose="02020404030301010803" pitchFamily="18" charset="0"/>
              </a:rPr>
              <a:t>$106.63</a:t>
            </a:r>
          </a:p>
        </p:txBody>
      </p:sp>
      <p:sp>
        <p:nvSpPr>
          <p:cNvPr id="1620" name="TextBox 1619">
            <a:extLst>
              <a:ext uri="{FF2B5EF4-FFF2-40B4-BE49-F238E27FC236}">
                <a16:creationId xmlns:a16="http://schemas.microsoft.com/office/drawing/2014/main" id="{0C5CCC77-8F26-4241-86C6-68A42C4E7846}"/>
              </a:ext>
            </a:extLst>
          </p:cNvPr>
          <p:cNvSpPr txBox="1"/>
          <p:nvPr/>
        </p:nvSpPr>
        <p:spPr>
          <a:xfrm>
            <a:off x="6577128" y="5638638"/>
            <a:ext cx="726481" cy="307777"/>
          </a:xfrm>
          <a:prstGeom prst="rect">
            <a:avLst/>
          </a:prstGeom>
          <a:noFill/>
        </p:spPr>
        <p:txBody>
          <a:bodyPr wrap="none" rtlCol="0">
            <a:spAutoFit/>
          </a:bodyPr>
          <a:lstStyle/>
          <a:p>
            <a:r>
              <a:rPr lang="en-US" sz="1400" b="1" dirty="0">
                <a:solidFill>
                  <a:srgbClr val="7030A0"/>
                </a:solidFill>
                <a:latin typeface="Garamond" panose="02020404030301010803" pitchFamily="18" charset="0"/>
              </a:rPr>
              <a:t>$105.78</a:t>
            </a:r>
          </a:p>
        </p:txBody>
      </p:sp>
      <p:sp>
        <p:nvSpPr>
          <p:cNvPr id="1621" name="TextBox 1620">
            <a:extLst>
              <a:ext uri="{FF2B5EF4-FFF2-40B4-BE49-F238E27FC236}">
                <a16:creationId xmlns:a16="http://schemas.microsoft.com/office/drawing/2014/main" id="{9E31A5F1-0605-9345-B62F-44FB3C1C1C55}"/>
              </a:ext>
            </a:extLst>
          </p:cNvPr>
          <p:cNvSpPr txBox="1"/>
          <p:nvPr/>
        </p:nvSpPr>
        <p:spPr>
          <a:xfrm>
            <a:off x="8931556" y="5357347"/>
            <a:ext cx="726481" cy="307777"/>
          </a:xfrm>
          <a:prstGeom prst="rect">
            <a:avLst/>
          </a:prstGeom>
          <a:noFill/>
        </p:spPr>
        <p:txBody>
          <a:bodyPr wrap="none" rtlCol="0">
            <a:spAutoFit/>
          </a:bodyPr>
          <a:lstStyle/>
          <a:p>
            <a:r>
              <a:rPr lang="en-US" sz="1400" b="1" dirty="0">
                <a:solidFill>
                  <a:srgbClr val="7030A0"/>
                </a:solidFill>
                <a:latin typeface="Garamond" panose="02020404030301010803" pitchFamily="18" charset="0"/>
              </a:rPr>
              <a:t>$104.29</a:t>
            </a:r>
          </a:p>
        </p:txBody>
      </p:sp>
      <p:cxnSp>
        <p:nvCxnSpPr>
          <p:cNvPr id="1622" name="Curved Connector 1621">
            <a:extLst>
              <a:ext uri="{FF2B5EF4-FFF2-40B4-BE49-F238E27FC236}">
                <a16:creationId xmlns:a16="http://schemas.microsoft.com/office/drawing/2014/main" id="{7275281D-9FD6-5647-A92C-05483B01A47E}"/>
              </a:ext>
            </a:extLst>
          </p:cNvPr>
          <p:cNvCxnSpPr>
            <a:cxnSpLocks/>
          </p:cNvCxnSpPr>
          <p:nvPr/>
        </p:nvCxnSpPr>
        <p:spPr>
          <a:xfrm rot="5400000" flipH="1" flipV="1">
            <a:off x="6556256" y="1620066"/>
            <a:ext cx="833311" cy="4365860"/>
          </a:xfrm>
          <a:prstGeom prst="curvedConnector3">
            <a:avLst>
              <a:gd name="adj1" fmla="val -106542"/>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23" name="TextBox 1622">
            <a:extLst>
              <a:ext uri="{FF2B5EF4-FFF2-40B4-BE49-F238E27FC236}">
                <a16:creationId xmlns:a16="http://schemas.microsoft.com/office/drawing/2014/main" id="{8A0EE10C-51EC-DE4A-85F0-A0BD51ED6BF1}"/>
              </a:ext>
            </a:extLst>
          </p:cNvPr>
          <p:cNvSpPr txBox="1"/>
          <p:nvPr/>
        </p:nvSpPr>
        <p:spPr>
          <a:xfrm>
            <a:off x="6418460" y="4824587"/>
            <a:ext cx="570990" cy="307777"/>
          </a:xfrm>
          <a:prstGeom prst="rect">
            <a:avLst/>
          </a:prstGeom>
          <a:noFill/>
        </p:spPr>
        <p:txBody>
          <a:bodyPr wrap="none" rtlCol="0">
            <a:spAutoFit/>
          </a:bodyPr>
          <a:lstStyle/>
          <a:p>
            <a:r>
              <a:rPr lang="en-US" sz="1400" b="1" dirty="0">
                <a:solidFill>
                  <a:srgbClr val="FF0000"/>
                </a:solidFill>
                <a:latin typeface="Garamond" panose="02020404030301010803" pitchFamily="18" charset="0"/>
              </a:rPr>
              <a:t>$0.00</a:t>
            </a:r>
          </a:p>
        </p:txBody>
      </p:sp>
      <p:sp>
        <p:nvSpPr>
          <p:cNvPr id="1624" name="Oval 1623">
            <a:extLst>
              <a:ext uri="{FF2B5EF4-FFF2-40B4-BE49-F238E27FC236}">
                <a16:creationId xmlns:a16="http://schemas.microsoft.com/office/drawing/2014/main" id="{94E7E86E-F664-AC46-9F4A-DCA469FE11A2}"/>
              </a:ext>
            </a:extLst>
          </p:cNvPr>
          <p:cNvSpPr/>
          <p:nvPr/>
        </p:nvSpPr>
        <p:spPr>
          <a:xfrm>
            <a:off x="9755530" y="2292337"/>
            <a:ext cx="1337661" cy="1232406"/>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b="1" dirty="0">
                <a:solidFill>
                  <a:srgbClr val="0000FF"/>
                </a:solidFill>
                <a:latin typeface="Garamond" charset="0"/>
                <a:ea typeface="Garamond" charset="0"/>
                <a:cs typeface="Garamond" charset="0"/>
              </a:rPr>
              <a:t>MÖSARSY</a:t>
            </a:r>
            <a:r>
              <a:rPr lang="es-ES_tradnl" sz="1400" b="1" dirty="0">
                <a:solidFill>
                  <a:srgbClr val="0000FF"/>
                </a:solidFill>
                <a:latin typeface="Garamond" charset="0"/>
                <a:ea typeface="Garamond" charset="0"/>
                <a:cs typeface="Garamond" charset="0"/>
              </a:rPr>
              <a:t> </a:t>
            </a:r>
          </a:p>
          <a:p>
            <a:pPr algn="ctr"/>
            <a:r>
              <a:rPr lang="en-US" sz="14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RPF</a:t>
            </a:r>
          </a:p>
          <a:p>
            <a:pPr algn="ctr"/>
            <a:r>
              <a:rPr lang="en-US" sz="12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$0.00</a:t>
            </a:r>
          </a:p>
          <a:p>
            <a:pPr algn="ctr"/>
            <a:r>
              <a:rPr lang="en-US" sz="1000" b="1" dirty="0">
                <a:solidFill>
                  <a:srgbClr val="FFFF00"/>
                </a:solidFill>
                <a:latin typeface="Garamond" charset="0"/>
                <a:ea typeface="Garamond" charset="0"/>
                <a:cs typeface="Garamond" charset="0"/>
              </a:rPr>
              <a:t>$1,320.00</a:t>
            </a:r>
          </a:p>
        </p:txBody>
      </p:sp>
      <p:sp>
        <p:nvSpPr>
          <p:cNvPr id="2" name="Date Placeholder 1">
            <a:extLst>
              <a:ext uri="{FF2B5EF4-FFF2-40B4-BE49-F238E27FC236}">
                <a16:creationId xmlns:a16="http://schemas.microsoft.com/office/drawing/2014/main" id="{C667B264-C642-E640-ACE0-C79E8ABFC1D9}"/>
              </a:ext>
            </a:extLst>
          </p:cNvPr>
          <p:cNvSpPr>
            <a:spLocks noGrp="1"/>
          </p:cNvSpPr>
          <p:nvPr>
            <p:ph type="dt" sz="half" idx="10"/>
          </p:nvPr>
        </p:nvSpPr>
        <p:spPr/>
        <p:txBody>
          <a:bodyPr/>
          <a:lstStyle/>
          <a:p>
            <a:r>
              <a:rPr lang="en-US"/>
              <a:t>10/15/17</a:t>
            </a:r>
          </a:p>
        </p:txBody>
      </p:sp>
      <p:sp>
        <p:nvSpPr>
          <p:cNvPr id="3" name="Footer Placeholder 2">
            <a:extLst>
              <a:ext uri="{FF2B5EF4-FFF2-40B4-BE49-F238E27FC236}">
                <a16:creationId xmlns:a16="http://schemas.microsoft.com/office/drawing/2014/main" id="{AAB3C9D2-94EA-AB44-A713-DF9CDCD9985C}"/>
              </a:ext>
            </a:extLst>
          </p:cNvPr>
          <p:cNvSpPr>
            <a:spLocks noGrp="1"/>
          </p:cNvSpPr>
          <p:nvPr>
            <p:ph type="ftr" sz="quarter" idx="11"/>
          </p:nvPr>
        </p:nvSpPr>
        <p:spPr/>
        <p:txBody>
          <a:bodyPr/>
          <a:lstStyle/>
          <a:p>
            <a:r>
              <a:rPr lang="en-US"/>
              <a:t>ANGEL GARCIA ONTIVEROS</a:t>
            </a:r>
          </a:p>
        </p:txBody>
      </p:sp>
      <p:sp>
        <p:nvSpPr>
          <p:cNvPr id="4" name="Slide Number Placeholder 3">
            <a:extLst>
              <a:ext uri="{FF2B5EF4-FFF2-40B4-BE49-F238E27FC236}">
                <a16:creationId xmlns:a16="http://schemas.microsoft.com/office/drawing/2014/main" id="{326F33D5-3151-BF47-8A73-31E7515E9040}"/>
              </a:ext>
            </a:extLst>
          </p:cNvPr>
          <p:cNvSpPr>
            <a:spLocks noGrp="1"/>
          </p:cNvSpPr>
          <p:nvPr>
            <p:ph type="sldNum" sz="quarter" idx="12"/>
          </p:nvPr>
        </p:nvSpPr>
        <p:spPr/>
        <p:txBody>
          <a:bodyPr/>
          <a:lstStyle/>
          <a:p>
            <a:fld id="{17BA7699-1708-764E-9C84-E3CD9DABA48A}" type="slidenum">
              <a:rPr lang="en-US" smtClean="0"/>
              <a:t>4</a:t>
            </a:fld>
            <a:endParaRPr lang="en-US"/>
          </a:p>
        </p:txBody>
      </p:sp>
    </p:spTree>
    <p:extLst>
      <p:ext uri="{BB962C8B-B14F-4D97-AF65-F5344CB8AC3E}">
        <p14:creationId xmlns:p14="http://schemas.microsoft.com/office/powerpoint/2010/main" val="185066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9" presetClass="exit" presetSubtype="0" fill="hold" grpId="1" nodeType="withEffect">
                                  <p:stCondLst>
                                    <p:cond delay="3000"/>
                                  </p:stCondLst>
                                  <p:childTnLst>
                                    <p:animEffect transition="out" filter="dissolve">
                                      <p:cBhvr>
                                        <p:cTn id="10" dur="500"/>
                                        <p:tgtEl>
                                          <p:spTgt spid="17"/>
                                        </p:tgtEl>
                                      </p:cBhvr>
                                    </p:animEffect>
                                    <p:set>
                                      <p:cBhvr>
                                        <p:cTn id="11" dur="1" fill="hold">
                                          <p:stCondLst>
                                            <p:cond delay="499"/>
                                          </p:stCondLst>
                                        </p:cTn>
                                        <p:tgtEl>
                                          <p:spTgt spid="17"/>
                                        </p:tgtEl>
                                        <p:attrNameLst>
                                          <p:attrName>style.visibility</p:attrName>
                                        </p:attrNameLst>
                                      </p:cBhvr>
                                      <p:to>
                                        <p:strVal val="hidden"/>
                                      </p:to>
                                    </p:set>
                                  </p:childTnLst>
                                </p:cTn>
                              </p:par>
                              <p:par>
                                <p:cTn id="12" presetID="21" presetClass="entr" presetSubtype="1" fill="hold" grpId="0" nodeType="withEffect">
                                  <p:stCondLst>
                                    <p:cond delay="0"/>
                                  </p:stCondLst>
                                  <p:childTnLst>
                                    <p:set>
                                      <p:cBhvr>
                                        <p:cTn id="13" dur="1" fill="hold">
                                          <p:stCondLst>
                                            <p:cond delay="0"/>
                                          </p:stCondLst>
                                        </p:cTn>
                                        <p:tgtEl>
                                          <p:spTgt spid="841"/>
                                        </p:tgtEl>
                                        <p:attrNameLst>
                                          <p:attrName>style.visibility</p:attrName>
                                        </p:attrNameLst>
                                      </p:cBhvr>
                                      <p:to>
                                        <p:strVal val="visible"/>
                                      </p:to>
                                    </p:set>
                                    <p:animEffect transition="in" filter="wheel(1)">
                                      <p:cBhvr>
                                        <p:cTn id="14" dur="500"/>
                                        <p:tgtEl>
                                          <p:spTgt spid="841"/>
                                        </p:tgtEl>
                                      </p:cBhvr>
                                    </p:animEffect>
                                  </p:childTnLst>
                                </p:cTn>
                              </p:par>
                            </p:childTnLst>
                          </p:cTn>
                        </p:par>
                        <p:par>
                          <p:cTn id="15" fill="hold">
                            <p:stCondLst>
                              <p:cond delay="3500"/>
                            </p:stCondLst>
                            <p:childTnLst>
                              <p:par>
                                <p:cTn id="16" presetID="21" presetClass="entr" presetSubtype="1" fill="hold" grpId="0" nodeType="afterEffect">
                                  <p:stCondLst>
                                    <p:cond delay="0"/>
                                  </p:stCondLst>
                                  <p:childTnLst>
                                    <p:set>
                                      <p:cBhvr>
                                        <p:cTn id="17" dur="1" fill="hold">
                                          <p:stCondLst>
                                            <p:cond delay="0"/>
                                          </p:stCondLst>
                                        </p:cTn>
                                        <p:tgtEl>
                                          <p:spTgt spid="805"/>
                                        </p:tgtEl>
                                        <p:attrNameLst>
                                          <p:attrName>style.visibility</p:attrName>
                                        </p:attrNameLst>
                                      </p:cBhvr>
                                      <p:to>
                                        <p:strVal val="visible"/>
                                      </p:to>
                                    </p:set>
                                    <p:animEffect transition="in" filter="wheel(1)">
                                      <p:cBhvr>
                                        <p:cTn id="18" dur="500"/>
                                        <p:tgtEl>
                                          <p:spTgt spid="805"/>
                                        </p:tgtEl>
                                      </p:cBhvr>
                                    </p:animEffect>
                                  </p:childTnLst>
                                </p:cTn>
                              </p:par>
                            </p:childTnLst>
                          </p:cTn>
                        </p:par>
                        <p:par>
                          <p:cTn id="19" fill="hold">
                            <p:stCondLst>
                              <p:cond delay="4000"/>
                            </p:stCondLst>
                            <p:childTnLst>
                              <p:par>
                                <p:cTn id="20" presetID="2" presetClass="entr" presetSubtype="4" fill="hold" grpId="0" nodeType="afterEffect">
                                  <p:stCondLst>
                                    <p:cond delay="0"/>
                                  </p:stCondLst>
                                  <p:childTnLst>
                                    <p:set>
                                      <p:cBhvr>
                                        <p:cTn id="21" dur="1" fill="hold">
                                          <p:stCondLst>
                                            <p:cond delay="0"/>
                                          </p:stCondLst>
                                        </p:cTn>
                                        <p:tgtEl>
                                          <p:spTgt spid="794"/>
                                        </p:tgtEl>
                                        <p:attrNameLst>
                                          <p:attrName>style.visibility</p:attrName>
                                        </p:attrNameLst>
                                      </p:cBhvr>
                                      <p:to>
                                        <p:strVal val="visible"/>
                                      </p:to>
                                    </p:set>
                                    <p:anim calcmode="lin" valueType="num">
                                      <p:cBhvr additive="base">
                                        <p:cTn id="22" dur="500" fill="hold"/>
                                        <p:tgtEl>
                                          <p:spTgt spid="794"/>
                                        </p:tgtEl>
                                        <p:attrNameLst>
                                          <p:attrName>ppt_x</p:attrName>
                                        </p:attrNameLst>
                                      </p:cBhvr>
                                      <p:tavLst>
                                        <p:tav tm="0">
                                          <p:val>
                                            <p:strVal val="#ppt_x"/>
                                          </p:val>
                                        </p:tav>
                                        <p:tav tm="100000">
                                          <p:val>
                                            <p:strVal val="#ppt_x"/>
                                          </p:val>
                                        </p:tav>
                                      </p:tavLst>
                                    </p:anim>
                                    <p:anim calcmode="lin" valueType="num">
                                      <p:cBhvr additive="base">
                                        <p:cTn id="23" dur="500" fill="hold"/>
                                        <p:tgtEl>
                                          <p:spTgt spid="794"/>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795"/>
                                        </p:tgtEl>
                                        <p:attrNameLst>
                                          <p:attrName>style.visibility</p:attrName>
                                        </p:attrNameLst>
                                      </p:cBhvr>
                                      <p:to>
                                        <p:strVal val="visible"/>
                                      </p:to>
                                    </p:set>
                                    <p:anim calcmode="lin" valueType="num">
                                      <p:cBhvr additive="base">
                                        <p:cTn id="26" dur="500" fill="hold"/>
                                        <p:tgtEl>
                                          <p:spTgt spid="795"/>
                                        </p:tgtEl>
                                        <p:attrNameLst>
                                          <p:attrName>ppt_x</p:attrName>
                                        </p:attrNameLst>
                                      </p:cBhvr>
                                      <p:tavLst>
                                        <p:tav tm="0">
                                          <p:val>
                                            <p:strVal val="#ppt_x"/>
                                          </p:val>
                                        </p:tav>
                                        <p:tav tm="100000">
                                          <p:val>
                                            <p:strVal val="#ppt_x"/>
                                          </p:val>
                                        </p:tav>
                                      </p:tavLst>
                                    </p:anim>
                                    <p:anim calcmode="lin" valueType="num">
                                      <p:cBhvr additive="base">
                                        <p:cTn id="27" dur="500" fill="hold"/>
                                        <p:tgtEl>
                                          <p:spTgt spid="795"/>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796"/>
                                        </p:tgtEl>
                                        <p:attrNameLst>
                                          <p:attrName>style.visibility</p:attrName>
                                        </p:attrNameLst>
                                      </p:cBhvr>
                                      <p:to>
                                        <p:strVal val="visible"/>
                                      </p:to>
                                    </p:set>
                                    <p:anim calcmode="lin" valueType="num">
                                      <p:cBhvr additive="base">
                                        <p:cTn id="30" dur="500" fill="hold"/>
                                        <p:tgtEl>
                                          <p:spTgt spid="796"/>
                                        </p:tgtEl>
                                        <p:attrNameLst>
                                          <p:attrName>ppt_x</p:attrName>
                                        </p:attrNameLst>
                                      </p:cBhvr>
                                      <p:tavLst>
                                        <p:tav tm="0">
                                          <p:val>
                                            <p:strVal val="#ppt_x"/>
                                          </p:val>
                                        </p:tav>
                                        <p:tav tm="100000">
                                          <p:val>
                                            <p:strVal val="#ppt_x"/>
                                          </p:val>
                                        </p:tav>
                                      </p:tavLst>
                                    </p:anim>
                                    <p:anim calcmode="lin" valueType="num">
                                      <p:cBhvr additive="base">
                                        <p:cTn id="31" dur="500" fill="hold"/>
                                        <p:tgtEl>
                                          <p:spTgt spid="79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797"/>
                                        </p:tgtEl>
                                        <p:attrNameLst>
                                          <p:attrName>style.visibility</p:attrName>
                                        </p:attrNameLst>
                                      </p:cBhvr>
                                      <p:to>
                                        <p:strVal val="visible"/>
                                      </p:to>
                                    </p:set>
                                    <p:anim calcmode="lin" valueType="num">
                                      <p:cBhvr additive="base">
                                        <p:cTn id="34" dur="500" fill="hold"/>
                                        <p:tgtEl>
                                          <p:spTgt spid="797"/>
                                        </p:tgtEl>
                                        <p:attrNameLst>
                                          <p:attrName>ppt_x</p:attrName>
                                        </p:attrNameLst>
                                      </p:cBhvr>
                                      <p:tavLst>
                                        <p:tav tm="0">
                                          <p:val>
                                            <p:strVal val="#ppt_x"/>
                                          </p:val>
                                        </p:tav>
                                        <p:tav tm="100000">
                                          <p:val>
                                            <p:strVal val="#ppt_x"/>
                                          </p:val>
                                        </p:tav>
                                      </p:tavLst>
                                    </p:anim>
                                    <p:anim calcmode="lin" valueType="num">
                                      <p:cBhvr additive="base">
                                        <p:cTn id="35" dur="500" fill="hold"/>
                                        <p:tgtEl>
                                          <p:spTgt spid="79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798"/>
                                        </p:tgtEl>
                                        <p:attrNameLst>
                                          <p:attrName>style.visibility</p:attrName>
                                        </p:attrNameLst>
                                      </p:cBhvr>
                                      <p:to>
                                        <p:strVal val="visible"/>
                                      </p:to>
                                    </p:set>
                                    <p:anim calcmode="lin" valueType="num">
                                      <p:cBhvr additive="base">
                                        <p:cTn id="38" dur="500" fill="hold"/>
                                        <p:tgtEl>
                                          <p:spTgt spid="798"/>
                                        </p:tgtEl>
                                        <p:attrNameLst>
                                          <p:attrName>ppt_x</p:attrName>
                                        </p:attrNameLst>
                                      </p:cBhvr>
                                      <p:tavLst>
                                        <p:tav tm="0">
                                          <p:val>
                                            <p:strVal val="#ppt_x"/>
                                          </p:val>
                                        </p:tav>
                                        <p:tav tm="100000">
                                          <p:val>
                                            <p:strVal val="#ppt_x"/>
                                          </p:val>
                                        </p:tav>
                                      </p:tavLst>
                                    </p:anim>
                                    <p:anim calcmode="lin" valueType="num">
                                      <p:cBhvr additive="base">
                                        <p:cTn id="39" dur="500" fill="hold"/>
                                        <p:tgtEl>
                                          <p:spTgt spid="79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799"/>
                                        </p:tgtEl>
                                        <p:attrNameLst>
                                          <p:attrName>style.visibility</p:attrName>
                                        </p:attrNameLst>
                                      </p:cBhvr>
                                      <p:to>
                                        <p:strVal val="visible"/>
                                      </p:to>
                                    </p:set>
                                    <p:anim calcmode="lin" valueType="num">
                                      <p:cBhvr additive="base">
                                        <p:cTn id="42" dur="500" fill="hold"/>
                                        <p:tgtEl>
                                          <p:spTgt spid="799"/>
                                        </p:tgtEl>
                                        <p:attrNameLst>
                                          <p:attrName>ppt_x</p:attrName>
                                        </p:attrNameLst>
                                      </p:cBhvr>
                                      <p:tavLst>
                                        <p:tav tm="0">
                                          <p:val>
                                            <p:strVal val="#ppt_x"/>
                                          </p:val>
                                        </p:tav>
                                        <p:tav tm="100000">
                                          <p:val>
                                            <p:strVal val="#ppt_x"/>
                                          </p:val>
                                        </p:tav>
                                      </p:tavLst>
                                    </p:anim>
                                    <p:anim calcmode="lin" valueType="num">
                                      <p:cBhvr additive="base">
                                        <p:cTn id="43" dur="500" fill="hold"/>
                                        <p:tgtEl>
                                          <p:spTgt spid="79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800"/>
                                        </p:tgtEl>
                                        <p:attrNameLst>
                                          <p:attrName>style.visibility</p:attrName>
                                        </p:attrNameLst>
                                      </p:cBhvr>
                                      <p:to>
                                        <p:strVal val="visible"/>
                                      </p:to>
                                    </p:set>
                                    <p:anim calcmode="lin" valueType="num">
                                      <p:cBhvr additive="base">
                                        <p:cTn id="46" dur="500" fill="hold"/>
                                        <p:tgtEl>
                                          <p:spTgt spid="800"/>
                                        </p:tgtEl>
                                        <p:attrNameLst>
                                          <p:attrName>ppt_x</p:attrName>
                                        </p:attrNameLst>
                                      </p:cBhvr>
                                      <p:tavLst>
                                        <p:tav tm="0">
                                          <p:val>
                                            <p:strVal val="#ppt_x"/>
                                          </p:val>
                                        </p:tav>
                                        <p:tav tm="100000">
                                          <p:val>
                                            <p:strVal val="#ppt_x"/>
                                          </p:val>
                                        </p:tav>
                                      </p:tavLst>
                                    </p:anim>
                                    <p:anim calcmode="lin" valueType="num">
                                      <p:cBhvr additive="base">
                                        <p:cTn id="47" dur="500" fill="hold"/>
                                        <p:tgtEl>
                                          <p:spTgt spid="80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801"/>
                                        </p:tgtEl>
                                        <p:attrNameLst>
                                          <p:attrName>style.visibility</p:attrName>
                                        </p:attrNameLst>
                                      </p:cBhvr>
                                      <p:to>
                                        <p:strVal val="visible"/>
                                      </p:to>
                                    </p:set>
                                    <p:anim calcmode="lin" valueType="num">
                                      <p:cBhvr additive="base">
                                        <p:cTn id="50" dur="500" fill="hold"/>
                                        <p:tgtEl>
                                          <p:spTgt spid="801"/>
                                        </p:tgtEl>
                                        <p:attrNameLst>
                                          <p:attrName>ppt_x</p:attrName>
                                        </p:attrNameLst>
                                      </p:cBhvr>
                                      <p:tavLst>
                                        <p:tav tm="0">
                                          <p:val>
                                            <p:strVal val="#ppt_x"/>
                                          </p:val>
                                        </p:tav>
                                        <p:tav tm="100000">
                                          <p:val>
                                            <p:strVal val="#ppt_x"/>
                                          </p:val>
                                        </p:tav>
                                      </p:tavLst>
                                    </p:anim>
                                    <p:anim calcmode="lin" valueType="num">
                                      <p:cBhvr additive="base">
                                        <p:cTn id="51" dur="500" fill="hold"/>
                                        <p:tgtEl>
                                          <p:spTgt spid="80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802"/>
                                        </p:tgtEl>
                                        <p:attrNameLst>
                                          <p:attrName>style.visibility</p:attrName>
                                        </p:attrNameLst>
                                      </p:cBhvr>
                                      <p:to>
                                        <p:strVal val="visible"/>
                                      </p:to>
                                    </p:set>
                                    <p:anim calcmode="lin" valueType="num">
                                      <p:cBhvr additive="base">
                                        <p:cTn id="54" dur="500" fill="hold"/>
                                        <p:tgtEl>
                                          <p:spTgt spid="802"/>
                                        </p:tgtEl>
                                        <p:attrNameLst>
                                          <p:attrName>ppt_x</p:attrName>
                                        </p:attrNameLst>
                                      </p:cBhvr>
                                      <p:tavLst>
                                        <p:tav tm="0">
                                          <p:val>
                                            <p:strVal val="#ppt_x"/>
                                          </p:val>
                                        </p:tav>
                                        <p:tav tm="100000">
                                          <p:val>
                                            <p:strVal val="#ppt_x"/>
                                          </p:val>
                                        </p:tav>
                                      </p:tavLst>
                                    </p:anim>
                                    <p:anim calcmode="lin" valueType="num">
                                      <p:cBhvr additive="base">
                                        <p:cTn id="55" dur="500" fill="hold"/>
                                        <p:tgtEl>
                                          <p:spTgt spid="80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803"/>
                                        </p:tgtEl>
                                        <p:attrNameLst>
                                          <p:attrName>style.visibility</p:attrName>
                                        </p:attrNameLst>
                                      </p:cBhvr>
                                      <p:to>
                                        <p:strVal val="visible"/>
                                      </p:to>
                                    </p:set>
                                    <p:anim calcmode="lin" valueType="num">
                                      <p:cBhvr additive="base">
                                        <p:cTn id="58" dur="500" fill="hold"/>
                                        <p:tgtEl>
                                          <p:spTgt spid="803"/>
                                        </p:tgtEl>
                                        <p:attrNameLst>
                                          <p:attrName>ppt_x</p:attrName>
                                        </p:attrNameLst>
                                      </p:cBhvr>
                                      <p:tavLst>
                                        <p:tav tm="0">
                                          <p:val>
                                            <p:strVal val="#ppt_x"/>
                                          </p:val>
                                        </p:tav>
                                        <p:tav tm="100000">
                                          <p:val>
                                            <p:strVal val="#ppt_x"/>
                                          </p:val>
                                        </p:tav>
                                      </p:tavLst>
                                    </p:anim>
                                    <p:anim calcmode="lin" valueType="num">
                                      <p:cBhvr additive="base">
                                        <p:cTn id="59" dur="500" fill="hold"/>
                                        <p:tgtEl>
                                          <p:spTgt spid="80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804"/>
                                        </p:tgtEl>
                                        <p:attrNameLst>
                                          <p:attrName>style.visibility</p:attrName>
                                        </p:attrNameLst>
                                      </p:cBhvr>
                                      <p:to>
                                        <p:strVal val="visible"/>
                                      </p:to>
                                    </p:set>
                                    <p:anim calcmode="lin" valueType="num">
                                      <p:cBhvr additive="base">
                                        <p:cTn id="62" dur="500" fill="hold"/>
                                        <p:tgtEl>
                                          <p:spTgt spid="804"/>
                                        </p:tgtEl>
                                        <p:attrNameLst>
                                          <p:attrName>ppt_x</p:attrName>
                                        </p:attrNameLst>
                                      </p:cBhvr>
                                      <p:tavLst>
                                        <p:tav tm="0">
                                          <p:val>
                                            <p:strVal val="#ppt_x"/>
                                          </p:val>
                                        </p:tav>
                                        <p:tav tm="100000">
                                          <p:val>
                                            <p:strVal val="#ppt_x"/>
                                          </p:val>
                                        </p:tav>
                                      </p:tavLst>
                                    </p:anim>
                                    <p:anim calcmode="lin" valueType="num">
                                      <p:cBhvr additive="base">
                                        <p:cTn id="63" dur="500" fill="hold"/>
                                        <p:tgtEl>
                                          <p:spTgt spid="80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93"/>
                                        </p:tgtEl>
                                        <p:attrNameLst>
                                          <p:attrName>style.visibility</p:attrName>
                                        </p:attrNameLst>
                                      </p:cBhvr>
                                      <p:to>
                                        <p:strVal val="visible"/>
                                      </p:to>
                                    </p:set>
                                    <p:anim calcmode="lin" valueType="num">
                                      <p:cBhvr additive="base">
                                        <p:cTn id="66" dur="500" fill="hold"/>
                                        <p:tgtEl>
                                          <p:spTgt spid="793"/>
                                        </p:tgtEl>
                                        <p:attrNameLst>
                                          <p:attrName>ppt_x</p:attrName>
                                        </p:attrNameLst>
                                      </p:cBhvr>
                                      <p:tavLst>
                                        <p:tav tm="0">
                                          <p:val>
                                            <p:strVal val="#ppt_x"/>
                                          </p:val>
                                        </p:tav>
                                        <p:tav tm="100000">
                                          <p:val>
                                            <p:strVal val="#ppt_x"/>
                                          </p:val>
                                        </p:tav>
                                      </p:tavLst>
                                    </p:anim>
                                    <p:anim calcmode="lin" valueType="num">
                                      <p:cBhvr additive="base">
                                        <p:cTn id="67" dur="500" fill="hold"/>
                                        <p:tgtEl>
                                          <p:spTgt spid="793"/>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10" presetClass="entr" presetSubtype="0" fill="hold" grpId="0" nodeType="afterEffect">
                                  <p:stCondLst>
                                    <p:cond delay="0"/>
                                  </p:stCondLst>
                                  <p:childTnLst>
                                    <p:set>
                                      <p:cBhvr>
                                        <p:cTn id="70" dur="1" fill="hold">
                                          <p:stCondLst>
                                            <p:cond delay="0"/>
                                          </p:stCondLst>
                                        </p:cTn>
                                        <p:tgtEl>
                                          <p:spTgt spid="806"/>
                                        </p:tgtEl>
                                        <p:attrNameLst>
                                          <p:attrName>style.visibility</p:attrName>
                                        </p:attrNameLst>
                                      </p:cBhvr>
                                      <p:to>
                                        <p:strVal val="visible"/>
                                      </p:to>
                                    </p:set>
                                    <p:animEffect transition="in" filter="fade">
                                      <p:cBhvr>
                                        <p:cTn id="71" dur="500"/>
                                        <p:tgtEl>
                                          <p:spTgt spid="806"/>
                                        </p:tgtEl>
                                      </p:cBhvr>
                                    </p:animEffect>
                                  </p:childTnLst>
                                </p:cTn>
                              </p:par>
                              <p:par>
                                <p:cTn id="72" presetID="21" presetClass="entr" presetSubtype="1" repeatCount="0" fill="hold" nodeType="withEffect">
                                  <p:stCondLst>
                                    <p:cond delay="0"/>
                                  </p:stCondLst>
                                  <p:childTnLst>
                                    <p:set>
                                      <p:cBhvr>
                                        <p:cTn id="73" dur="1" fill="hold">
                                          <p:stCondLst>
                                            <p:cond delay="0"/>
                                          </p:stCondLst>
                                        </p:cTn>
                                        <p:tgtEl>
                                          <p:spTgt spid="810"/>
                                        </p:tgtEl>
                                        <p:attrNameLst>
                                          <p:attrName>style.visibility</p:attrName>
                                        </p:attrNameLst>
                                      </p:cBhvr>
                                      <p:to>
                                        <p:strVal val="visible"/>
                                      </p:to>
                                    </p:set>
                                    <p:animEffect transition="in" filter="wheel(1)">
                                      <p:cBhvr>
                                        <p:cTn id="74" dur="1000"/>
                                        <p:tgtEl>
                                          <p:spTgt spid="810"/>
                                        </p:tgtEl>
                                      </p:cBhvr>
                                    </p:animEffect>
                                  </p:childTnLst>
                                </p:cTn>
                              </p:par>
                              <p:par>
                                <p:cTn id="75" presetID="21" presetClass="entr" presetSubtype="1" repeatCount="0" fill="hold" nodeType="withEffect">
                                  <p:stCondLst>
                                    <p:cond delay="0"/>
                                  </p:stCondLst>
                                  <p:childTnLst>
                                    <p:set>
                                      <p:cBhvr>
                                        <p:cTn id="76" dur="1" fill="hold">
                                          <p:stCondLst>
                                            <p:cond delay="0"/>
                                          </p:stCondLst>
                                        </p:cTn>
                                        <p:tgtEl>
                                          <p:spTgt spid="814"/>
                                        </p:tgtEl>
                                        <p:attrNameLst>
                                          <p:attrName>style.visibility</p:attrName>
                                        </p:attrNameLst>
                                      </p:cBhvr>
                                      <p:to>
                                        <p:strVal val="visible"/>
                                      </p:to>
                                    </p:set>
                                    <p:animEffect transition="in" filter="wheel(1)">
                                      <p:cBhvr>
                                        <p:cTn id="77" dur="1000"/>
                                        <p:tgtEl>
                                          <p:spTgt spid="814"/>
                                        </p:tgtEl>
                                      </p:cBhvr>
                                    </p:animEffect>
                                  </p:childTnLst>
                                </p:cTn>
                              </p:par>
                              <p:par>
                                <p:cTn id="78" presetID="21" presetClass="entr" presetSubtype="1" repeatCount="0" fill="hold" nodeType="withEffect">
                                  <p:stCondLst>
                                    <p:cond delay="0"/>
                                  </p:stCondLst>
                                  <p:childTnLst>
                                    <p:set>
                                      <p:cBhvr>
                                        <p:cTn id="79" dur="1" fill="hold">
                                          <p:stCondLst>
                                            <p:cond delay="0"/>
                                          </p:stCondLst>
                                        </p:cTn>
                                        <p:tgtEl>
                                          <p:spTgt spid="815"/>
                                        </p:tgtEl>
                                        <p:attrNameLst>
                                          <p:attrName>style.visibility</p:attrName>
                                        </p:attrNameLst>
                                      </p:cBhvr>
                                      <p:to>
                                        <p:strVal val="visible"/>
                                      </p:to>
                                    </p:set>
                                    <p:animEffect transition="in" filter="wheel(1)">
                                      <p:cBhvr>
                                        <p:cTn id="80" dur="1000"/>
                                        <p:tgtEl>
                                          <p:spTgt spid="815"/>
                                        </p:tgtEl>
                                      </p:cBhvr>
                                    </p:animEffect>
                                  </p:childTnLst>
                                </p:cTn>
                              </p:par>
                              <p:par>
                                <p:cTn id="81" presetID="21" presetClass="entr" presetSubtype="1" repeatCount="0" fill="hold" nodeType="withEffect">
                                  <p:stCondLst>
                                    <p:cond delay="0"/>
                                  </p:stCondLst>
                                  <p:childTnLst>
                                    <p:set>
                                      <p:cBhvr>
                                        <p:cTn id="82" dur="1" fill="hold">
                                          <p:stCondLst>
                                            <p:cond delay="0"/>
                                          </p:stCondLst>
                                        </p:cTn>
                                        <p:tgtEl>
                                          <p:spTgt spid="816"/>
                                        </p:tgtEl>
                                        <p:attrNameLst>
                                          <p:attrName>style.visibility</p:attrName>
                                        </p:attrNameLst>
                                      </p:cBhvr>
                                      <p:to>
                                        <p:strVal val="visible"/>
                                      </p:to>
                                    </p:set>
                                    <p:animEffect transition="in" filter="wheel(1)">
                                      <p:cBhvr>
                                        <p:cTn id="83" dur="1000"/>
                                        <p:tgtEl>
                                          <p:spTgt spid="816"/>
                                        </p:tgtEl>
                                      </p:cBhvr>
                                    </p:animEffect>
                                  </p:childTnLst>
                                </p:cTn>
                              </p:par>
                              <p:par>
                                <p:cTn id="84" presetID="21" presetClass="entr" presetSubtype="1" repeatCount="0" fill="hold" nodeType="withEffect">
                                  <p:stCondLst>
                                    <p:cond delay="0"/>
                                  </p:stCondLst>
                                  <p:childTnLst>
                                    <p:set>
                                      <p:cBhvr>
                                        <p:cTn id="85" dur="1" fill="hold">
                                          <p:stCondLst>
                                            <p:cond delay="0"/>
                                          </p:stCondLst>
                                        </p:cTn>
                                        <p:tgtEl>
                                          <p:spTgt spid="817"/>
                                        </p:tgtEl>
                                        <p:attrNameLst>
                                          <p:attrName>style.visibility</p:attrName>
                                        </p:attrNameLst>
                                      </p:cBhvr>
                                      <p:to>
                                        <p:strVal val="visible"/>
                                      </p:to>
                                    </p:set>
                                    <p:animEffect transition="in" filter="wheel(1)">
                                      <p:cBhvr>
                                        <p:cTn id="86" dur="1000"/>
                                        <p:tgtEl>
                                          <p:spTgt spid="817"/>
                                        </p:tgtEl>
                                      </p:cBhvr>
                                    </p:animEffect>
                                  </p:childTnLst>
                                </p:cTn>
                              </p:par>
                              <p:par>
                                <p:cTn id="87" presetID="21" presetClass="entr" presetSubtype="1" repeatCount="0" fill="hold" nodeType="withEffect">
                                  <p:stCondLst>
                                    <p:cond delay="0"/>
                                  </p:stCondLst>
                                  <p:childTnLst>
                                    <p:set>
                                      <p:cBhvr>
                                        <p:cTn id="88" dur="1" fill="hold">
                                          <p:stCondLst>
                                            <p:cond delay="0"/>
                                          </p:stCondLst>
                                        </p:cTn>
                                        <p:tgtEl>
                                          <p:spTgt spid="818"/>
                                        </p:tgtEl>
                                        <p:attrNameLst>
                                          <p:attrName>style.visibility</p:attrName>
                                        </p:attrNameLst>
                                      </p:cBhvr>
                                      <p:to>
                                        <p:strVal val="visible"/>
                                      </p:to>
                                    </p:set>
                                    <p:animEffect transition="in" filter="wheel(1)">
                                      <p:cBhvr>
                                        <p:cTn id="89" dur="1000"/>
                                        <p:tgtEl>
                                          <p:spTgt spid="818"/>
                                        </p:tgtEl>
                                      </p:cBhvr>
                                    </p:animEffect>
                                  </p:childTnLst>
                                </p:cTn>
                              </p:par>
                              <p:par>
                                <p:cTn id="90" presetID="21" presetClass="entr" presetSubtype="1" repeatCount="0" fill="hold" nodeType="withEffect">
                                  <p:stCondLst>
                                    <p:cond delay="0"/>
                                  </p:stCondLst>
                                  <p:childTnLst>
                                    <p:set>
                                      <p:cBhvr>
                                        <p:cTn id="91" dur="1" fill="hold">
                                          <p:stCondLst>
                                            <p:cond delay="0"/>
                                          </p:stCondLst>
                                        </p:cTn>
                                        <p:tgtEl>
                                          <p:spTgt spid="819"/>
                                        </p:tgtEl>
                                        <p:attrNameLst>
                                          <p:attrName>style.visibility</p:attrName>
                                        </p:attrNameLst>
                                      </p:cBhvr>
                                      <p:to>
                                        <p:strVal val="visible"/>
                                      </p:to>
                                    </p:set>
                                    <p:animEffect transition="in" filter="wheel(1)">
                                      <p:cBhvr>
                                        <p:cTn id="92" dur="1000"/>
                                        <p:tgtEl>
                                          <p:spTgt spid="819"/>
                                        </p:tgtEl>
                                      </p:cBhvr>
                                    </p:animEffect>
                                  </p:childTnLst>
                                </p:cTn>
                              </p:par>
                              <p:par>
                                <p:cTn id="93" presetID="21" presetClass="entr" presetSubtype="1" repeatCount="0" fill="hold" nodeType="withEffect">
                                  <p:stCondLst>
                                    <p:cond delay="0"/>
                                  </p:stCondLst>
                                  <p:childTnLst>
                                    <p:set>
                                      <p:cBhvr>
                                        <p:cTn id="94" dur="1" fill="hold">
                                          <p:stCondLst>
                                            <p:cond delay="0"/>
                                          </p:stCondLst>
                                        </p:cTn>
                                        <p:tgtEl>
                                          <p:spTgt spid="820"/>
                                        </p:tgtEl>
                                        <p:attrNameLst>
                                          <p:attrName>style.visibility</p:attrName>
                                        </p:attrNameLst>
                                      </p:cBhvr>
                                      <p:to>
                                        <p:strVal val="visible"/>
                                      </p:to>
                                    </p:set>
                                    <p:animEffect transition="in" filter="wheel(1)">
                                      <p:cBhvr>
                                        <p:cTn id="95" dur="1000"/>
                                        <p:tgtEl>
                                          <p:spTgt spid="820"/>
                                        </p:tgtEl>
                                      </p:cBhvr>
                                    </p:animEffect>
                                  </p:childTnLst>
                                </p:cTn>
                              </p:par>
                              <p:par>
                                <p:cTn id="96" presetID="21" presetClass="entr" presetSubtype="1" repeatCount="0" fill="hold" nodeType="withEffect">
                                  <p:stCondLst>
                                    <p:cond delay="0"/>
                                  </p:stCondLst>
                                  <p:childTnLst>
                                    <p:set>
                                      <p:cBhvr>
                                        <p:cTn id="97" dur="1" fill="hold">
                                          <p:stCondLst>
                                            <p:cond delay="0"/>
                                          </p:stCondLst>
                                        </p:cTn>
                                        <p:tgtEl>
                                          <p:spTgt spid="821"/>
                                        </p:tgtEl>
                                        <p:attrNameLst>
                                          <p:attrName>style.visibility</p:attrName>
                                        </p:attrNameLst>
                                      </p:cBhvr>
                                      <p:to>
                                        <p:strVal val="visible"/>
                                      </p:to>
                                    </p:set>
                                    <p:animEffect transition="in" filter="wheel(1)">
                                      <p:cBhvr>
                                        <p:cTn id="98" dur="1000"/>
                                        <p:tgtEl>
                                          <p:spTgt spid="821"/>
                                        </p:tgtEl>
                                      </p:cBhvr>
                                    </p:animEffect>
                                  </p:childTnLst>
                                </p:cTn>
                              </p:par>
                              <p:par>
                                <p:cTn id="99" presetID="21" presetClass="entr" presetSubtype="1" repeatCount="0" fill="hold" nodeType="withEffect">
                                  <p:stCondLst>
                                    <p:cond delay="0"/>
                                  </p:stCondLst>
                                  <p:childTnLst>
                                    <p:set>
                                      <p:cBhvr>
                                        <p:cTn id="100" dur="1" fill="hold">
                                          <p:stCondLst>
                                            <p:cond delay="0"/>
                                          </p:stCondLst>
                                        </p:cTn>
                                        <p:tgtEl>
                                          <p:spTgt spid="811"/>
                                        </p:tgtEl>
                                        <p:attrNameLst>
                                          <p:attrName>style.visibility</p:attrName>
                                        </p:attrNameLst>
                                      </p:cBhvr>
                                      <p:to>
                                        <p:strVal val="visible"/>
                                      </p:to>
                                    </p:set>
                                    <p:animEffect transition="in" filter="wheel(1)">
                                      <p:cBhvr>
                                        <p:cTn id="101" dur="1000"/>
                                        <p:tgtEl>
                                          <p:spTgt spid="811"/>
                                        </p:tgtEl>
                                      </p:cBhvr>
                                    </p:animEffect>
                                  </p:childTnLst>
                                </p:cTn>
                              </p:par>
                              <p:par>
                                <p:cTn id="102" presetID="21" presetClass="entr" presetSubtype="1" repeatCount="0" fill="hold" nodeType="withEffect">
                                  <p:stCondLst>
                                    <p:cond delay="0"/>
                                  </p:stCondLst>
                                  <p:childTnLst>
                                    <p:set>
                                      <p:cBhvr>
                                        <p:cTn id="103" dur="1" fill="hold">
                                          <p:stCondLst>
                                            <p:cond delay="0"/>
                                          </p:stCondLst>
                                        </p:cTn>
                                        <p:tgtEl>
                                          <p:spTgt spid="812"/>
                                        </p:tgtEl>
                                        <p:attrNameLst>
                                          <p:attrName>style.visibility</p:attrName>
                                        </p:attrNameLst>
                                      </p:cBhvr>
                                      <p:to>
                                        <p:strVal val="visible"/>
                                      </p:to>
                                    </p:set>
                                    <p:animEffect transition="in" filter="wheel(1)">
                                      <p:cBhvr>
                                        <p:cTn id="104" dur="1000"/>
                                        <p:tgtEl>
                                          <p:spTgt spid="812"/>
                                        </p:tgtEl>
                                      </p:cBhvr>
                                    </p:animEffect>
                                  </p:childTnLst>
                                </p:cTn>
                              </p:par>
                              <p:par>
                                <p:cTn id="105" presetID="21" presetClass="entr" presetSubtype="1" repeatCount="0" fill="hold" nodeType="withEffect">
                                  <p:stCondLst>
                                    <p:cond delay="0"/>
                                  </p:stCondLst>
                                  <p:childTnLst>
                                    <p:set>
                                      <p:cBhvr>
                                        <p:cTn id="106" dur="1" fill="hold">
                                          <p:stCondLst>
                                            <p:cond delay="0"/>
                                          </p:stCondLst>
                                        </p:cTn>
                                        <p:tgtEl>
                                          <p:spTgt spid="813"/>
                                        </p:tgtEl>
                                        <p:attrNameLst>
                                          <p:attrName>style.visibility</p:attrName>
                                        </p:attrNameLst>
                                      </p:cBhvr>
                                      <p:to>
                                        <p:strVal val="visible"/>
                                      </p:to>
                                    </p:set>
                                    <p:animEffect transition="in" filter="wheel(1)">
                                      <p:cBhvr>
                                        <p:cTn id="107" dur="1000"/>
                                        <p:tgtEl>
                                          <p:spTgt spid="813"/>
                                        </p:tgtEl>
                                      </p:cBhvr>
                                    </p:animEffect>
                                  </p:childTnLst>
                                </p:cTn>
                              </p:par>
                              <p:par>
                                <p:cTn id="108" presetID="21" presetClass="entr" presetSubtype="1" fill="hold" grpId="0" nodeType="withEffect">
                                  <p:stCondLst>
                                    <p:cond delay="0"/>
                                  </p:stCondLst>
                                  <p:childTnLst>
                                    <p:set>
                                      <p:cBhvr>
                                        <p:cTn id="109" dur="1" fill="hold">
                                          <p:stCondLst>
                                            <p:cond delay="0"/>
                                          </p:stCondLst>
                                        </p:cTn>
                                        <p:tgtEl>
                                          <p:spTgt spid="829"/>
                                        </p:tgtEl>
                                        <p:attrNameLst>
                                          <p:attrName>style.visibility</p:attrName>
                                        </p:attrNameLst>
                                      </p:cBhvr>
                                      <p:to>
                                        <p:strVal val="visible"/>
                                      </p:to>
                                    </p:set>
                                    <p:animEffect transition="in" filter="wheel(1)">
                                      <p:cBhvr>
                                        <p:cTn id="110" dur="1000"/>
                                        <p:tgtEl>
                                          <p:spTgt spid="829"/>
                                        </p:tgtEl>
                                      </p:cBhvr>
                                    </p:animEffect>
                                  </p:childTnLst>
                                </p:cTn>
                              </p:par>
                              <p:par>
                                <p:cTn id="111" presetID="21" presetClass="entr" presetSubtype="1" fill="hold" grpId="0" nodeType="withEffect">
                                  <p:stCondLst>
                                    <p:cond delay="0"/>
                                  </p:stCondLst>
                                  <p:childTnLst>
                                    <p:set>
                                      <p:cBhvr>
                                        <p:cTn id="112" dur="1" fill="hold">
                                          <p:stCondLst>
                                            <p:cond delay="0"/>
                                          </p:stCondLst>
                                        </p:cTn>
                                        <p:tgtEl>
                                          <p:spTgt spid="835"/>
                                        </p:tgtEl>
                                        <p:attrNameLst>
                                          <p:attrName>style.visibility</p:attrName>
                                        </p:attrNameLst>
                                      </p:cBhvr>
                                      <p:to>
                                        <p:strVal val="visible"/>
                                      </p:to>
                                    </p:set>
                                    <p:animEffect transition="in" filter="wheel(1)">
                                      <p:cBhvr>
                                        <p:cTn id="113" dur="1000"/>
                                        <p:tgtEl>
                                          <p:spTgt spid="835"/>
                                        </p:tgtEl>
                                      </p:cBhvr>
                                    </p:animEffect>
                                  </p:childTnLst>
                                </p:cTn>
                              </p:par>
                              <p:par>
                                <p:cTn id="114" presetID="21" presetClass="entr" presetSubtype="1" fill="hold" grpId="0" nodeType="withEffect">
                                  <p:stCondLst>
                                    <p:cond delay="0"/>
                                  </p:stCondLst>
                                  <p:childTnLst>
                                    <p:set>
                                      <p:cBhvr>
                                        <p:cTn id="115" dur="1" fill="hold">
                                          <p:stCondLst>
                                            <p:cond delay="0"/>
                                          </p:stCondLst>
                                        </p:cTn>
                                        <p:tgtEl>
                                          <p:spTgt spid="837"/>
                                        </p:tgtEl>
                                        <p:attrNameLst>
                                          <p:attrName>style.visibility</p:attrName>
                                        </p:attrNameLst>
                                      </p:cBhvr>
                                      <p:to>
                                        <p:strVal val="visible"/>
                                      </p:to>
                                    </p:set>
                                    <p:animEffect transition="in" filter="wheel(1)">
                                      <p:cBhvr>
                                        <p:cTn id="116" dur="1000"/>
                                        <p:tgtEl>
                                          <p:spTgt spid="837"/>
                                        </p:tgtEl>
                                      </p:cBhvr>
                                    </p:animEffect>
                                  </p:childTnLst>
                                </p:cTn>
                              </p:par>
                              <p:par>
                                <p:cTn id="117" presetID="21" presetClass="entr" presetSubtype="1" fill="hold" grpId="0" nodeType="withEffect">
                                  <p:stCondLst>
                                    <p:cond delay="0"/>
                                  </p:stCondLst>
                                  <p:childTnLst>
                                    <p:set>
                                      <p:cBhvr>
                                        <p:cTn id="118" dur="1" fill="hold">
                                          <p:stCondLst>
                                            <p:cond delay="0"/>
                                          </p:stCondLst>
                                        </p:cTn>
                                        <p:tgtEl>
                                          <p:spTgt spid="836"/>
                                        </p:tgtEl>
                                        <p:attrNameLst>
                                          <p:attrName>style.visibility</p:attrName>
                                        </p:attrNameLst>
                                      </p:cBhvr>
                                      <p:to>
                                        <p:strVal val="visible"/>
                                      </p:to>
                                    </p:set>
                                    <p:animEffect transition="in" filter="wheel(1)">
                                      <p:cBhvr>
                                        <p:cTn id="119" dur="1000"/>
                                        <p:tgtEl>
                                          <p:spTgt spid="836"/>
                                        </p:tgtEl>
                                      </p:cBhvr>
                                    </p:animEffect>
                                  </p:childTnLst>
                                </p:cTn>
                              </p:par>
                              <p:par>
                                <p:cTn id="120" presetID="21" presetClass="entr" presetSubtype="1" fill="hold" grpId="0" nodeType="withEffect">
                                  <p:stCondLst>
                                    <p:cond delay="0"/>
                                  </p:stCondLst>
                                  <p:childTnLst>
                                    <p:set>
                                      <p:cBhvr>
                                        <p:cTn id="121" dur="1" fill="hold">
                                          <p:stCondLst>
                                            <p:cond delay="0"/>
                                          </p:stCondLst>
                                        </p:cTn>
                                        <p:tgtEl>
                                          <p:spTgt spid="838"/>
                                        </p:tgtEl>
                                        <p:attrNameLst>
                                          <p:attrName>style.visibility</p:attrName>
                                        </p:attrNameLst>
                                      </p:cBhvr>
                                      <p:to>
                                        <p:strVal val="visible"/>
                                      </p:to>
                                    </p:set>
                                    <p:animEffect transition="in" filter="wheel(1)">
                                      <p:cBhvr>
                                        <p:cTn id="122" dur="1000"/>
                                        <p:tgtEl>
                                          <p:spTgt spid="838"/>
                                        </p:tgtEl>
                                      </p:cBhvr>
                                    </p:animEffect>
                                  </p:childTnLst>
                                </p:cTn>
                              </p:par>
                              <p:par>
                                <p:cTn id="123" presetID="21" presetClass="entr" presetSubtype="1" fill="hold" grpId="0" nodeType="withEffect">
                                  <p:stCondLst>
                                    <p:cond delay="0"/>
                                  </p:stCondLst>
                                  <p:childTnLst>
                                    <p:set>
                                      <p:cBhvr>
                                        <p:cTn id="124" dur="1" fill="hold">
                                          <p:stCondLst>
                                            <p:cond delay="0"/>
                                          </p:stCondLst>
                                        </p:cTn>
                                        <p:tgtEl>
                                          <p:spTgt spid="839"/>
                                        </p:tgtEl>
                                        <p:attrNameLst>
                                          <p:attrName>style.visibility</p:attrName>
                                        </p:attrNameLst>
                                      </p:cBhvr>
                                      <p:to>
                                        <p:strVal val="visible"/>
                                      </p:to>
                                    </p:set>
                                    <p:animEffect transition="in" filter="wheel(1)">
                                      <p:cBhvr>
                                        <p:cTn id="125" dur="1000"/>
                                        <p:tgtEl>
                                          <p:spTgt spid="839"/>
                                        </p:tgtEl>
                                      </p:cBhvr>
                                    </p:animEffect>
                                  </p:childTnLst>
                                </p:cTn>
                              </p:par>
                              <p:par>
                                <p:cTn id="126" presetID="21" presetClass="entr" presetSubtype="1" fill="hold" grpId="0" nodeType="withEffect">
                                  <p:stCondLst>
                                    <p:cond delay="0"/>
                                  </p:stCondLst>
                                  <p:childTnLst>
                                    <p:set>
                                      <p:cBhvr>
                                        <p:cTn id="127" dur="1" fill="hold">
                                          <p:stCondLst>
                                            <p:cond delay="0"/>
                                          </p:stCondLst>
                                        </p:cTn>
                                        <p:tgtEl>
                                          <p:spTgt spid="840"/>
                                        </p:tgtEl>
                                        <p:attrNameLst>
                                          <p:attrName>style.visibility</p:attrName>
                                        </p:attrNameLst>
                                      </p:cBhvr>
                                      <p:to>
                                        <p:strVal val="visible"/>
                                      </p:to>
                                    </p:set>
                                    <p:animEffect transition="in" filter="wheel(1)">
                                      <p:cBhvr>
                                        <p:cTn id="128" dur="1000"/>
                                        <p:tgtEl>
                                          <p:spTgt spid="840"/>
                                        </p:tgtEl>
                                      </p:cBhvr>
                                    </p:animEffect>
                                  </p:childTnLst>
                                </p:cTn>
                              </p:par>
                              <p:par>
                                <p:cTn id="129" presetID="21" presetClass="entr" presetSubtype="1" fill="hold" grpId="0" nodeType="withEffect">
                                  <p:stCondLst>
                                    <p:cond delay="0"/>
                                  </p:stCondLst>
                                  <p:childTnLst>
                                    <p:set>
                                      <p:cBhvr>
                                        <p:cTn id="130" dur="1" fill="hold">
                                          <p:stCondLst>
                                            <p:cond delay="0"/>
                                          </p:stCondLst>
                                        </p:cTn>
                                        <p:tgtEl>
                                          <p:spTgt spid="834"/>
                                        </p:tgtEl>
                                        <p:attrNameLst>
                                          <p:attrName>style.visibility</p:attrName>
                                        </p:attrNameLst>
                                      </p:cBhvr>
                                      <p:to>
                                        <p:strVal val="visible"/>
                                      </p:to>
                                    </p:set>
                                    <p:animEffect transition="in" filter="wheel(1)">
                                      <p:cBhvr>
                                        <p:cTn id="131" dur="1000"/>
                                        <p:tgtEl>
                                          <p:spTgt spid="834"/>
                                        </p:tgtEl>
                                      </p:cBhvr>
                                    </p:animEffect>
                                  </p:childTnLst>
                                </p:cTn>
                              </p:par>
                              <p:par>
                                <p:cTn id="132" presetID="21" presetClass="entr" presetSubtype="1" fill="hold" grpId="0" nodeType="withEffect">
                                  <p:stCondLst>
                                    <p:cond delay="0"/>
                                  </p:stCondLst>
                                  <p:childTnLst>
                                    <p:set>
                                      <p:cBhvr>
                                        <p:cTn id="133" dur="1" fill="hold">
                                          <p:stCondLst>
                                            <p:cond delay="0"/>
                                          </p:stCondLst>
                                        </p:cTn>
                                        <p:tgtEl>
                                          <p:spTgt spid="833"/>
                                        </p:tgtEl>
                                        <p:attrNameLst>
                                          <p:attrName>style.visibility</p:attrName>
                                        </p:attrNameLst>
                                      </p:cBhvr>
                                      <p:to>
                                        <p:strVal val="visible"/>
                                      </p:to>
                                    </p:set>
                                    <p:animEffect transition="in" filter="wheel(1)">
                                      <p:cBhvr>
                                        <p:cTn id="134" dur="1000"/>
                                        <p:tgtEl>
                                          <p:spTgt spid="833"/>
                                        </p:tgtEl>
                                      </p:cBhvr>
                                    </p:animEffect>
                                  </p:childTnLst>
                                </p:cTn>
                              </p:par>
                              <p:par>
                                <p:cTn id="135" presetID="21" presetClass="entr" presetSubtype="1" fill="hold" grpId="0" nodeType="withEffect">
                                  <p:stCondLst>
                                    <p:cond delay="0"/>
                                  </p:stCondLst>
                                  <p:childTnLst>
                                    <p:set>
                                      <p:cBhvr>
                                        <p:cTn id="136" dur="1" fill="hold">
                                          <p:stCondLst>
                                            <p:cond delay="0"/>
                                          </p:stCondLst>
                                        </p:cTn>
                                        <p:tgtEl>
                                          <p:spTgt spid="832"/>
                                        </p:tgtEl>
                                        <p:attrNameLst>
                                          <p:attrName>style.visibility</p:attrName>
                                        </p:attrNameLst>
                                      </p:cBhvr>
                                      <p:to>
                                        <p:strVal val="visible"/>
                                      </p:to>
                                    </p:set>
                                    <p:animEffect transition="in" filter="wheel(1)">
                                      <p:cBhvr>
                                        <p:cTn id="137" dur="1000"/>
                                        <p:tgtEl>
                                          <p:spTgt spid="832"/>
                                        </p:tgtEl>
                                      </p:cBhvr>
                                    </p:animEffect>
                                  </p:childTnLst>
                                </p:cTn>
                              </p:par>
                              <p:par>
                                <p:cTn id="138" presetID="21" presetClass="entr" presetSubtype="1" fill="hold" grpId="0" nodeType="withEffect">
                                  <p:stCondLst>
                                    <p:cond delay="0"/>
                                  </p:stCondLst>
                                  <p:childTnLst>
                                    <p:set>
                                      <p:cBhvr>
                                        <p:cTn id="139" dur="1" fill="hold">
                                          <p:stCondLst>
                                            <p:cond delay="0"/>
                                          </p:stCondLst>
                                        </p:cTn>
                                        <p:tgtEl>
                                          <p:spTgt spid="831"/>
                                        </p:tgtEl>
                                        <p:attrNameLst>
                                          <p:attrName>style.visibility</p:attrName>
                                        </p:attrNameLst>
                                      </p:cBhvr>
                                      <p:to>
                                        <p:strVal val="visible"/>
                                      </p:to>
                                    </p:set>
                                    <p:animEffect transition="in" filter="wheel(1)">
                                      <p:cBhvr>
                                        <p:cTn id="140" dur="1000"/>
                                        <p:tgtEl>
                                          <p:spTgt spid="831"/>
                                        </p:tgtEl>
                                      </p:cBhvr>
                                    </p:animEffect>
                                  </p:childTnLst>
                                </p:cTn>
                              </p:par>
                              <p:par>
                                <p:cTn id="141" presetID="21" presetClass="entr" presetSubtype="1" fill="hold" grpId="0" nodeType="withEffect">
                                  <p:stCondLst>
                                    <p:cond delay="0"/>
                                  </p:stCondLst>
                                  <p:childTnLst>
                                    <p:set>
                                      <p:cBhvr>
                                        <p:cTn id="142" dur="1" fill="hold">
                                          <p:stCondLst>
                                            <p:cond delay="0"/>
                                          </p:stCondLst>
                                        </p:cTn>
                                        <p:tgtEl>
                                          <p:spTgt spid="830"/>
                                        </p:tgtEl>
                                        <p:attrNameLst>
                                          <p:attrName>style.visibility</p:attrName>
                                        </p:attrNameLst>
                                      </p:cBhvr>
                                      <p:to>
                                        <p:strVal val="visible"/>
                                      </p:to>
                                    </p:set>
                                    <p:animEffect transition="in" filter="wheel(1)">
                                      <p:cBhvr>
                                        <p:cTn id="143" dur="1000"/>
                                        <p:tgtEl>
                                          <p:spTgt spid="830"/>
                                        </p:tgtEl>
                                      </p:cBhvr>
                                    </p:animEffect>
                                  </p:childTnLst>
                                </p:cTn>
                              </p:par>
                            </p:childTnLst>
                          </p:cTn>
                        </p:par>
                        <p:par>
                          <p:cTn id="144" fill="hold">
                            <p:stCondLst>
                              <p:cond delay="5500"/>
                            </p:stCondLst>
                            <p:childTnLst>
                              <p:par>
                                <p:cTn id="145" presetID="1" presetClass="exit" presetSubtype="0" fill="hold" nodeType="afterEffect">
                                  <p:stCondLst>
                                    <p:cond delay="1000"/>
                                  </p:stCondLst>
                                  <p:childTnLst>
                                    <p:set>
                                      <p:cBhvr>
                                        <p:cTn id="146" dur="1" fill="hold">
                                          <p:stCondLst>
                                            <p:cond delay="0"/>
                                          </p:stCondLst>
                                        </p:cTn>
                                        <p:tgtEl>
                                          <p:spTgt spid="810"/>
                                        </p:tgtEl>
                                        <p:attrNameLst>
                                          <p:attrName>style.visibility</p:attrName>
                                        </p:attrNameLst>
                                      </p:cBhvr>
                                      <p:to>
                                        <p:strVal val="hidden"/>
                                      </p:to>
                                    </p:set>
                                  </p:childTnLst>
                                </p:cTn>
                              </p:par>
                              <p:par>
                                <p:cTn id="147" presetID="1" presetClass="exit" presetSubtype="0" fill="hold" nodeType="withEffect">
                                  <p:stCondLst>
                                    <p:cond delay="1000"/>
                                  </p:stCondLst>
                                  <p:childTnLst>
                                    <p:set>
                                      <p:cBhvr>
                                        <p:cTn id="148" dur="1" fill="hold">
                                          <p:stCondLst>
                                            <p:cond delay="0"/>
                                          </p:stCondLst>
                                        </p:cTn>
                                        <p:tgtEl>
                                          <p:spTgt spid="814"/>
                                        </p:tgtEl>
                                        <p:attrNameLst>
                                          <p:attrName>style.visibility</p:attrName>
                                        </p:attrNameLst>
                                      </p:cBhvr>
                                      <p:to>
                                        <p:strVal val="hidden"/>
                                      </p:to>
                                    </p:set>
                                  </p:childTnLst>
                                </p:cTn>
                              </p:par>
                              <p:par>
                                <p:cTn id="149" presetID="1" presetClass="exit" presetSubtype="0" fill="hold" nodeType="withEffect">
                                  <p:stCondLst>
                                    <p:cond delay="1000"/>
                                  </p:stCondLst>
                                  <p:childTnLst>
                                    <p:set>
                                      <p:cBhvr>
                                        <p:cTn id="150" dur="1" fill="hold">
                                          <p:stCondLst>
                                            <p:cond delay="0"/>
                                          </p:stCondLst>
                                        </p:cTn>
                                        <p:tgtEl>
                                          <p:spTgt spid="815"/>
                                        </p:tgtEl>
                                        <p:attrNameLst>
                                          <p:attrName>style.visibility</p:attrName>
                                        </p:attrNameLst>
                                      </p:cBhvr>
                                      <p:to>
                                        <p:strVal val="hidden"/>
                                      </p:to>
                                    </p:set>
                                  </p:childTnLst>
                                </p:cTn>
                              </p:par>
                              <p:par>
                                <p:cTn id="151" presetID="1" presetClass="exit" presetSubtype="0" fill="hold" nodeType="withEffect">
                                  <p:stCondLst>
                                    <p:cond delay="1000"/>
                                  </p:stCondLst>
                                  <p:childTnLst>
                                    <p:set>
                                      <p:cBhvr>
                                        <p:cTn id="152" dur="1" fill="hold">
                                          <p:stCondLst>
                                            <p:cond delay="0"/>
                                          </p:stCondLst>
                                        </p:cTn>
                                        <p:tgtEl>
                                          <p:spTgt spid="816"/>
                                        </p:tgtEl>
                                        <p:attrNameLst>
                                          <p:attrName>style.visibility</p:attrName>
                                        </p:attrNameLst>
                                      </p:cBhvr>
                                      <p:to>
                                        <p:strVal val="hidden"/>
                                      </p:to>
                                    </p:set>
                                  </p:childTnLst>
                                </p:cTn>
                              </p:par>
                              <p:par>
                                <p:cTn id="153" presetID="1" presetClass="exit" presetSubtype="0" fill="hold" nodeType="withEffect">
                                  <p:stCondLst>
                                    <p:cond delay="1000"/>
                                  </p:stCondLst>
                                  <p:childTnLst>
                                    <p:set>
                                      <p:cBhvr>
                                        <p:cTn id="154" dur="1" fill="hold">
                                          <p:stCondLst>
                                            <p:cond delay="0"/>
                                          </p:stCondLst>
                                        </p:cTn>
                                        <p:tgtEl>
                                          <p:spTgt spid="817"/>
                                        </p:tgtEl>
                                        <p:attrNameLst>
                                          <p:attrName>style.visibility</p:attrName>
                                        </p:attrNameLst>
                                      </p:cBhvr>
                                      <p:to>
                                        <p:strVal val="hidden"/>
                                      </p:to>
                                    </p:set>
                                  </p:childTnLst>
                                </p:cTn>
                              </p:par>
                              <p:par>
                                <p:cTn id="155" presetID="1" presetClass="exit" presetSubtype="0" fill="hold" nodeType="withEffect">
                                  <p:stCondLst>
                                    <p:cond delay="1000"/>
                                  </p:stCondLst>
                                  <p:childTnLst>
                                    <p:set>
                                      <p:cBhvr>
                                        <p:cTn id="156" dur="1" fill="hold">
                                          <p:stCondLst>
                                            <p:cond delay="0"/>
                                          </p:stCondLst>
                                        </p:cTn>
                                        <p:tgtEl>
                                          <p:spTgt spid="818"/>
                                        </p:tgtEl>
                                        <p:attrNameLst>
                                          <p:attrName>style.visibility</p:attrName>
                                        </p:attrNameLst>
                                      </p:cBhvr>
                                      <p:to>
                                        <p:strVal val="hidden"/>
                                      </p:to>
                                    </p:set>
                                  </p:childTnLst>
                                </p:cTn>
                              </p:par>
                              <p:par>
                                <p:cTn id="157" presetID="1" presetClass="exit" presetSubtype="0" fill="hold" nodeType="withEffect">
                                  <p:stCondLst>
                                    <p:cond delay="1000"/>
                                  </p:stCondLst>
                                  <p:childTnLst>
                                    <p:set>
                                      <p:cBhvr>
                                        <p:cTn id="158" dur="1" fill="hold">
                                          <p:stCondLst>
                                            <p:cond delay="0"/>
                                          </p:stCondLst>
                                        </p:cTn>
                                        <p:tgtEl>
                                          <p:spTgt spid="819"/>
                                        </p:tgtEl>
                                        <p:attrNameLst>
                                          <p:attrName>style.visibility</p:attrName>
                                        </p:attrNameLst>
                                      </p:cBhvr>
                                      <p:to>
                                        <p:strVal val="hidden"/>
                                      </p:to>
                                    </p:set>
                                  </p:childTnLst>
                                </p:cTn>
                              </p:par>
                              <p:par>
                                <p:cTn id="159" presetID="1" presetClass="exit" presetSubtype="0" fill="hold" nodeType="withEffect">
                                  <p:stCondLst>
                                    <p:cond delay="1000"/>
                                  </p:stCondLst>
                                  <p:childTnLst>
                                    <p:set>
                                      <p:cBhvr>
                                        <p:cTn id="160" dur="1" fill="hold">
                                          <p:stCondLst>
                                            <p:cond delay="0"/>
                                          </p:stCondLst>
                                        </p:cTn>
                                        <p:tgtEl>
                                          <p:spTgt spid="820"/>
                                        </p:tgtEl>
                                        <p:attrNameLst>
                                          <p:attrName>style.visibility</p:attrName>
                                        </p:attrNameLst>
                                      </p:cBhvr>
                                      <p:to>
                                        <p:strVal val="hidden"/>
                                      </p:to>
                                    </p:set>
                                  </p:childTnLst>
                                </p:cTn>
                              </p:par>
                              <p:par>
                                <p:cTn id="161" presetID="1" presetClass="exit" presetSubtype="0" fill="hold" nodeType="withEffect">
                                  <p:stCondLst>
                                    <p:cond delay="1000"/>
                                  </p:stCondLst>
                                  <p:childTnLst>
                                    <p:set>
                                      <p:cBhvr>
                                        <p:cTn id="162" dur="1" fill="hold">
                                          <p:stCondLst>
                                            <p:cond delay="0"/>
                                          </p:stCondLst>
                                        </p:cTn>
                                        <p:tgtEl>
                                          <p:spTgt spid="821"/>
                                        </p:tgtEl>
                                        <p:attrNameLst>
                                          <p:attrName>style.visibility</p:attrName>
                                        </p:attrNameLst>
                                      </p:cBhvr>
                                      <p:to>
                                        <p:strVal val="hidden"/>
                                      </p:to>
                                    </p:set>
                                  </p:childTnLst>
                                </p:cTn>
                              </p:par>
                              <p:par>
                                <p:cTn id="163" presetID="1" presetClass="exit" presetSubtype="0" fill="hold" nodeType="withEffect">
                                  <p:stCondLst>
                                    <p:cond delay="1000"/>
                                  </p:stCondLst>
                                  <p:childTnLst>
                                    <p:set>
                                      <p:cBhvr>
                                        <p:cTn id="164" dur="1" fill="hold">
                                          <p:stCondLst>
                                            <p:cond delay="0"/>
                                          </p:stCondLst>
                                        </p:cTn>
                                        <p:tgtEl>
                                          <p:spTgt spid="811"/>
                                        </p:tgtEl>
                                        <p:attrNameLst>
                                          <p:attrName>style.visibility</p:attrName>
                                        </p:attrNameLst>
                                      </p:cBhvr>
                                      <p:to>
                                        <p:strVal val="hidden"/>
                                      </p:to>
                                    </p:set>
                                  </p:childTnLst>
                                </p:cTn>
                              </p:par>
                              <p:par>
                                <p:cTn id="165" presetID="1" presetClass="exit" presetSubtype="0" fill="hold" nodeType="withEffect">
                                  <p:stCondLst>
                                    <p:cond delay="1000"/>
                                  </p:stCondLst>
                                  <p:childTnLst>
                                    <p:set>
                                      <p:cBhvr>
                                        <p:cTn id="166" dur="1" fill="hold">
                                          <p:stCondLst>
                                            <p:cond delay="0"/>
                                          </p:stCondLst>
                                        </p:cTn>
                                        <p:tgtEl>
                                          <p:spTgt spid="812"/>
                                        </p:tgtEl>
                                        <p:attrNameLst>
                                          <p:attrName>style.visibility</p:attrName>
                                        </p:attrNameLst>
                                      </p:cBhvr>
                                      <p:to>
                                        <p:strVal val="hidden"/>
                                      </p:to>
                                    </p:set>
                                  </p:childTnLst>
                                </p:cTn>
                              </p:par>
                              <p:par>
                                <p:cTn id="167" presetID="1" presetClass="exit" presetSubtype="0" fill="hold" nodeType="withEffect">
                                  <p:stCondLst>
                                    <p:cond delay="1000"/>
                                  </p:stCondLst>
                                  <p:childTnLst>
                                    <p:set>
                                      <p:cBhvr>
                                        <p:cTn id="168" dur="1" fill="hold">
                                          <p:stCondLst>
                                            <p:cond delay="0"/>
                                          </p:stCondLst>
                                        </p:cTn>
                                        <p:tgtEl>
                                          <p:spTgt spid="813"/>
                                        </p:tgtEl>
                                        <p:attrNameLst>
                                          <p:attrName>style.visibility</p:attrName>
                                        </p:attrNameLst>
                                      </p:cBhvr>
                                      <p:to>
                                        <p:strVal val="hidden"/>
                                      </p:to>
                                    </p:set>
                                  </p:childTnLst>
                                </p:cTn>
                              </p:par>
                              <p:par>
                                <p:cTn id="169" presetID="1" presetClass="exit" presetSubtype="0" fill="hold" grpId="1" nodeType="withEffect">
                                  <p:stCondLst>
                                    <p:cond delay="1000"/>
                                  </p:stCondLst>
                                  <p:childTnLst>
                                    <p:set>
                                      <p:cBhvr>
                                        <p:cTn id="170" dur="1" fill="hold">
                                          <p:stCondLst>
                                            <p:cond delay="0"/>
                                          </p:stCondLst>
                                        </p:cTn>
                                        <p:tgtEl>
                                          <p:spTgt spid="829"/>
                                        </p:tgtEl>
                                        <p:attrNameLst>
                                          <p:attrName>style.visibility</p:attrName>
                                        </p:attrNameLst>
                                      </p:cBhvr>
                                      <p:to>
                                        <p:strVal val="hidden"/>
                                      </p:to>
                                    </p:set>
                                  </p:childTnLst>
                                </p:cTn>
                              </p:par>
                              <p:par>
                                <p:cTn id="171" presetID="1" presetClass="exit" presetSubtype="0" fill="hold" grpId="1" nodeType="withEffect">
                                  <p:stCondLst>
                                    <p:cond delay="1000"/>
                                  </p:stCondLst>
                                  <p:childTnLst>
                                    <p:set>
                                      <p:cBhvr>
                                        <p:cTn id="172" dur="1" fill="hold">
                                          <p:stCondLst>
                                            <p:cond delay="0"/>
                                          </p:stCondLst>
                                        </p:cTn>
                                        <p:tgtEl>
                                          <p:spTgt spid="835"/>
                                        </p:tgtEl>
                                        <p:attrNameLst>
                                          <p:attrName>style.visibility</p:attrName>
                                        </p:attrNameLst>
                                      </p:cBhvr>
                                      <p:to>
                                        <p:strVal val="hidden"/>
                                      </p:to>
                                    </p:set>
                                  </p:childTnLst>
                                </p:cTn>
                              </p:par>
                              <p:par>
                                <p:cTn id="173" presetID="1" presetClass="exit" presetSubtype="0" fill="hold" grpId="1" nodeType="withEffect">
                                  <p:stCondLst>
                                    <p:cond delay="1000"/>
                                  </p:stCondLst>
                                  <p:childTnLst>
                                    <p:set>
                                      <p:cBhvr>
                                        <p:cTn id="174" dur="1" fill="hold">
                                          <p:stCondLst>
                                            <p:cond delay="0"/>
                                          </p:stCondLst>
                                        </p:cTn>
                                        <p:tgtEl>
                                          <p:spTgt spid="837"/>
                                        </p:tgtEl>
                                        <p:attrNameLst>
                                          <p:attrName>style.visibility</p:attrName>
                                        </p:attrNameLst>
                                      </p:cBhvr>
                                      <p:to>
                                        <p:strVal val="hidden"/>
                                      </p:to>
                                    </p:set>
                                  </p:childTnLst>
                                </p:cTn>
                              </p:par>
                              <p:par>
                                <p:cTn id="175" presetID="1" presetClass="exit" presetSubtype="0" fill="hold" grpId="1" nodeType="withEffect">
                                  <p:stCondLst>
                                    <p:cond delay="1000"/>
                                  </p:stCondLst>
                                  <p:childTnLst>
                                    <p:set>
                                      <p:cBhvr>
                                        <p:cTn id="176" dur="1" fill="hold">
                                          <p:stCondLst>
                                            <p:cond delay="0"/>
                                          </p:stCondLst>
                                        </p:cTn>
                                        <p:tgtEl>
                                          <p:spTgt spid="836"/>
                                        </p:tgtEl>
                                        <p:attrNameLst>
                                          <p:attrName>style.visibility</p:attrName>
                                        </p:attrNameLst>
                                      </p:cBhvr>
                                      <p:to>
                                        <p:strVal val="hidden"/>
                                      </p:to>
                                    </p:set>
                                  </p:childTnLst>
                                </p:cTn>
                              </p:par>
                              <p:par>
                                <p:cTn id="177" presetID="1" presetClass="exit" presetSubtype="0" fill="hold" grpId="1" nodeType="withEffect">
                                  <p:stCondLst>
                                    <p:cond delay="1000"/>
                                  </p:stCondLst>
                                  <p:childTnLst>
                                    <p:set>
                                      <p:cBhvr>
                                        <p:cTn id="178" dur="1" fill="hold">
                                          <p:stCondLst>
                                            <p:cond delay="0"/>
                                          </p:stCondLst>
                                        </p:cTn>
                                        <p:tgtEl>
                                          <p:spTgt spid="838"/>
                                        </p:tgtEl>
                                        <p:attrNameLst>
                                          <p:attrName>style.visibility</p:attrName>
                                        </p:attrNameLst>
                                      </p:cBhvr>
                                      <p:to>
                                        <p:strVal val="hidden"/>
                                      </p:to>
                                    </p:set>
                                  </p:childTnLst>
                                </p:cTn>
                              </p:par>
                              <p:par>
                                <p:cTn id="179" presetID="1" presetClass="exit" presetSubtype="0" fill="hold" grpId="1" nodeType="withEffect">
                                  <p:stCondLst>
                                    <p:cond delay="1000"/>
                                  </p:stCondLst>
                                  <p:childTnLst>
                                    <p:set>
                                      <p:cBhvr>
                                        <p:cTn id="180" dur="1" fill="hold">
                                          <p:stCondLst>
                                            <p:cond delay="0"/>
                                          </p:stCondLst>
                                        </p:cTn>
                                        <p:tgtEl>
                                          <p:spTgt spid="839"/>
                                        </p:tgtEl>
                                        <p:attrNameLst>
                                          <p:attrName>style.visibility</p:attrName>
                                        </p:attrNameLst>
                                      </p:cBhvr>
                                      <p:to>
                                        <p:strVal val="hidden"/>
                                      </p:to>
                                    </p:set>
                                  </p:childTnLst>
                                </p:cTn>
                              </p:par>
                              <p:par>
                                <p:cTn id="181" presetID="1" presetClass="exit" presetSubtype="0" fill="hold" grpId="1" nodeType="withEffect">
                                  <p:stCondLst>
                                    <p:cond delay="1000"/>
                                  </p:stCondLst>
                                  <p:childTnLst>
                                    <p:set>
                                      <p:cBhvr>
                                        <p:cTn id="182" dur="1" fill="hold">
                                          <p:stCondLst>
                                            <p:cond delay="0"/>
                                          </p:stCondLst>
                                        </p:cTn>
                                        <p:tgtEl>
                                          <p:spTgt spid="840"/>
                                        </p:tgtEl>
                                        <p:attrNameLst>
                                          <p:attrName>style.visibility</p:attrName>
                                        </p:attrNameLst>
                                      </p:cBhvr>
                                      <p:to>
                                        <p:strVal val="hidden"/>
                                      </p:to>
                                    </p:set>
                                  </p:childTnLst>
                                </p:cTn>
                              </p:par>
                              <p:par>
                                <p:cTn id="183" presetID="1" presetClass="exit" presetSubtype="0" fill="hold" grpId="1" nodeType="withEffect">
                                  <p:stCondLst>
                                    <p:cond delay="1000"/>
                                  </p:stCondLst>
                                  <p:childTnLst>
                                    <p:set>
                                      <p:cBhvr>
                                        <p:cTn id="184" dur="1" fill="hold">
                                          <p:stCondLst>
                                            <p:cond delay="0"/>
                                          </p:stCondLst>
                                        </p:cTn>
                                        <p:tgtEl>
                                          <p:spTgt spid="834"/>
                                        </p:tgtEl>
                                        <p:attrNameLst>
                                          <p:attrName>style.visibility</p:attrName>
                                        </p:attrNameLst>
                                      </p:cBhvr>
                                      <p:to>
                                        <p:strVal val="hidden"/>
                                      </p:to>
                                    </p:set>
                                  </p:childTnLst>
                                </p:cTn>
                              </p:par>
                              <p:par>
                                <p:cTn id="185" presetID="1" presetClass="exit" presetSubtype="0" fill="hold" grpId="1" nodeType="withEffect">
                                  <p:stCondLst>
                                    <p:cond delay="1000"/>
                                  </p:stCondLst>
                                  <p:childTnLst>
                                    <p:set>
                                      <p:cBhvr>
                                        <p:cTn id="186" dur="1" fill="hold">
                                          <p:stCondLst>
                                            <p:cond delay="0"/>
                                          </p:stCondLst>
                                        </p:cTn>
                                        <p:tgtEl>
                                          <p:spTgt spid="833"/>
                                        </p:tgtEl>
                                        <p:attrNameLst>
                                          <p:attrName>style.visibility</p:attrName>
                                        </p:attrNameLst>
                                      </p:cBhvr>
                                      <p:to>
                                        <p:strVal val="hidden"/>
                                      </p:to>
                                    </p:set>
                                  </p:childTnLst>
                                </p:cTn>
                              </p:par>
                              <p:par>
                                <p:cTn id="187" presetID="1" presetClass="exit" presetSubtype="0" fill="hold" grpId="1" nodeType="withEffect">
                                  <p:stCondLst>
                                    <p:cond delay="1000"/>
                                  </p:stCondLst>
                                  <p:childTnLst>
                                    <p:set>
                                      <p:cBhvr>
                                        <p:cTn id="188" dur="1" fill="hold">
                                          <p:stCondLst>
                                            <p:cond delay="0"/>
                                          </p:stCondLst>
                                        </p:cTn>
                                        <p:tgtEl>
                                          <p:spTgt spid="832"/>
                                        </p:tgtEl>
                                        <p:attrNameLst>
                                          <p:attrName>style.visibility</p:attrName>
                                        </p:attrNameLst>
                                      </p:cBhvr>
                                      <p:to>
                                        <p:strVal val="hidden"/>
                                      </p:to>
                                    </p:set>
                                  </p:childTnLst>
                                </p:cTn>
                              </p:par>
                              <p:par>
                                <p:cTn id="189" presetID="1" presetClass="exit" presetSubtype="0" fill="hold" grpId="1" nodeType="withEffect">
                                  <p:stCondLst>
                                    <p:cond delay="1000"/>
                                  </p:stCondLst>
                                  <p:childTnLst>
                                    <p:set>
                                      <p:cBhvr>
                                        <p:cTn id="190" dur="1" fill="hold">
                                          <p:stCondLst>
                                            <p:cond delay="0"/>
                                          </p:stCondLst>
                                        </p:cTn>
                                        <p:tgtEl>
                                          <p:spTgt spid="831"/>
                                        </p:tgtEl>
                                        <p:attrNameLst>
                                          <p:attrName>style.visibility</p:attrName>
                                        </p:attrNameLst>
                                      </p:cBhvr>
                                      <p:to>
                                        <p:strVal val="hidden"/>
                                      </p:to>
                                    </p:set>
                                  </p:childTnLst>
                                </p:cTn>
                              </p:par>
                              <p:par>
                                <p:cTn id="191" presetID="1" presetClass="exit" presetSubtype="0" fill="hold" grpId="1" nodeType="withEffect">
                                  <p:stCondLst>
                                    <p:cond delay="1000"/>
                                  </p:stCondLst>
                                  <p:childTnLst>
                                    <p:set>
                                      <p:cBhvr>
                                        <p:cTn id="192" dur="1" fill="hold">
                                          <p:stCondLst>
                                            <p:cond delay="0"/>
                                          </p:stCondLst>
                                        </p:cTn>
                                        <p:tgtEl>
                                          <p:spTgt spid="830"/>
                                        </p:tgtEl>
                                        <p:attrNameLst>
                                          <p:attrName>style.visibility</p:attrName>
                                        </p:attrNameLst>
                                      </p:cBhvr>
                                      <p:to>
                                        <p:strVal val="hidden"/>
                                      </p:to>
                                    </p:set>
                                  </p:childTnLst>
                                </p:cTn>
                              </p:par>
                            </p:childTnLst>
                          </p:cTn>
                        </p:par>
                        <p:par>
                          <p:cTn id="193" fill="hold">
                            <p:stCondLst>
                              <p:cond delay="6500"/>
                            </p:stCondLst>
                            <p:childTnLst>
                              <p:par>
                                <p:cTn id="194" presetID="21" presetClass="entr" presetSubtype="1" fill="hold" nodeType="afterEffect">
                                  <p:stCondLst>
                                    <p:cond delay="0"/>
                                  </p:stCondLst>
                                  <p:childTnLst>
                                    <p:set>
                                      <p:cBhvr>
                                        <p:cTn id="195" dur="1" fill="hold">
                                          <p:stCondLst>
                                            <p:cond delay="0"/>
                                          </p:stCondLst>
                                        </p:cTn>
                                        <p:tgtEl>
                                          <p:spTgt spid="822"/>
                                        </p:tgtEl>
                                        <p:attrNameLst>
                                          <p:attrName>style.visibility</p:attrName>
                                        </p:attrNameLst>
                                      </p:cBhvr>
                                      <p:to>
                                        <p:strVal val="visible"/>
                                      </p:to>
                                    </p:set>
                                    <p:animEffect transition="in" filter="wheel(1)">
                                      <p:cBhvr>
                                        <p:cTn id="196" dur="500"/>
                                        <p:tgtEl>
                                          <p:spTgt spid="822"/>
                                        </p:tgtEl>
                                      </p:cBhvr>
                                    </p:animEffect>
                                  </p:childTnLst>
                                </p:cTn>
                              </p:par>
                              <p:par>
                                <p:cTn id="197" presetID="21" presetClass="entr" presetSubtype="1" fill="hold" grpId="0" nodeType="withEffect">
                                  <p:stCondLst>
                                    <p:cond delay="0"/>
                                  </p:stCondLst>
                                  <p:childTnLst>
                                    <p:set>
                                      <p:cBhvr>
                                        <p:cTn id="198" dur="1" fill="hold">
                                          <p:stCondLst>
                                            <p:cond delay="0"/>
                                          </p:stCondLst>
                                        </p:cTn>
                                        <p:tgtEl>
                                          <p:spTgt spid="807"/>
                                        </p:tgtEl>
                                        <p:attrNameLst>
                                          <p:attrName>style.visibility</p:attrName>
                                        </p:attrNameLst>
                                      </p:cBhvr>
                                      <p:to>
                                        <p:strVal val="visible"/>
                                      </p:to>
                                    </p:set>
                                    <p:animEffect transition="in" filter="wheel(1)">
                                      <p:cBhvr>
                                        <p:cTn id="199" dur="500"/>
                                        <p:tgtEl>
                                          <p:spTgt spid="807"/>
                                        </p:tgtEl>
                                      </p:cBhvr>
                                    </p:animEffect>
                                  </p:childTnLst>
                                </p:cTn>
                              </p:par>
                              <p:par>
                                <p:cTn id="200" presetID="21" presetClass="entr" presetSubtype="1" fill="hold" nodeType="withEffect">
                                  <p:stCondLst>
                                    <p:cond delay="0"/>
                                  </p:stCondLst>
                                  <p:childTnLst>
                                    <p:set>
                                      <p:cBhvr>
                                        <p:cTn id="201" dur="1" fill="hold">
                                          <p:stCondLst>
                                            <p:cond delay="0"/>
                                          </p:stCondLst>
                                        </p:cTn>
                                        <p:tgtEl>
                                          <p:spTgt spid="824"/>
                                        </p:tgtEl>
                                        <p:attrNameLst>
                                          <p:attrName>style.visibility</p:attrName>
                                        </p:attrNameLst>
                                      </p:cBhvr>
                                      <p:to>
                                        <p:strVal val="visible"/>
                                      </p:to>
                                    </p:set>
                                    <p:animEffect transition="in" filter="wheel(1)">
                                      <p:cBhvr>
                                        <p:cTn id="202" dur="500"/>
                                        <p:tgtEl>
                                          <p:spTgt spid="824"/>
                                        </p:tgtEl>
                                      </p:cBhvr>
                                    </p:animEffect>
                                  </p:childTnLst>
                                </p:cTn>
                              </p:par>
                              <p:par>
                                <p:cTn id="203" presetID="21" presetClass="entr" presetSubtype="1" fill="hold" grpId="0" nodeType="withEffect">
                                  <p:stCondLst>
                                    <p:cond delay="0"/>
                                  </p:stCondLst>
                                  <p:childTnLst>
                                    <p:set>
                                      <p:cBhvr>
                                        <p:cTn id="204" dur="1" fill="hold">
                                          <p:stCondLst>
                                            <p:cond delay="0"/>
                                          </p:stCondLst>
                                        </p:cTn>
                                        <p:tgtEl>
                                          <p:spTgt spid="808"/>
                                        </p:tgtEl>
                                        <p:attrNameLst>
                                          <p:attrName>style.visibility</p:attrName>
                                        </p:attrNameLst>
                                      </p:cBhvr>
                                      <p:to>
                                        <p:strVal val="visible"/>
                                      </p:to>
                                    </p:set>
                                    <p:animEffect transition="in" filter="wheel(1)">
                                      <p:cBhvr>
                                        <p:cTn id="205" dur="500"/>
                                        <p:tgtEl>
                                          <p:spTgt spid="808"/>
                                        </p:tgtEl>
                                      </p:cBhvr>
                                    </p:animEffect>
                                  </p:childTnLst>
                                </p:cTn>
                              </p:par>
                              <p:par>
                                <p:cTn id="206" presetID="21" presetClass="entr" presetSubtype="1" fill="hold" nodeType="withEffect">
                                  <p:stCondLst>
                                    <p:cond delay="0"/>
                                  </p:stCondLst>
                                  <p:childTnLst>
                                    <p:set>
                                      <p:cBhvr>
                                        <p:cTn id="207" dur="1" fill="hold">
                                          <p:stCondLst>
                                            <p:cond delay="0"/>
                                          </p:stCondLst>
                                        </p:cTn>
                                        <p:tgtEl>
                                          <p:spTgt spid="823"/>
                                        </p:tgtEl>
                                        <p:attrNameLst>
                                          <p:attrName>style.visibility</p:attrName>
                                        </p:attrNameLst>
                                      </p:cBhvr>
                                      <p:to>
                                        <p:strVal val="visible"/>
                                      </p:to>
                                    </p:set>
                                    <p:animEffect transition="in" filter="wheel(1)">
                                      <p:cBhvr>
                                        <p:cTn id="208" dur="500"/>
                                        <p:tgtEl>
                                          <p:spTgt spid="823"/>
                                        </p:tgtEl>
                                      </p:cBhvr>
                                    </p:animEffect>
                                  </p:childTnLst>
                                </p:cTn>
                              </p:par>
                              <p:par>
                                <p:cTn id="209" presetID="21" presetClass="entr" presetSubtype="1" fill="hold" grpId="0" nodeType="withEffect">
                                  <p:stCondLst>
                                    <p:cond delay="0"/>
                                  </p:stCondLst>
                                  <p:childTnLst>
                                    <p:set>
                                      <p:cBhvr>
                                        <p:cTn id="210" dur="1" fill="hold">
                                          <p:stCondLst>
                                            <p:cond delay="0"/>
                                          </p:stCondLst>
                                        </p:cTn>
                                        <p:tgtEl>
                                          <p:spTgt spid="809"/>
                                        </p:tgtEl>
                                        <p:attrNameLst>
                                          <p:attrName>style.visibility</p:attrName>
                                        </p:attrNameLst>
                                      </p:cBhvr>
                                      <p:to>
                                        <p:strVal val="visible"/>
                                      </p:to>
                                    </p:set>
                                    <p:animEffect transition="in" filter="wheel(1)">
                                      <p:cBhvr>
                                        <p:cTn id="211" dur="500"/>
                                        <p:tgtEl>
                                          <p:spTgt spid="809"/>
                                        </p:tgtEl>
                                      </p:cBhvr>
                                    </p:animEffect>
                                  </p:childTnLst>
                                </p:cTn>
                              </p:par>
                            </p:childTnLst>
                          </p:cTn>
                        </p:par>
                        <p:par>
                          <p:cTn id="212" fill="hold">
                            <p:stCondLst>
                              <p:cond delay="7000"/>
                            </p:stCondLst>
                            <p:childTnLst>
                              <p:par>
                                <p:cTn id="213" presetID="21" presetClass="entr" presetSubtype="1" fill="hold" nodeType="afterEffect">
                                  <p:stCondLst>
                                    <p:cond delay="0"/>
                                  </p:stCondLst>
                                  <p:childTnLst>
                                    <p:set>
                                      <p:cBhvr>
                                        <p:cTn id="214" dur="1" fill="hold">
                                          <p:stCondLst>
                                            <p:cond delay="0"/>
                                          </p:stCondLst>
                                        </p:cTn>
                                        <p:tgtEl>
                                          <p:spTgt spid="825"/>
                                        </p:tgtEl>
                                        <p:attrNameLst>
                                          <p:attrName>style.visibility</p:attrName>
                                        </p:attrNameLst>
                                      </p:cBhvr>
                                      <p:to>
                                        <p:strVal val="visible"/>
                                      </p:to>
                                    </p:set>
                                    <p:animEffect transition="in" filter="wheel(1)">
                                      <p:cBhvr>
                                        <p:cTn id="215" dur="500"/>
                                        <p:tgtEl>
                                          <p:spTgt spid="825"/>
                                        </p:tgtEl>
                                      </p:cBhvr>
                                    </p:animEffect>
                                  </p:childTnLst>
                                </p:cTn>
                              </p:par>
                              <p:par>
                                <p:cTn id="216" presetID="21" presetClass="entr" presetSubtype="1" fill="hold" grpId="0" nodeType="withEffect">
                                  <p:stCondLst>
                                    <p:cond delay="0"/>
                                  </p:stCondLst>
                                  <p:childTnLst>
                                    <p:set>
                                      <p:cBhvr>
                                        <p:cTn id="217" dur="1" fill="hold">
                                          <p:stCondLst>
                                            <p:cond delay="0"/>
                                          </p:stCondLst>
                                        </p:cTn>
                                        <p:tgtEl>
                                          <p:spTgt spid="828"/>
                                        </p:tgtEl>
                                        <p:attrNameLst>
                                          <p:attrName>style.visibility</p:attrName>
                                        </p:attrNameLst>
                                      </p:cBhvr>
                                      <p:to>
                                        <p:strVal val="visible"/>
                                      </p:to>
                                    </p:set>
                                    <p:animEffect transition="in" filter="wheel(1)">
                                      <p:cBhvr>
                                        <p:cTn id="218" dur="500"/>
                                        <p:tgtEl>
                                          <p:spTgt spid="828"/>
                                        </p:tgtEl>
                                      </p:cBhvr>
                                    </p:animEffect>
                                  </p:childTnLst>
                                </p:cTn>
                              </p:par>
                              <p:par>
                                <p:cTn id="219" presetID="21" presetClass="entr" presetSubtype="1" fill="hold" grpId="0" nodeType="withEffect">
                                  <p:stCondLst>
                                    <p:cond delay="0"/>
                                  </p:stCondLst>
                                  <p:childTnLst>
                                    <p:set>
                                      <p:cBhvr>
                                        <p:cTn id="220" dur="1" fill="hold">
                                          <p:stCondLst>
                                            <p:cond delay="0"/>
                                          </p:stCondLst>
                                        </p:cTn>
                                        <p:tgtEl>
                                          <p:spTgt spid="843"/>
                                        </p:tgtEl>
                                        <p:attrNameLst>
                                          <p:attrName>style.visibility</p:attrName>
                                        </p:attrNameLst>
                                      </p:cBhvr>
                                      <p:to>
                                        <p:strVal val="visible"/>
                                      </p:to>
                                    </p:set>
                                    <p:animEffect transition="in" filter="wheel(1)">
                                      <p:cBhvr>
                                        <p:cTn id="221" dur="500"/>
                                        <p:tgtEl>
                                          <p:spTgt spid="843"/>
                                        </p:tgtEl>
                                      </p:cBhvr>
                                    </p:animEffect>
                                  </p:childTnLst>
                                </p:cTn>
                              </p:par>
                              <p:par>
                                <p:cTn id="222" presetID="21" presetClass="entr" presetSubtype="1" fill="hold" nodeType="withEffect">
                                  <p:stCondLst>
                                    <p:cond delay="0"/>
                                  </p:stCondLst>
                                  <p:childTnLst>
                                    <p:set>
                                      <p:cBhvr>
                                        <p:cTn id="223" dur="1" fill="hold">
                                          <p:stCondLst>
                                            <p:cond delay="0"/>
                                          </p:stCondLst>
                                        </p:cTn>
                                        <p:tgtEl>
                                          <p:spTgt spid="842"/>
                                        </p:tgtEl>
                                        <p:attrNameLst>
                                          <p:attrName>style.visibility</p:attrName>
                                        </p:attrNameLst>
                                      </p:cBhvr>
                                      <p:to>
                                        <p:strVal val="visible"/>
                                      </p:to>
                                    </p:set>
                                    <p:animEffect transition="in" filter="wheel(1)">
                                      <p:cBhvr>
                                        <p:cTn id="224" dur="500"/>
                                        <p:tgtEl>
                                          <p:spTgt spid="842"/>
                                        </p:tgtEl>
                                      </p:cBhvr>
                                    </p:animEffect>
                                  </p:childTnLst>
                                </p:cTn>
                              </p:par>
                            </p:childTnLst>
                          </p:cTn>
                        </p:par>
                        <p:par>
                          <p:cTn id="225" fill="hold">
                            <p:stCondLst>
                              <p:cond delay="7500"/>
                            </p:stCondLst>
                            <p:childTnLst>
                              <p:par>
                                <p:cTn id="226" presetID="3" presetClass="entr" presetSubtype="10" fill="hold" grpId="0" nodeType="afterEffect">
                                  <p:stCondLst>
                                    <p:cond delay="0"/>
                                  </p:stCondLst>
                                  <p:childTnLst>
                                    <p:set>
                                      <p:cBhvr>
                                        <p:cTn id="227" dur="1" fill="hold">
                                          <p:stCondLst>
                                            <p:cond delay="0"/>
                                          </p:stCondLst>
                                        </p:cTn>
                                        <p:tgtEl>
                                          <p:spTgt spid="827"/>
                                        </p:tgtEl>
                                        <p:attrNameLst>
                                          <p:attrName>style.visibility</p:attrName>
                                        </p:attrNameLst>
                                      </p:cBhvr>
                                      <p:to>
                                        <p:strVal val="visible"/>
                                      </p:to>
                                    </p:set>
                                    <p:animEffect transition="in" filter="blinds(horizontal)">
                                      <p:cBhvr>
                                        <p:cTn id="228" dur="500"/>
                                        <p:tgtEl>
                                          <p:spTgt spid="827"/>
                                        </p:tgtEl>
                                      </p:cBhvr>
                                    </p:animEffect>
                                  </p:childTnLst>
                                </p:cTn>
                              </p:par>
                              <p:par>
                                <p:cTn id="229" presetID="3" presetClass="entr" presetSubtype="10" fill="hold" grpId="0" nodeType="withEffect">
                                  <p:stCondLst>
                                    <p:cond delay="0"/>
                                  </p:stCondLst>
                                  <p:childTnLst>
                                    <p:set>
                                      <p:cBhvr>
                                        <p:cTn id="230" dur="1" fill="hold">
                                          <p:stCondLst>
                                            <p:cond delay="0"/>
                                          </p:stCondLst>
                                        </p:cTn>
                                        <p:tgtEl>
                                          <p:spTgt spid="844"/>
                                        </p:tgtEl>
                                        <p:attrNameLst>
                                          <p:attrName>style.visibility</p:attrName>
                                        </p:attrNameLst>
                                      </p:cBhvr>
                                      <p:to>
                                        <p:strVal val="visible"/>
                                      </p:to>
                                    </p:set>
                                    <p:animEffect transition="in" filter="blinds(horizontal)">
                                      <p:cBhvr>
                                        <p:cTn id="231" dur="500"/>
                                        <p:tgtEl>
                                          <p:spTgt spid="844"/>
                                        </p:tgtEl>
                                      </p:cBhvr>
                                    </p:animEffect>
                                  </p:childTnLst>
                                </p:cTn>
                              </p:par>
                            </p:childTnLst>
                          </p:cTn>
                        </p:par>
                        <p:par>
                          <p:cTn id="232" fill="hold">
                            <p:stCondLst>
                              <p:cond delay="8000"/>
                            </p:stCondLst>
                            <p:childTnLst>
                              <p:par>
                                <p:cTn id="233" presetID="1" presetClass="exit" presetSubtype="0" fill="hold" nodeType="afterEffect">
                                  <p:stCondLst>
                                    <p:cond delay="1000"/>
                                  </p:stCondLst>
                                  <p:childTnLst>
                                    <p:set>
                                      <p:cBhvr>
                                        <p:cTn id="234" dur="1" fill="hold">
                                          <p:stCondLst>
                                            <p:cond delay="0"/>
                                          </p:stCondLst>
                                        </p:cTn>
                                        <p:tgtEl>
                                          <p:spTgt spid="825"/>
                                        </p:tgtEl>
                                        <p:attrNameLst>
                                          <p:attrName>style.visibility</p:attrName>
                                        </p:attrNameLst>
                                      </p:cBhvr>
                                      <p:to>
                                        <p:strVal val="hidden"/>
                                      </p:to>
                                    </p:set>
                                  </p:childTnLst>
                                </p:cTn>
                              </p:par>
                              <p:par>
                                <p:cTn id="235" presetID="1" presetClass="exit" presetSubtype="0" fill="hold" grpId="1" nodeType="withEffect">
                                  <p:stCondLst>
                                    <p:cond delay="1000"/>
                                  </p:stCondLst>
                                  <p:childTnLst>
                                    <p:set>
                                      <p:cBhvr>
                                        <p:cTn id="236" dur="1" fill="hold">
                                          <p:stCondLst>
                                            <p:cond delay="0"/>
                                          </p:stCondLst>
                                        </p:cTn>
                                        <p:tgtEl>
                                          <p:spTgt spid="828"/>
                                        </p:tgtEl>
                                        <p:attrNameLst>
                                          <p:attrName>style.visibility</p:attrName>
                                        </p:attrNameLst>
                                      </p:cBhvr>
                                      <p:to>
                                        <p:strVal val="hidden"/>
                                      </p:to>
                                    </p:set>
                                  </p:childTnLst>
                                </p:cTn>
                              </p:par>
                              <p:par>
                                <p:cTn id="237" presetID="1" presetClass="exit" presetSubtype="0" fill="hold" nodeType="withEffect">
                                  <p:stCondLst>
                                    <p:cond delay="1000"/>
                                  </p:stCondLst>
                                  <p:childTnLst>
                                    <p:set>
                                      <p:cBhvr>
                                        <p:cTn id="238" dur="1" fill="hold">
                                          <p:stCondLst>
                                            <p:cond delay="0"/>
                                          </p:stCondLst>
                                        </p:cTn>
                                        <p:tgtEl>
                                          <p:spTgt spid="842"/>
                                        </p:tgtEl>
                                        <p:attrNameLst>
                                          <p:attrName>style.visibility</p:attrName>
                                        </p:attrNameLst>
                                      </p:cBhvr>
                                      <p:to>
                                        <p:strVal val="hidden"/>
                                      </p:to>
                                    </p:set>
                                  </p:childTnLst>
                                </p:cTn>
                              </p:par>
                              <p:par>
                                <p:cTn id="239" presetID="1" presetClass="exit" presetSubtype="0" fill="hold" grpId="1" nodeType="withEffect">
                                  <p:stCondLst>
                                    <p:cond delay="1000"/>
                                  </p:stCondLst>
                                  <p:childTnLst>
                                    <p:set>
                                      <p:cBhvr>
                                        <p:cTn id="240" dur="1" fill="hold">
                                          <p:stCondLst>
                                            <p:cond delay="0"/>
                                          </p:stCondLst>
                                        </p:cTn>
                                        <p:tgtEl>
                                          <p:spTgt spid="843"/>
                                        </p:tgtEl>
                                        <p:attrNameLst>
                                          <p:attrName>style.visibility</p:attrName>
                                        </p:attrNameLst>
                                      </p:cBhvr>
                                      <p:to>
                                        <p:strVal val="hidden"/>
                                      </p:to>
                                    </p:set>
                                  </p:childTnLst>
                                </p:cTn>
                              </p:par>
                            </p:childTnLst>
                          </p:cTn>
                        </p:par>
                        <p:par>
                          <p:cTn id="241" fill="hold">
                            <p:stCondLst>
                              <p:cond delay="9000"/>
                            </p:stCondLst>
                            <p:childTnLst>
                              <p:par>
                                <p:cTn id="242" presetID="21" presetClass="entr" presetSubtype="1" fill="hold" nodeType="afterEffect">
                                  <p:stCondLst>
                                    <p:cond delay="0"/>
                                  </p:stCondLst>
                                  <p:childTnLst>
                                    <p:set>
                                      <p:cBhvr>
                                        <p:cTn id="243" dur="1" fill="hold">
                                          <p:stCondLst>
                                            <p:cond delay="0"/>
                                          </p:stCondLst>
                                        </p:cTn>
                                        <p:tgtEl>
                                          <p:spTgt spid="826"/>
                                        </p:tgtEl>
                                        <p:attrNameLst>
                                          <p:attrName>style.visibility</p:attrName>
                                        </p:attrNameLst>
                                      </p:cBhvr>
                                      <p:to>
                                        <p:strVal val="visible"/>
                                      </p:to>
                                    </p:set>
                                    <p:animEffect transition="in" filter="wheel(1)">
                                      <p:cBhvr>
                                        <p:cTn id="244" dur="500"/>
                                        <p:tgtEl>
                                          <p:spTgt spid="826"/>
                                        </p:tgtEl>
                                      </p:cBhvr>
                                    </p:animEffect>
                                  </p:childTnLst>
                                </p:cTn>
                              </p:par>
                            </p:childTnLst>
                          </p:cTn>
                        </p:par>
                        <p:par>
                          <p:cTn id="245" fill="hold">
                            <p:stCondLst>
                              <p:cond delay="9500"/>
                            </p:stCondLst>
                            <p:childTnLst>
                              <p:par>
                                <p:cTn id="246" presetID="1" presetClass="exit" presetSubtype="0" fill="hold" nodeType="afterEffect">
                                  <p:stCondLst>
                                    <p:cond delay="1000"/>
                                  </p:stCondLst>
                                  <p:childTnLst>
                                    <p:set>
                                      <p:cBhvr>
                                        <p:cTn id="247" dur="1" fill="hold">
                                          <p:stCondLst>
                                            <p:cond delay="0"/>
                                          </p:stCondLst>
                                        </p:cTn>
                                        <p:tgtEl>
                                          <p:spTgt spid="826"/>
                                        </p:tgtEl>
                                        <p:attrNameLst>
                                          <p:attrName>style.visibility</p:attrName>
                                        </p:attrNameLst>
                                      </p:cBhvr>
                                      <p:to>
                                        <p:strVal val="hidden"/>
                                      </p:to>
                                    </p:set>
                                  </p:childTnLst>
                                </p:cTn>
                              </p:par>
                            </p:childTnLst>
                          </p:cTn>
                        </p:par>
                        <p:par>
                          <p:cTn id="248" fill="hold">
                            <p:stCondLst>
                              <p:cond delay="10500"/>
                            </p:stCondLst>
                            <p:childTnLst>
                              <p:par>
                                <p:cTn id="249" presetID="1" presetClass="exit" presetSubtype="0" fill="hold" grpId="1" nodeType="afterEffect">
                                  <p:stCondLst>
                                    <p:cond delay="0"/>
                                  </p:stCondLst>
                                  <p:childTnLst>
                                    <p:set>
                                      <p:cBhvr>
                                        <p:cTn id="250" dur="1" fill="hold">
                                          <p:stCondLst>
                                            <p:cond delay="0"/>
                                          </p:stCondLst>
                                        </p:cTn>
                                        <p:tgtEl>
                                          <p:spTgt spid="841"/>
                                        </p:tgtEl>
                                        <p:attrNameLst>
                                          <p:attrName>style.visibility</p:attrName>
                                        </p:attrNameLst>
                                      </p:cBhvr>
                                      <p:to>
                                        <p:strVal val="hidden"/>
                                      </p:to>
                                    </p:set>
                                  </p:childTnLst>
                                </p:cTn>
                              </p:par>
                              <p:par>
                                <p:cTn id="251" presetID="21" presetClass="entr" presetSubtype="1" fill="hold" grpId="0" nodeType="withEffect">
                                  <p:stCondLst>
                                    <p:cond delay="0"/>
                                  </p:stCondLst>
                                  <p:childTnLst>
                                    <p:set>
                                      <p:cBhvr>
                                        <p:cTn id="252" dur="1" fill="hold">
                                          <p:stCondLst>
                                            <p:cond delay="0"/>
                                          </p:stCondLst>
                                        </p:cTn>
                                        <p:tgtEl>
                                          <p:spTgt spid="893"/>
                                        </p:tgtEl>
                                        <p:attrNameLst>
                                          <p:attrName>style.visibility</p:attrName>
                                        </p:attrNameLst>
                                      </p:cBhvr>
                                      <p:to>
                                        <p:strVal val="visible"/>
                                      </p:to>
                                    </p:set>
                                    <p:animEffect transition="in" filter="wheel(1)">
                                      <p:cBhvr>
                                        <p:cTn id="253" dur="500"/>
                                        <p:tgtEl>
                                          <p:spTgt spid="893"/>
                                        </p:tgtEl>
                                      </p:cBhvr>
                                    </p:animEffect>
                                  </p:childTnLst>
                                </p:cTn>
                              </p:par>
                            </p:childTnLst>
                          </p:cTn>
                        </p:par>
                        <p:par>
                          <p:cTn id="254" fill="hold">
                            <p:stCondLst>
                              <p:cond delay="11000"/>
                            </p:stCondLst>
                            <p:childTnLst>
                              <p:par>
                                <p:cTn id="255" presetID="21" presetClass="entr" presetSubtype="1" fill="hold" grpId="0" nodeType="afterEffect">
                                  <p:stCondLst>
                                    <p:cond delay="0"/>
                                  </p:stCondLst>
                                  <p:childTnLst>
                                    <p:set>
                                      <p:cBhvr>
                                        <p:cTn id="256" dur="1" fill="hold">
                                          <p:stCondLst>
                                            <p:cond delay="0"/>
                                          </p:stCondLst>
                                        </p:cTn>
                                        <p:tgtEl>
                                          <p:spTgt spid="857"/>
                                        </p:tgtEl>
                                        <p:attrNameLst>
                                          <p:attrName>style.visibility</p:attrName>
                                        </p:attrNameLst>
                                      </p:cBhvr>
                                      <p:to>
                                        <p:strVal val="visible"/>
                                      </p:to>
                                    </p:set>
                                    <p:animEffect transition="in" filter="wheel(1)">
                                      <p:cBhvr>
                                        <p:cTn id="257" dur="500"/>
                                        <p:tgtEl>
                                          <p:spTgt spid="857"/>
                                        </p:tgtEl>
                                      </p:cBhvr>
                                    </p:animEffect>
                                  </p:childTnLst>
                                </p:cTn>
                              </p:par>
                            </p:childTnLst>
                          </p:cTn>
                        </p:par>
                        <p:par>
                          <p:cTn id="258" fill="hold">
                            <p:stCondLst>
                              <p:cond delay="11500"/>
                            </p:stCondLst>
                            <p:childTnLst>
                              <p:par>
                                <p:cTn id="259" presetID="2" presetClass="entr" presetSubtype="4" fill="hold" grpId="0" nodeType="afterEffect">
                                  <p:stCondLst>
                                    <p:cond delay="0"/>
                                  </p:stCondLst>
                                  <p:childTnLst>
                                    <p:set>
                                      <p:cBhvr>
                                        <p:cTn id="260" dur="1" fill="hold">
                                          <p:stCondLst>
                                            <p:cond delay="0"/>
                                          </p:stCondLst>
                                        </p:cTn>
                                        <p:tgtEl>
                                          <p:spTgt spid="846"/>
                                        </p:tgtEl>
                                        <p:attrNameLst>
                                          <p:attrName>style.visibility</p:attrName>
                                        </p:attrNameLst>
                                      </p:cBhvr>
                                      <p:to>
                                        <p:strVal val="visible"/>
                                      </p:to>
                                    </p:set>
                                    <p:anim calcmode="lin" valueType="num">
                                      <p:cBhvr additive="base">
                                        <p:cTn id="261" dur="500" fill="hold"/>
                                        <p:tgtEl>
                                          <p:spTgt spid="846"/>
                                        </p:tgtEl>
                                        <p:attrNameLst>
                                          <p:attrName>ppt_x</p:attrName>
                                        </p:attrNameLst>
                                      </p:cBhvr>
                                      <p:tavLst>
                                        <p:tav tm="0">
                                          <p:val>
                                            <p:strVal val="#ppt_x"/>
                                          </p:val>
                                        </p:tav>
                                        <p:tav tm="100000">
                                          <p:val>
                                            <p:strVal val="#ppt_x"/>
                                          </p:val>
                                        </p:tav>
                                      </p:tavLst>
                                    </p:anim>
                                    <p:anim calcmode="lin" valueType="num">
                                      <p:cBhvr additive="base">
                                        <p:cTn id="262" dur="500" fill="hold"/>
                                        <p:tgtEl>
                                          <p:spTgt spid="846"/>
                                        </p:tgtEl>
                                        <p:attrNameLst>
                                          <p:attrName>ppt_y</p:attrName>
                                        </p:attrNameLst>
                                      </p:cBhvr>
                                      <p:tavLst>
                                        <p:tav tm="0">
                                          <p:val>
                                            <p:strVal val="1+#ppt_h/2"/>
                                          </p:val>
                                        </p:tav>
                                        <p:tav tm="100000">
                                          <p:val>
                                            <p:strVal val="#ppt_y"/>
                                          </p:val>
                                        </p:tav>
                                      </p:tavLst>
                                    </p:anim>
                                  </p:childTnLst>
                                </p:cTn>
                              </p:par>
                              <p:par>
                                <p:cTn id="263" presetID="2" presetClass="entr" presetSubtype="4" fill="hold" grpId="0" nodeType="withEffect">
                                  <p:stCondLst>
                                    <p:cond delay="0"/>
                                  </p:stCondLst>
                                  <p:childTnLst>
                                    <p:set>
                                      <p:cBhvr>
                                        <p:cTn id="264" dur="1" fill="hold">
                                          <p:stCondLst>
                                            <p:cond delay="0"/>
                                          </p:stCondLst>
                                        </p:cTn>
                                        <p:tgtEl>
                                          <p:spTgt spid="847"/>
                                        </p:tgtEl>
                                        <p:attrNameLst>
                                          <p:attrName>style.visibility</p:attrName>
                                        </p:attrNameLst>
                                      </p:cBhvr>
                                      <p:to>
                                        <p:strVal val="visible"/>
                                      </p:to>
                                    </p:set>
                                    <p:anim calcmode="lin" valueType="num">
                                      <p:cBhvr additive="base">
                                        <p:cTn id="265" dur="500" fill="hold"/>
                                        <p:tgtEl>
                                          <p:spTgt spid="847"/>
                                        </p:tgtEl>
                                        <p:attrNameLst>
                                          <p:attrName>ppt_x</p:attrName>
                                        </p:attrNameLst>
                                      </p:cBhvr>
                                      <p:tavLst>
                                        <p:tav tm="0">
                                          <p:val>
                                            <p:strVal val="#ppt_x"/>
                                          </p:val>
                                        </p:tav>
                                        <p:tav tm="100000">
                                          <p:val>
                                            <p:strVal val="#ppt_x"/>
                                          </p:val>
                                        </p:tav>
                                      </p:tavLst>
                                    </p:anim>
                                    <p:anim calcmode="lin" valueType="num">
                                      <p:cBhvr additive="base">
                                        <p:cTn id="266" dur="500" fill="hold"/>
                                        <p:tgtEl>
                                          <p:spTgt spid="847"/>
                                        </p:tgtEl>
                                        <p:attrNameLst>
                                          <p:attrName>ppt_y</p:attrName>
                                        </p:attrNameLst>
                                      </p:cBhvr>
                                      <p:tavLst>
                                        <p:tav tm="0">
                                          <p:val>
                                            <p:strVal val="1+#ppt_h/2"/>
                                          </p:val>
                                        </p:tav>
                                        <p:tav tm="100000">
                                          <p:val>
                                            <p:strVal val="#ppt_y"/>
                                          </p:val>
                                        </p:tav>
                                      </p:tavLst>
                                    </p:anim>
                                  </p:childTnLst>
                                </p:cTn>
                              </p:par>
                              <p:par>
                                <p:cTn id="267" presetID="2" presetClass="entr" presetSubtype="4" fill="hold" grpId="0" nodeType="withEffect">
                                  <p:stCondLst>
                                    <p:cond delay="0"/>
                                  </p:stCondLst>
                                  <p:childTnLst>
                                    <p:set>
                                      <p:cBhvr>
                                        <p:cTn id="268" dur="1" fill="hold">
                                          <p:stCondLst>
                                            <p:cond delay="0"/>
                                          </p:stCondLst>
                                        </p:cTn>
                                        <p:tgtEl>
                                          <p:spTgt spid="848"/>
                                        </p:tgtEl>
                                        <p:attrNameLst>
                                          <p:attrName>style.visibility</p:attrName>
                                        </p:attrNameLst>
                                      </p:cBhvr>
                                      <p:to>
                                        <p:strVal val="visible"/>
                                      </p:to>
                                    </p:set>
                                    <p:anim calcmode="lin" valueType="num">
                                      <p:cBhvr additive="base">
                                        <p:cTn id="269" dur="500" fill="hold"/>
                                        <p:tgtEl>
                                          <p:spTgt spid="848"/>
                                        </p:tgtEl>
                                        <p:attrNameLst>
                                          <p:attrName>ppt_x</p:attrName>
                                        </p:attrNameLst>
                                      </p:cBhvr>
                                      <p:tavLst>
                                        <p:tav tm="0">
                                          <p:val>
                                            <p:strVal val="#ppt_x"/>
                                          </p:val>
                                        </p:tav>
                                        <p:tav tm="100000">
                                          <p:val>
                                            <p:strVal val="#ppt_x"/>
                                          </p:val>
                                        </p:tav>
                                      </p:tavLst>
                                    </p:anim>
                                    <p:anim calcmode="lin" valueType="num">
                                      <p:cBhvr additive="base">
                                        <p:cTn id="270" dur="500" fill="hold"/>
                                        <p:tgtEl>
                                          <p:spTgt spid="848"/>
                                        </p:tgtEl>
                                        <p:attrNameLst>
                                          <p:attrName>ppt_y</p:attrName>
                                        </p:attrNameLst>
                                      </p:cBhvr>
                                      <p:tavLst>
                                        <p:tav tm="0">
                                          <p:val>
                                            <p:strVal val="1+#ppt_h/2"/>
                                          </p:val>
                                        </p:tav>
                                        <p:tav tm="100000">
                                          <p:val>
                                            <p:strVal val="#ppt_y"/>
                                          </p:val>
                                        </p:tav>
                                      </p:tavLst>
                                    </p:anim>
                                  </p:childTnLst>
                                </p:cTn>
                              </p:par>
                              <p:par>
                                <p:cTn id="271" presetID="2" presetClass="entr" presetSubtype="4" fill="hold" grpId="0" nodeType="withEffect">
                                  <p:stCondLst>
                                    <p:cond delay="0"/>
                                  </p:stCondLst>
                                  <p:childTnLst>
                                    <p:set>
                                      <p:cBhvr>
                                        <p:cTn id="272" dur="1" fill="hold">
                                          <p:stCondLst>
                                            <p:cond delay="0"/>
                                          </p:stCondLst>
                                        </p:cTn>
                                        <p:tgtEl>
                                          <p:spTgt spid="849"/>
                                        </p:tgtEl>
                                        <p:attrNameLst>
                                          <p:attrName>style.visibility</p:attrName>
                                        </p:attrNameLst>
                                      </p:cBhvr>
                                      <p:to>
                                        <p:strVal val="visible"/>
                                      </p:to>
                                    </p:set>
                                    <p:anim calcmode="lin" valueType="num">
                                      <p:cBhvr additive="base">
                                        <p:cTn id="273" dur="500" fill="hold"/>
                                        <p:tgtEl>
                                          <p:spTgt spid="849"/>
                                        </p:tgtEl>
                                        <p:attrNameLst>
                                          <p:attrName>ppt_x</p:attrName>
                                        </p:attrNameLst>
                                      </p:cBhvr>
                                      <p:tavLst>
                                        <p:tav tm="0">
                                          <p:val>
                                            <p:strVal val="#ppt_x"/>
                                          </p:val>
                                        </p:tav>
                                        <p:tav tm="100000">
                                          <p:val>
                                            <p:strVal val="#ppt_x"/>
                                          </p:val>
                                        </p:tav>
                                      </p:tavLst>
                                    </p:anim>
                                    <p:anim calcmode="lin" valueType="num">
                                      <p:cBhvr additive="base">
                                        <p:cTn id="274" dur="500" fill="hold"/>
                                        <p:tgtEl>
                                          <p:spTgt spid="849"/>
                                        </p:tgtEl>
                                        <p:attrNameLst>
                                          <p:attrName>ppt_y</p:attrName>
                                        </p:attrNameLst>
                                      </p:cBhvr>
                                      <p:tavLst>
                                        <p:tav tm="0">
                                          <p:val>
                                            <p:strVal val="1+#ppt_h/2"/>
                                          </p:val>
                                        </p:tav>
                                        <p:tav tm="100000">
                                          <p:val>
                                            <p:strVal val="#ppt_y"/>
                                          </p:val>
                                        </p:tav>
                                      </p:tavLst>
                                    </p:anim>
                                  </p:childTnLst>
                                </p:cTn>
                              </p:par>
                              <p:par>
                                <p:cTn id="275" presetID="2" presetClass="entr" presetSubtype="4" fill="hold" grpId="0" nodeType="withEffect">
                                  <p:stCondLst>
                                    <p:cond delay="0"/>
                                  </p:stCondLst>
                                  <p:childTnLst>
                                    <p:set>
                                      <p:cBhvr>
                                        <p:cTn id="276" dur="1" fill="hold">
                                          <p:stCondLst>
                                            <p:cond delay="0"/>
                                          </p:stCondLst>
                                        </p:cTn>
                                        <p:tgtEl>
                                          <p:spTgt spid="850"/>
                                        </p:tgtEl>
                                        <p:attrNameLst>
                                          <p:attrName>style.visibility</p:attrName>
                                        </p:attrNameLst>
                                      </p:cBhvr>
                                      <p:to>
                                        <p:strVal val="visible"/>
                                      </p:to>
                                    </p:set>
                                    <p:anim calcmode="lin" valueType="num">
                                      <p:cBhvr additive="base">
                                        <p:cTn id="277" dur="500" fill="hold"/>
                                        <p:tgtEl>
                                          <p:spTgt spid="850"/>
                                        </p:tgtEl>
                                        <p:attrNameLst>
                                          <p:attrName>ppt_x</p:attrName>
                                        </p:attrNameLst>
                                      </p:cBhvr>
                                      <p:tavLst>
                                        <p:tav tm="0">
                                          <p:val>
                                            <p:strVal val="#ppt_x"/>
                                          </p:val>
                                        </p:tav>
                                        <p:tav tm="100000">
                                          <p:val>
                                            <p:strVal val="#ppt_x"/>
                                          </p:val>
                                        </p:tav>
                                      </p:tavLst>
                                    </p:anim>
                                    <p:anim calcmode="lin" valueType="num">
                                      <p:cBhvr additive="base">
                                        <p:cTn id="278" dur="500" fill="hold"/>
                                        <p:tgtEl>
                                          <p:spTgt spid="850"/>
                                        </p:tgtEl>
                                        <p:attrNameLst>
                                          <p:attrName>ppt_y</p:attrName>
                                        </p:attrNameLst>
                                      </p:cBhvr>
                                      <p:tavLst>
                                        <p:tav tm="0">
                                          <p:val>
                                            <p:strVal val="1+#ppt_h/2"/>
                                          </p:val>
                                        </p:tav>
                                        <p:tav tm="100000">
                                          <p:val>
                                            <p:strVal val="#ppt_y"/>
                                          </p:val>
                                        </p:tav>
                                      </p:tavLst>
                                    </p:anim>
                                  </p:childTnLst>
                                </p:cTn>
                              </p:par>
                              <p:par>
                                <p:cTn id="279" presetID="2" presetClass="entr" presetSubtype="4" fill="hold" grpId="0" nodeType="withEffect">
                                  <p:stCondLst>
                                    <p:cond delay="0"/>
                                  </p:stCondLst>
                                  <p:childTnLst>
                                    <p:set>
                                      <p:cBhvr>
                                        <p:cTn id="280" dur="1" fill="hold">
                                          <p:stCondLst>
                                            <p:cond delay="0"/>
                                          </p:stCondLst>
                                        </p:cTn>
                                        <p:tgtEl>
                                          <p:spTgt spid="851"/>
                                        </p:tgtEl>
                                        <p:attrNameLst>
                                          <p:attrName>style.visibility</p:attrName>
                                        </p:attrNameLst>
                                      </p:cBhvr>
                                      <p:to>
                                        <p:strVal val="visible"/>
                                      </p:to>
                                    </p:set>
                                    <p:anim calcmode="lin" valueType="num">
                                      <p:cBhvr additive="base">
                                        <p:cTn id="281" dur="500" fill="hold"/>
                                        <p:tgtEl>
                                          <p:spTgt spid="851"/>
                                        </p:tgtEl>
                                        <p:attrNameLst>
                                          <p:attrName>ppt_x</p:attrName>
                                        </p:attrNameLst>
                                      </p:cBhvr>
                                      <p:tavLst>
                                        <p:tav tm="0">
                                          <p:val>
                                            <p:strVal val="#ppt_x"/>
                                          </p:val>
                                        </p:tav>
                                        <p:tav tm="100000">
                                          <p:val>
                                            <p:strVal val="#ppt_x"/>
                                          </p:val>
                                        </p:tav>
                                      </p:tavLst>
                                    </p:anim>
                                    <p:anim calcmode="lin" valueType="num">
                                      <p:cBhvr additive="base">
                                        <p:cTn id="282" dur="500" fill="hold"/>
                                        <p:tgtEl>
                                          <p:spTgt spid="851"/>
                                        </p:tgtEl>
                                        <p:attrNameLst>
                                          <p:attrName>ppt_y</p:attrName>
                                        </p:attrNameLst>
                                      </p:cBhvr>
                                      <p:tavLst>
                                        <p:tav tm="0">
                                          <p:val>
                                            <p:strVal val="1+#ppt_h/2"/>
                                          </p:val>
                                        </p:tav>
                                        <p:tav tm="100000">
                                          <p:val>
                                            <p:strVal val="#ppt_y"/>
                                          </p:val>
                                        </p:tav>
                                      </p:tavLst>
                                    </p:anim>
                                  </p:childTnLst>
                                </p:cTn>
                              </p:par>
                              <p:par>
                                <p:cTn id="283" presetID="2" presetClass="entr" presetSubtype="4" fill="hold" grpId="0" nodeType="withEffect">
                                  <p:stCondLst>
                                    <p:cond delay="0"/>
                                  </p:stCondLst>
                                  <p:childTnLst>
                                    <p:set>
                                      <p:cBhvr>
                                        <p:cTn id="284" dur="1" fill="hold">
                                          <p:stCondLst>
                                            <p:cond delay="0"/>
                                          </p:stCondLst>
                                        </p:cTn>
                                        <p:tgtEl>
                                          <p:spTgt spid="852"/>
                                        </p:tgtEl>
                                        <p:attrNameLst>
                                          <p:attrName>style.visibility</p:attrName>
                                        </p:attrNameLst>
                                      </p:cBhvr>
                                      <p:to>
                                        <p:strVal val="visible"/>
                                      </p:to>
                                    </p:set>
                                    <p:anim calcmode="lin" valueType="num">
                                      <p:cBhvr additive="base">
                                        <p:cTn id="285" dur="500" fill="hold"/>
                                        <p:tgtEl>
                                          <p:spTgt spid="852"/>
                                        </p:tgtEl>
                                        <p:attrNameLst>
                                          <p:attrName>ppt_x</p:attrName>
                                        </p:attrNameLst>
                                      </p:cBhvr>
                                      <p:tavLst>
                                        <p:tav tm="0">
                                          <p:val>
                                            <p:strVal val="#ppt_x"/>
                                          </p:val>
                                        </p:tav>
                                        <p:tav tm="100000">
                                          <p:val>
                                            <p:strVal val="#ppt_x"/>
                                          </p:val>
                                        </p:tav>
                                      </p:tavLst>
                                    </p:anim>
                                    <p:anim calcmode="lin" valueType="num">
                                      <p:cBhvr additive="base">
                                        <p:cTn id="286" dur="500" fill="hold"/>
                                        <p:tgtEl>
                                          <p:spTgt spid="852"/>
                                        </p:tgtEl>
                                        <p:attrNameLst>
                                          <p:attrName>ppt_y</p:attrName>
                                        </p:attrNameLst>
                                      </p:cBhvr>
                                      <p:tavLst>
                                        <p:tav tm="0">
                                          <p:val>
                                            <p:strVal val="1+#ppt_h/2"/>
                                          </p:val>
                                        </p:tav>
                                        <p:tav tm="100000">
                                          <p:val>
                                            <p:strVal val="#ppt_y"/>
                                          </p:val>
                                        </p:tav>
                                      </p:tavLst>
                                    </p:anim>
                                  </p:childTnLst>
                                </p:cTn>
                              </p:par>
                              <p:par>
                                <p:cTn id="287" presetID="2" presetClass="entr" presetSubtype="4" fill="hold" grpId="0" nodeType="withEffect">
                                  <p:stCondLst>
                                    <p:cond delay="0"/>
                                  </p:stCondLst>
                                  <p:childTnLst>
                                    <p:set>
                                      <p:cBhvr>
                                        <p:cTn id="288" dur="1" fill="hold">
                                          <p:stCondLst>
                                            <p:cond delay="0"/>
                                          </p:stCondLst>
                                        </p:cTn>
                                        <p:tgtEl>
                                          <p:spTgt spid="853"/>
                                        </p:tgtEl>
                                        <p:attrNameLst>
                                          <p:attrName>style.visibility</p:attrName>
                                        </p:attrNameLst>
                                      </p:cBhvr>
                                      <p:to>
                                        <p:strVal val="visible"/>
                                      </p:to>
                                    </p:set>
                                    <p:anim calcmode="lin" valueType="num">
                                      <p:cBhvr additive="base">
                                        <p:cTn id="289" dur="500" fill="hold"/>
                                        <p:tgtEl>
                                          <p:spTgt spid="853"/>
                                        </p:tgtEl>
                                        <p:attrNameLst>
                                          <p:attrName>ppt_x</p:attrName>
                                        </p:attrNameLst>
                                      </p:cBhvr>
                                      <p:tavLst>
                                        <p:tav tm="0">
                                          <p:val>
                                            <p:strVal val="#ppt_x"/>
                                          </p:val>
                                        </p:tav>
                                        <p:tav tm="100000">
                                          <p:val>
                                            <p:strVal val="#ppt_x"/>
                                          </p:val>
                                        </p:tav>
                                      </p:tavLst>
                                    </p:anim>
                                    <p:anim calcmode="lin" valueType="num">
                                      <p:cBhvr additive="base">
                                        <p:cTn id="290" dur="500" fill="hold"/>
                                        <p:tgtEl>
                                          <p:spTgt spid="853"/>
                                        </p:tgtEl>
                                        <p:attrNameLst>
                                          <p:attrName>ppt_y</p:attrName>
                                        </p:attrNameLst>
                                      </p:cBhvr>
                                      <p:tavLst>
                                        <p:tav tm="0">
                                          <p:val>
                                            <p:strVal val="1+#ppt_h/2"/>
                                          </p:val>
                                        </p:tav>
                                        <p:tav tm="100000">
                                          <p:val>
                                            <p:strVal val="#ppt_y"/>
                                          </p:val>
                                        </p:tav>
                                      </p:tavLst>
                                    </p:anim>
                                  </p:childTnLst>
                                </p:cTn>
                              </p:par>
                              <p:par>
                                <p:cTn id="291" presetID="2" presetClass="entr" presetSubtype="4" fill="hold" grpId="0" nodeType="withEffect">
                                  <p:stCondLst>
                                    <p:cond delay="0"/>
                                  </p:stCondLst>
                                  <p:childTnLst>
                                    <p:set>
                                      <p:cBhvr>
                                        <p:cTn id="292" dur="1" fill="hold">
                                          <p:stCondLst>
                                            <p:cond delay="0"/>
                                          </p:stCondLst>
                                        </p:cTn>
                                        <p:tgtEl>
                                          <p:spTgt spid="854"/>
                                        </p:tgtEl>
                                        <p:attrNameLst>
                                          <p:attrName>style.visibility</p:attrName>
                                        </p:attrNameLst>
                                      </p:cBhvr>
                                      <p:to>
                                        <p:strVal val="visible"/>
                                      </p:to>
                                    </p:set>
                                    <p:anim calcmode="lin" valueType="num">
                                      <p:cBhvr additive="base">
                                        <p:cTn id="293" dur="500" fill="hold"/>
                                        <p:tgtEl>
                                          <p:spTgt spid="854"/>
                                        </p:tgtEl>
                                        <p:attrNameLst>
                                          <p:attrName>ppt_x</p:attrName>
                                        </p:attrNameLst>
                                      </p:cBhvr>
                                      <p:tavLst>
                                        <p:tav tm="0">
                                          <p:val>
                                            <p:strVal val="#ppt_x"/>
                                          </p:val>
                                        </p:tav>
                                        <p:tav tm="100000">
                                          <p:val>
                                            <p:strVal val="#ppt_x"/>
                                          </p:val>
                                        </p:tav>
                                      </p:tavLst>
                                    </p:anim>
                                    <p:anim calcmode="lin" valueType="num">
                                      <p:cBhvr additive="base">
                                        <p:cTn id="294" dur="500" fill="hold"/>
                                        <p:tgtEl>
                                          <p:spTgt spid="854"/>
                                        </p:tgtEl>
                                        <p:attrNameLst>
                                          <p:attrName>ppt_y</p:attrName>
                                        </p:attrNameLst>
                                      </p:cBhvr>
                                      <p:tavLst>
                                        <p:tav tm="0">
                                          <p:val>
                                            <p:strVal val="1+#ppt_h/2"/>
                                          </p:val>
                                        </p:tav>
                                        <p:tav tm="100000">
                                          <p:val>
                                            <p:strVal val="#ppt_y"/>
                                          </p:val>
                                        </p:tav>
                                      </p:tavLst>
                                    </p:anim>
                                  </p:childTnLst>
                                </p:cTn>
                              </p:par>
                              <p:par>
                                <p:cTn id="295" presetID="2" presetClass="entr" presetSubtype="4" fill="hold" grpId="0" nodeType="withEffect">
                                  <p:stCondLst>
                                    <p:cond delay="0"/>
                                  </p:stCondLst>
                                  <p:childTnLst>
                                    <p:set>
                                      <p:cBhvr>
                                        <p:cTn id="296" dur="1" fill="hold">
                                          <p:stCondLst>
                                            <p:cond delay="0"/>
                                          </p:stCondLst>
                                        </p:cTn>
                                        <p:tgtEl>
                                          <p:spTgt spid="855"/>
                                        </p:tgtEl>
                                        <p:attrNameLst>
                                          <p:attrName>style.visibility</p:attrName>
                                        </p:attrNameLst>
                                      </p:cBhvr>
                                      <p:to>
                                        <p:strVal val="visible"/>
                                      </p:to>
                                    </p:set>
                                    <p:anim calcmode="lin" valueType="num">
                                      <p:cBhvr additive="base">
                                        <p:cTn id="297" dur="500" fill="hold"/>
                                        <p:tgtEl>
                                          <p:spTgt spid="855"/>
                                        </p:tgtEl>
                                        <p:attrNameLst>
                                          <p:attrName>ppt_x</p:attrName>
                                        </p:attrNameLst>
                                      </p:cBhvr>
                                      <p:tavLst>
                                        <p:tav tm="0">
                                          <p:val>
                                            <p:strVal val="#ppt_x"/>
                                          </p:val>
                                        </p:tav>
                                        <p:tav tm="100000">
                                          <p:val>
                                            <p:strVal val="#ppt_x"/>
                                          </p:val>
                                        </p:tav>
                                      </p:tavLst>
                                    </p:anim>
                                    <p:anim calcmode="lin" valueType="num">
                                      <p:cBhvr additive="base">
                                        <p:cTn id="298" dur="500" fill="hold"/>
                                        <p:tgtEl>
                                          <p:spTgt spid="855"/>
                                        </p:tgtEl>
                                        <p:attrNameLst>
                                          <p:attrName>ppt_y</p:attrName>
                                        </p:attrNameLst>
                                      </p:cBhvr>
                                      <p:tavLst>
                                        <p:tav tm="0">
                                          <p:val>
                                            <p:strVal val="1+#ppt_h/2"/>
                                          </p:val>
                                        </p:tav>
                                        <p:tav tm="100000">
                                          <p:val>
                                            <p:strVal val="#ppt_y"/>
                                          </p:val>
                                        </p:tav>
                                      </p:tavLst>
                                    </p:anim>
                                  </p:childTnLst>
                                </p:cTn>
                              </p:par>
                              <p:par>
                                <p:cTn id="299" presetID="2" presetClass="entr" presetSubtype="4" fill="hold" grpId="0" nodeType="withEffect">
                                  <p:stCondLst>
                                    <p:cond delay="0"/>
                                  </p:stCondLst>
                                  <p:childTnLst>
                                    <p:set>
                                      <p:cBhvr>
                                        <p:cTn id="300" dur="1" fill="hold">
                                          <p:stCondLst>
                                            <p:cond delay="0"/>
                                          </p:stCondLst>
                                        </p:cTn>
                                        <p:tgtEl>
                                          <p:spTgt spid="856"/>
                                        </p:tgtEl>
                                        <p:attrNameLst>
                                          <p:attrName>style.visibility</p:attrName>
                                        </p:attrNameLst>
                                      </p:cBhvr>
                                      <p:to>
                                        <p:strVal val="visible"/>
                                      </p:to>
                                    </p:set>
                                    <p:anim calcmode="lin" valueType="num">
                                      <p:cBhvr additive="base">
                                        <p:cTn id="301" dur="500" fill="hold"/>
                                        <p:tgtEl>
                                          <p:spTgt spid="856"/>
                                        </p:tgtEl>
                                        <p:attrNameLst>
                                          <p:attrName>ppt_x</p:attrName>
                                        </p:attrNameLst>
                                      </p:cBhvr>
                                      <p:tavLst>
                                        <p:tav tm="0">
                                          <p:val>
                                            <p:strVal val="#ppt_x"/>
                                          </p:val>
                                        </p:tav>
                                        <p:tav tm="100000">
                                          <p:val>
                                            <p:strVal val="#ppt_x"/>
                                          </p:val>
                                        </p:tav>
                                      </p:tavLst>
                                    </p:anim>
                                    <p:anim calcmode="lin" valueType="num">
                                      <p:cBhvr additive="base">
                                        <p:cTn id="302" dur="500" fill="hold"/>
                                        <p:tgtEl>
                                          <p:spTgt spid="856"/>
                                        </p:tgtEl>
                                        <p:attrNameLst>
                                          <p:attrName>ppt_y</p:attrName>
                                        </p:attrNameLst>
                                      </p:cBhvr>
                                      <p:tavLst>
                                        <p:tav tm="0">
                                          <p:val>
                                            <p:strVal val="1+#ppt_h/2"/>
                                          </p:val>
                                        </p:tav>
                                        <p:tav tm="100000">
                                          <p:val>
                                            <p:strVal val="#ppt_y"/>
                                          </p:val>
                                        </p:tav>
                                      </p:tavLst>
                                    </p:anim>
                                  </p:childTnLst>
                                </p:cTn>
                              </p:par>
                              <p:par>
                                <p:cTn id="303" presetID="2" presetClass="entr" presetSubtype="4" fill="hold" grpId="0" nodeType="withEffect">
                                  <p:stCondLst>
                                    <p:cond delay="0"/>
                                  </p:stCondLst>
                                  <p:childTnLst>
                                    <p:set>
                                      <p:cBhvr>
                                        <p:cTn id="304" dur="1" fill="hold">
                                          <p:stCondLst>
                                            <p:cond delay="0"/>
                                          </p:stCondLst>
                                        </p:cTn>
                                        <p:tgtEl>
                                          <p:spTgt spid="845"/>
                                        </p:tgtEl>
                                        <p:attrNameLst>
                                          <p:attrName>style.visibility</p:attrName>
                                        </p:attrNameLst>
                                      </p:cBhvr>
                                      <p:to>
                                        <p:strVal val="visible"/>
                                      </p:to>
                                    </p:set>
                                    <p:anim calcmode="lin" valueType="num">
                                      <p:cBhvr additive="base">
                                        <p:cTn id="305" dur="500" fill="hold"/>
                                        <p:tgtEl>
                                          <p:spTgt spid="845"/>
                                        </p:tgtEl>
                                        <p:attrNameLst>
                                          <p:attrName>ppt_x</p:attrName>
                                        </p:attrNameLst>
                                      </p:cBhvr>
                                      <p:tavLst>
                                        <p:tav tm="0">
                                          <p:val>
                                            <p:strVal val="#ppt_x"/>
                                          </p:val>
                                        </p:tav>
                                        <p:tav tm="100000">
                                          <p:val>
                                            <p:strVal val="#ppt_x"/>
                                          </p:val>
                                        </p:tav>
                                      </p:tavLst>
                                    </p:anim>
                                    <p:anim calcmode="lin" valueType="num">
                                      <p:cBhvr additive="base">
                                        <p:cTn id="306" dur="500" fill="hold"/>
                                        <p:tgtEl>
                                          <p:spTgt spid="845"/>
                                        </p:tgtEl>
                                        <p:attrNameLst>
                                          <p:attrName>ppt_y</p:attrName>
                                        </p:attrNameLst>
                                      </p:cBhvr>
                                      <p:tavLst>
                                        <p:tav tm="0">
                                          <p:val>
                                            <p:strVal val="1+#ppt_h/2"/>
                                          </p:val>
                                        </p:tav>
                                        <p:tav tm="100000">
                                          <p:val>
                                            <p:strVal val="#ppt_y"/>
                                          </p:val>
                                        </p:tav>
                                      </p:tavLst>
                                    </p:anim>
                                  </p:childTnLst>
                                </p:cTn>
                              </p:par>
                            </p:childTnLst>
                          </p:cTn>
                        </p:par>
                        <p:par>
                          <p:cTn id="307" fill="hold">
                            <p:stCondLst>
                              <p:cond delay="12000"/>
                            </p:stCondLst>
                            <p:childTnLst>
                              <p:par>
                                <p:cTn id="308" presetID="10" presetClass="entr" presetSubtype="0" fill="hold" grpId="0" nodeType="afterEffect">
                                  <p:stCondLst>
                                    <p:cond delay="0"/>
                                  </p:stCondLst>
                                  <p:childTnLst>
                                    <p:set>
                                      <p:cBhvr>
                                        <p:cTn id="309" dur="1" fill="hold">
                                          <p:stCondLst>
                                            <p:cond delay="0"/>
                                          </p:stCondLst>
                                        </p:cTn>
                                        <p:tgtEl>
                                          <p:spTgt spid="858"/>
                                        </p:tgtEl>
                                        <p:attrNameLst>
                                          <p:attrName>style.visibility</p:attrName>
                                        </p:attrNameLst>
                                      </p:cBhvr>
                                      <p:to>
                                        <p:strVal val="visible"/>
                                      </p:to>
                                    </p:set>
                                    <p:animEffect transition="in" filter="fade">
                                      <p:cBhvr>
                                        <p:cTn id="310" dur="500"/>
                                        <p:tgtEl>
                                          <p:spTgt spid="858"/>
                                        </p:tgtEl>
                                      </p:cBhvr>
                                    </p:animEffect>
                                  </p:childTnLst>
                                </p:cTn>
                              </p:par>
                              <p:par>
                                <p:cTn id="311" presetID="21" presetClass="entr" presetSubtype="1" fill="hold" nodeType="withEffect">
                                  <p:stCondLst>
                                    <p:cond delay="0"/>
                                  </p:stCondLst>
                                  <p:childTnLst>
                                    <p:set>
                                      <p:cBhvr>
                                        <p:cTn id="312" dur="1" fill="hold">
                                          <p:stCondLst>
                                            <p:cond delay="0"/>
                                          </p:stCondLst>
                                        </p:cTn>
                                        <p:tgtEl>
                                          <p:spTgt spid="860"/>
                                        </p:tgtEl>
                                        <p:attrNameLst>
                                          <p:attrName>style.visibility</p:attrName>
                                        </p:attrNameLst>
                                      </p:cBhvr>
                                      <p:to>
                                        <p:strVal val="visible"/>
                                      </p:to>
                                    </p:set>
                                    <p:animEffect transition="in" filter="wheel(1)">
                                      <p:cBhvr>
                                        <p:cTn id="313" dur="1000"/>
                                        <p:tgtEl>
                                          <p:spTgt spid="860"/>
                                        </p:tgtEl>
                                      </p:cBhvr>
                                    </p:animEffect>
                                  </p:childTnLst>
                                </p:cTn>
                              </p:par>
                              <p:par>
                                <p:cTn id="314" presetID="21" presetClass="entr" presetSubtype="1" fill="hold" nodeType="withEffect">
                                  <p:stCondLst>
                                    <p:cond delay="0"/>
                                  </p:stCondLst>
                                  <p:childTnLst>
                                    <p:set>
                                      <p:cBhvr>
                                        <p:cTn id="315" dur="1" fill="hold">
                                          <p:stCondLst>
                                            <p:cond delay="0"/>
                                          </p:stCondLst>
                                        </p:cTn>
                                        <p:tgtEl>
                                          <p:spTgt spid="864"/>
                                        </p:tgtEl>
                                        <p:attrNameLst>
                                          <p:attrName>style.visibility</p:attrName>
                                        </p:attrNameLst>
                                      </p:cBhvr>
                                      <p:to>
                                        <p:strVal val="visible"/>
                                      </p:to>
                                    </p:set>
                                    <p:animEffect transition="in" filter="wheel(1)">
                                      <p:cBhvr>
                                        <p:cTn id="316" dur="1000"/>
                                        <p:tgtEl>
                                          <p:spTgt spid="864"/>
                                        </p:tgtEl>
                                      </p:cBhvr>
                                    </p:animEffect>
                                  </p:childTnLst>
                                </p:cTn>
                              </p:par>
                              <p:par>
                                <p:cTn id="317" presetID="21" presetClass="entr" presetSubtype="1" fill="hold" nodeType="withEffect">
                                  <p:stCondLst>
                                    <p:cond delay="0"/>
                                  </p:stCondLst>
                                  <p:childTnLst>
                                    <p:set>
                                      <p:cBhvr>
                                        <p:cTn id="318" dur="1" fill="hold">
                                          <p:stCondLst>
                                            <p:cond delay="0"/>
                                          </p:stCondLst>
                                        </p:cTn>
                                        <p:tgtEl>
                                          <p:spTgt spid="865"/>
                                        </p:tgtEl>
                                        <p:attrNameLst>
                                          <p:attrName>style.visibility</p:attrName>
                                        </p:attrNameLst>
                                      </p:cBhvr>
                                      <p:to>
                                        <p:strVal val="visible"/>
                                      </p:to>
                                    </p:set>
                                    <p:animEffect transition="in" filter="wheel(1)">
                                      <p:cBhvr>
                                        <p:cTn id="319" dur="1000"/>
                                        <p:tgtEl>
                                          <p:spTgt spid="865"/>
                                        </p:tgtEl>
                                      </p:cBhvr>
                                    </p:animEffect>
                                  </p:childTnLst>
                                </p:cTn>
                              </p:par>
                              <p:par>
                                <p:cTn id="320" presetID="21" presetClass="entr" presetSubtype="1" fill="hold" nodeType="withEffect">
                                  <p:stCondLst>
                                    <p:cond delay="0"/>
                                  </p:stCondLst>
                                  <p:childTnLst>
                                    <p:set>
                                      <p:cBhvr>
                                        <p:cTn id="321" dur="1" fill="hold">
                                          <p:stCondLst>
                                            <p:cond delay="0"/>
                                          </p:stCondLst>
                                        </p:cTn>
                                        <p:tgtEl>
                                          <p:spTgt spid="866"/>
                                        </p:tgtEl>
                                        <p:attrNameLst>
                                          <p:attrName>style.visibility</p:attrName>
                                        </p:attrNameLst>
                                      </p:cBhvr>
                                      <p:to>
                                        <p:strVal val="visible"/>
                                      </p:to>
                                    </p:set>
                                    <p:animEffect transition="in" filter="wheel(1)">
                                      <p:cBhvr>
                                        <p:cTn id="322" dur="1000"/>
                                        <p:tgtEl>
                                          <p:spTgt spid="866"/>
                                        </p:tgtEl>
                                      </p:cBhvr>
                                    </p:animEffect>
                                  </p:childTnLst>
                                </p:cTn>
                              </p:par>
                              <p:par>
                                <p:cTn id="323" presetID="21" presetClass="entr" presetSubtype="1" fill="hold" nodeType="withEffect">
                                  <p:stCondLst>
                                    <p:cond delay="0"/>
                                  </p:stCondLst>
                                  <p:childTnLst>
                                    <p:set>
                                      <p:cBhvr>
                                        <p:cTn id="324" dur="1" fill="hold">
                                          <p:stCondLst>
                                            <p:cond delay="0"/>
                                          </p:stCondLst>
                                        </p:cTn>
                                        <p:tgtEl>
                                          <p:spTgt spid="867"/>
                                        </p:tgtEl>
                                        <p:attrNameLst>
                                          <p:attrName>style.visibility</p:attrName>
                                        </p:attrNameLst>
                                      </p:cBhvr>
                                      <p:to>
                                        <p:strVal val="visible"/>
                                      </p:to>
                                    </p:set>
                                    <p:animEffect transition="in" filter="wheel(1)">
                                      <p:cBhvr>
                                        <p:cTn id="325" dur="1000"/>
                                        <p:tgtEl>
                                          <p:spTgt spid="867"/>
                                        </p:tgtEl>
                                      </p:cBhvr>
                                    </p:animEffect>
                                  </p:childTnLst>
                                </p:cTn>
                              </p:par>
                              <p:par>
                                <p:cTn id="326" presetID="21" presetClass="entr" presetSubtype="1" fill="hold" nodeType="withEffect">
                                  <p:stCondLst>
                                    <p:cond delay="0"/>
                                  </p:stCondLst>
                                  <p:childTnLst>
                                    <p:set>
                                      <p:cBhvr>
                                        <p:cTn id="327" dur="1" fill="hold">
                                          <p:stCondLst>
                                            <p:cond delay="0"/>
                                          </p:stCondLst>
                                        </p:cTn>
                                        <p:tgtEl>
                                          <p:spTgt spid="868"/>
                                        </p:tgtEl>
                                        <p:attrNameLst>
                                          <p:attrName>style.visibility</p:attrName>
                                        </p:attrNameLst>
                                      </p:cBhvr>
                                      <p:to>
                                        <p:strVal val="visible"/>
                                      </p:to>
                                    </p:set>
                                    <p:animEffect transition="in" filter="wheel(1)">
                                      <p:cBhvr>
                                        <p:cTn id="328" dur="1000"/>
                                        <p:tgtEl>
                                          <p:spTgt spid="868"/>
                                        </p:tgtEl>
                                      </p:cBhvr>
                                    </p:animEffect>
                                  </p:childTnLst>
                                </p:cTn>
                              </p:par>
                              <p:par>
                                <p:cTn id="329" presetID="21" presetClass="entr" presetSubtype="1" fill="hold" nodeType="withEffect">
                                  <p:stCondLst>
                                    <p:cond delay="0"/>
                                  </p:stCondLst>
                                  <p:childTnLst>
                                    <p:set>
                                      <p:cBhvr>
                                        <p:cTn id="330" dur="1" fill="hold">
                                          <p:stCondLst>
                                            <p:cond delay="0"/>
                                          </p:stCondLst>
                                        </p:cTn>
                                        <p:tgtEl>
                                          <p:spTgt spid="869"/>
                                        </p:tgtEl>
                                        <p:attrNameLst>
                                          <p:attrName>style.visibility</p:attrName>
                                        </p:attrNameLst>
                                      </p:cBhvr>
                                      <p:to>
                                        <p:strVal val="visible"/>
                                      </p:to>
                                    </p:set>
                                    <p:animEffect transition="in" filter="wheel(1)">
                                      <p:cBhvr>
                                        <p:cTn id="331" dur="1000"/>
                                        <p:tgtEl>
                                          <p:spTgt spid="869"/>
                                        </p:tgtEl>
                                      </p:cBhvr>
                                    </p:animEffect>
                                  </p:childTnLst>
                                </p:cTn>
                              </p:par>
                              <p:par>
                                <p:cTn id="332" presetID="21" presetClass="entr" presetSubtype="1" fill="hold" nodeType="withEffect">
                                  <p:stCondLst>
                                    <p:cond delay="0"/>
                                  </p:stCondLst>
                                  <p:childTnLst>
                                    <p:set>
                                      <p:cBhvr>
                                        <p:cTn id="333" dur="1" fill="hold">
                                          <p:stCondLst>
                                            <p:cond delay="0"/>
                                          </p:stCondLst>
                                        </p:cTn>
                                        <p:tgtEl>
                                          <p:spTgt spid="870"/>
                                        </p:tgtEl>
                                        <p:attrNameLst>
                                          <p:attrName>style.visibility</p:attrName>
                                        </p:attrNameLst>
                                      </p:cBhvr>
                                      <p:to>
                                        <p:strVal val="visible"/>
                                      </p:to>
                                    </p:set>
                                    <p:animEffect transition="in" filter="wheel(1)">
                                      <p:cBhvr>
                                        <p:cTn id="334" dur="1000"/>
                                        <p:tgtEl>
                                          <p:spTgt spid="870"/>
                                        </p:tgtEl>
                                      </p:cBhvr>
                                    </p:animEffect>
                                  </p:childTnLst>
                                </p:cTn>
                              </p:par>
                              <p:par>
                                <p:cTn id="335" presetID="21" presetClass="entr" presetSubtype="1" fill="hold" nodeType="withEffect">
                                  <p:stCondLst>
                                    <p:cond delay="0"/>
                                  </p:stCondLst>
                                  <p:childTnLst>
                                    <p:set>
                                      <p:cBhvr>
                                        <p:cTn id="336" dur="1" fill="hold">
                                          <p:stCondLst>
                                            <p:cond delay="0"/>
                                          </p:stCondLst>
                                        </p:cTn>
                                        <p:tgtEl>
                                          <p:spTgt spid="871"/>
                                        </p:tgtEl>
                                        <p:attrNameLst>
                                          <p:attrName>style.visibility</p:attrName>
                                        </p:attrNameLst>
                                      </p:cBhvr>
                                      <p:to>
                                        <p:strVal val="visible"/>
                                      </p:to>
                                    </p:set>
                                    <p:animEffect transition="in" filter="wheel(1)">
                                      <p:cBhvr>
                                        <p:cTn id="337" dur="1000"/>
                                        <p:tgtEl>
                                          <p:spTgt spid="871"/>
                                        </p:tgtEl>
                                      </p:cBhvr>
                                    </p:animEffect>
                                  </p:childTnLst>
                                </p:cTn>
                              </p:par>
                              <p:par>
                                <p:cTn id="338" presetID="21" presetClass="entr" presetSubtype="1" fill="hold" nodeType="withEffect">
                                  <p:stCondLst>
                                    <p:cond delay="0"/>
                                  </p:stCondLst>
                                  <p:childTnLst>
                                    <p:set>
                                      <p:cBhvr>
                                        <p:cTn id="339" dur="1" fill="hold">
                                          <p:stCondLst>
                                            <p:cond delay="0"/>
                                          </p:stCondLst>
                                        </p:cTn>
                                        <p:tgtEl>
                                          <p:spTgt spid="861"/>
                                        </p:tgtEl>
                                        <p:attrNameLst>
                                          <p:attrName>style.visibility</p:attrName>
                                        </p:attrNameLst>
                                      </p:cBhvr>
                                      <p:to>
                                        <p:strVal val="visible"/>
                                      </p:to>
                                    </p:set>
                                    <p:animEffect transition="in" filter="wheel(1)">
                                      <p:cBhvr>
                                        <p:cTn id="340" dur="1000"/>
                                        <p:tgtEl>
                                          <p:spTgt spid="861"/>
                                        </p:tgtEl>
                                      </p:cBhvr>
                                    </p:animEffect>
                                  </p:childTnLst>
                                </p:cTn>
                              </p:par>
                              <p:par>
                                <p:cTn id="341" presetID="21" presetClass="entr" presetSubtype="1" fill="hold" nodeType="withEffect">
                                  <p:stCondLst>
                                    <p:cond delay="0"/>
                                  </p:stCondLst>
                                  <p:childTnLst>
                                    <p:set>
                                      <p:cBhvr>
                                        <p:cTn id="342" dur="1" fill="hold">
                                          <p:stCondLst>
                                            <p:cond delay="0"/>
                                          </p:stCondLst>
                                        </p:cTn>
                                        <p:tgtEl>
                                          <p:spTgt spid="862"/>
                                        </p:tgtEl>
                                        <p:attrNameLst>
                                          <p:attrName>style.visibility</p:attrName>
                                        </p:attrNameLst>
                                      </p:cBhvr>
                                      <p:to>
                                        <p:strVal val="visible"/>
                                      </p:to>
                                    </p:set>
                                    <p:animEffect transition="in" filter="wheel(1)">
                                      <p:cBhvr>
                                        <p:cTn id="343" dur="1000"/>
                                        <p:tgtEl>
                                          <p:spTgt spid="862"/>
                                        </p:tgtEl>
                                      </p:cBhvr>
                                    </p:animEffect>
                                  </p:childTnLst>
                                </p:cTn>
                              </p:par>
                              <p:par>
                                <p:cTn id="344" presetID="21" presetClass="entr" presetSubtype="1" fill="hold" nodeType="withEffect">
                                  <p:stCondLst>
                                    <p:cond delay="0"/>
                                  </p:stCondLst>
                                  <p:childTnLst>
                                    <p:set>
                                      <p:cBhvr>
                                        <p:cTn id="345" dur="1" fill="hold">
                                          <p:stCondLst>
                                            <p:cond delay="0"/>
                                          </p:stCondLst>
                                        </p:cTn>
                                        <p:tgtEl>
                                          <p:spTgt spid="863"/>
                                        </p:tgtEl>
                                        <p:attrNameLst>
                                          <p:attrName>style.visibility</p:attrName>
                                        </p:attrNameLst>
                                      </p:cBhvr>
                                      <p:to>
                                        <p:strVal val="visible"/>
                                      </p:to>
                                    </p:set>
                                    <p:animEffect transition="in" filter="wheel(1)">
                                      <p:cBhvr>
                                        <p:cTn id="346" dur="1000"/>
                                        <p:tgtEl>
                                          <p:spTgt spid="863"/>
                                        </p:tgtEl>
                                      </p:cBhvr>
                                    </p:animEffect>
                                  </p:childTnLst>
                                </p:cTn>
                              </p:par>
                              <p:par>
                                <p:cTn id="347" presetID="21" presetClass="entr" presetSubtype="1" fill="hold" grpId="0" nodeType="withEffect">
                                  <p:stCondLst>
                                    <p:cond delay="0"/>
                                  </p:stCondLst>
                                  <p:childTnLst>
                                    <p:set>
                                      <p:cBhvr>
                                        <p:cTn id="348" dur="1" fill="hold">
                                          <p:stCondLst>
                                            <p:cond delay="0"/>
                                          </p:stCondLst>
                                        </p:cTn>
                                        <p:tgtEl>
                                          <p:spTgt spid="881"/>
                                        </p:tgtEl>
                                        <p:attrNameLst>
                                          <p:attrName>style.visibility</p:attrName>
                                        </p:attrNameLst>
                                      </p:cBhvr>
                                      <p:to>
                                        <p:strVal val="visible"/>
                                      </p:to>
                                    </p:set>
                                    <p:animEffect transition="in" filter="wheel(1)">
                                      <p:cBhvr>
                                        <p:cTn id="349" dur="1000"/>
                                        <p:tgtEl>
                                          <p:spTgt spid="881"/>
                                        </p:tgtEl>
                                      </p:cBhvr>
                                    </p:animEffect>
                                  </p:childTnLst>
                                </p:cTn>
                              </p:par>
                              <p:par>
                                <p:cTn id="350" presetID="21" presetClass="entr" presetSubtype="1" fill="hold" grpId="0" nodeType="withEffect">
                                  <p:stCondLst>
                                    <p:cond delay="0"/>
                                  </p:stCondLst>
                                  <p:childTnLst>
                                    <p:set>
                                      <p:cBhvr>
                                        <p:cTn id="351" dur="1" fill="hold">
                                          <p:stCondLst>
                                            <p:cond delay="0"/>
                                          </p:stCondLst>
                                        </p:cTn>
                                        <p:tgtEl>
                                          <p:spTgt spid="887"/>
                                        </p:tgtEl>
                                        <p:attrNameLst>
                                          <p:attrName>style.visibility</p:attrName>
                                        </p:attrNameLst>
                                      </p:cBhvr>
                                      <p:to>
                                        <p:strVal val="visible"/>
                                      </p:to>
                                    </p:set>
                                    <p:animEffect transition="in" filter="wheel(1)">
                                      <p:cBhvr>
                                        <p:cTn id="352" dur="1000"/>
                                        <p:tgtEl>
                                          <p:spTgt spid="887"/>
                                        </p:tgtEl>
                                      </p:cBhvr>
                                    </p:animEffect>
                                  </p:childTnLst>
                                </p:cTn>
                              </p:par>
                              <p:par>
                                <p:cTn id="353" presetID="21" presetClass="entr" presetSubtype="1" fill="hold" grpId="0" nodeType="withEffect">
                                  <p:stCondLst>
                                    <p:cond delay="0"/>
                                  </p:stCondLst>
                                  <p:childTnLst>
                                    <p:set>
                                      <p:cBhvr>
                                        <p:cTn id="354" dur="1" fill="hold">
                                          <p:stCondLst>
                                            <p:cond delay="0"/>
                                          </p:stCondLst>
                                        </p:cTn>
                                        <p:tgtEl>
                                          <p:spTgt spid="889"/>
                                        </p:tgtEl>
                                        <p:attrNameLst>
                                          <p:attrName>style.visibility</p:attrName>
                                        </p:attrNameLst>
                                      </p:cBhvr>
                                      <p:to>
                                        <p:strVal val="visible"/>
                                      </p:to>
                                    </p:set>
                                    <p:animEffect transition="in" filter="wheel(1)">
                                      <p:cBhvr>
                                        <p:cTn id="355" dur="1000"/>
                                        <p:tgtEl>
                                          <p:spTgt spid="889"/>
                                        </p:tgtEl>
                                      </p:cBhvr>
                                    </p:animEffect>
                                  </p:childTnLst>
                                </p:cTn>
                              </p:par>
                              <p:par>
                                <p:cTn id="356" presetID="21" presetClass="entr" presetSubtype="1" fill="hold" grpId="0" nodeType="withEffect">
                                  <p:stCondLst>
                                    <p:cond delay="0"/>
                                  </p:stCondLst>
                                  <p:childTnLst>
                                    <p:set>
                                      <p:cBhvr>
                                        <p:cTn id="357" dur="1" fill="hold">
                                          <p:stCondLst>
                                            <p:cond delay="0"/>
                                          </p:stCondLst>
                                        </p:cTn>
                                        <p:tgtEl>
                                          <p:spTgt spid="888"/>
                                        </p:tgtEl>
                                        <p:attrNameLst>
                                          <p:attrName>style.visibility</p:attrName>
                                        </p:attrNameLst>
                                      </p:cBhvr>
                                      <p:to>
                                        <p:strVal val="visible"/>
                                      </p:to>
                                    </p:set>
                                    <p:animEffect transition="in" filter="wheel(1)">
                                      <p:cBhvr>
                                        <p:cTn id="358" dur="1000"/>
                                        <p:tgtEl>
                                          <p:spTgt spid="888"/>
                                        </p:tgtEl>
                                      </p:cBhvr>
                                    </p:animEffect>
                                  </p:childTnLst>
                                </p:cTn>
                              </p:par>
                              <p:par>
                                <p:cTn id="359" presetID="21" presetClass="entr" presetSubtype="1" fill="hold" grpId="0" nodeType="withEffect">
                                  <p:stCondLst>
                                    <p:cond delay="0"/>
                                  </p:stCondLst>
                                  <p:childTnLst>
                                    <p:set>
                                      <p:cBhvr>
                                        <p:cTn id="360" dur="1" fill="hold">
                                          <p:stCondLst>
                                            <p:cond delay="0"/>
                                          </p:stCondLst>
                                        </p:cTn>
                                        <p:tgtEl>
                                          <p:spTgt spid="890"/>
                                        </p:tgtEl>
                                        <p:attrNameLst>
                                          <p:attrName>style.visibility</p:attrName>
                                        </p:attrNameLst>
                                      </p:cBhvr>
                                      <p:to>
                                        <p:strVal val="visible"/>
                                      </p:to>
                                    </p:set>
                                    <p:animEffect transition="in" filter="wheel(1)">
                                      <p:cBhvr>
                                        <p:cTn id="361" dur="1000"/>
                                        <p:tgtEl>
                                          <p:spTgt spid="890"/>
                                        </p:tgtEl>
                                      </p:cBhvr>
                                    </p:animEffect>
                                  </p:childTnLst>
                                </p:cTn>
                              </p:par>
                              <p:par>
                                <p:cTn id="362" presetID="21" presetClass="entr" presetSubtype="1" fill="hold" grpId="0" nodeType="withEffect">
                                  <p:stCondLst>
                                    <p:cond delay="0"/>
                                  </p:stCondLst>
                                  <p:childTnLst>
                                    <p:set>
                                      <p:cBhvr>
                                        <p:cTn id="363" dur="1" fill="hold">
                                          <p:stCondLst>
                                            <p:cond delay="0"/>
                                          </p:stCondLst>
                                        </p:cTn>
                                        <p:tgtEl>
                                          <p:spTgt spid="891"/>
                                        </p:tgtEl>
                                        <p:attrNameLst>
                                          <p:attrName>style.visibility</p:attrName>
                                        </p:attrNameLst>
                                      </p:cBhvr>
                                      <p:to>
                                        <p:strVal val="visible"/>
                                      </p:to>
                                    </p:set>
                                    <p:animEffect transition="in" filter="wheel(1)">
                                      <p:cBhvr>
                                        <p:cTn id="364" dur="1000"/>
                                        <p:tgtEl>
                                          <p:spTgt spid="891"/>
                                        </p:tgtEl>
                                      </p:cBhvr>
                                    </p:animEffect>
                                  </p:childTnLst>
                                </p:cTn>
                              </p:par>
                              <p:par>
                                <p:cTn id="365" presetID="21" presetClass="entr" presetSubtype="1" fill="hold" grpId="0" nodeType="withEffect">
                                  <p:stCondLst>
                                    <p:cond delay="0"/>
                                  </p:stCondLst>
                                  <p:childTnLst>
                                    <p:set>
                                      <p:cBhvr>
                                        <p:cTn id="366" dur="1" fill="hold">
                                          <p:stCondLst>
                                            <p:cond delay="0"/>
                                          </p:stCondLst>
                                        </p:cTn>
                                        <p:tgtEl>
                                          <p:spTgt spid="892"/>
                                        </p:tgtEl>
                                        <p:attrNameLst>
                                          <p:attrName>style.visibility</p:attrName>
                                        </p:attrNameLst>
                                      </p:cBhvr>
                                      <p:to>
                                        <p:strVal val="visible"/>
                                      </p:to>
                                    </p:set>
                                    <p:animEffect transition="in" filter="wheel(1)">
                                      <p:cBhvr>
                                        <p:cTn id="367" dur="1000"/>
                                        <p:tgtEl>
                                          <p:spTgt spid="892"/>
                                        </p:tgtEl>
                                      </p:cBhvr>
                                    </p:animEffect>
                                  </p:childTnLst>
                                </p:cTn>
                              </p:par>
                              <p:par>
                                <p:cTn id="368" presetID="21" presetClass="entr" presetSubtype="1" fill="hold" grpId="0" nodeType="withEffect">
                                  <p:stCondLst>
                                    <p:cond delay="0"/>
                                  </p:stCondLst>
                                  <p:childTnLst>
                                    <p:set>
                                      <p:cBhvr>
                                        <p:cTn id="369" dur="1" fill="hold">
                                          <p:stCondLst>
                                            <p:cond delay="0"/>
                                          </p:stCondLst>
                                        </p:cTn>
                                        <p:tgtEl>
                                          <p:spTgt spid="886"/>
                                        </p:tgtEl>
                                        <p:attrNameLst>
                                          <p:attrName>style.visibility</p:attrName>
                                        </p:attrNameLst>
                                      </p:cBhvr>
                                      <p:to>
                                        <p:strVal val="visible"/>
                                      </p:to>
                                    </p:set>
                                    <p:animEffect transition="in" filter="wheel(1)">
                                      <p:cBhvr>
                                        <p:cTn id="370" dur="1000"/>
                                        <p:tgtEl>
                                          <p:spTgt spid="886"/>
                                        </p:tgtEl>
                                      </p:cBhvr>
                                    </p:animEffect>
                                  </p:childTnLst>
                                </p:cTn>
                              </p:par>
                              <p:par>
                                <p:cTn id="371" presetID="21" presetClass="entr" presetSubtype="1" fill="hold" grpId="0" nodeType="withEffect">
                                  <p:stCondLst>
                                    <p:cond delay="0"/>
                                  </p:stCondLst>
                                  <p:childTnLst>
                                    <p:set>
                                      <p:cBhvr>
                                        <p:cTn id="372" dur="1" fill="hold">
                                          <p:stCondLst>
                                            <p:cond delay="0"/>
                                          </p:stCondLst>
                                        </p:cTn>
                                        <p:tgtEl>
                                          <p:spTgt spid="885"/>
                                        </p:tgtEl>
                                        <p:attrNameLst>
                                          <p:attrName>style.visibility</p:attrName>
                                        </p:attrNameLst>
                                      </p:cBhvr>
                                      <p:to>
                                        <p:strVal val="visible"/>
                                      </p:to>
                                    </p:set>
                                    <p:animEffect transition="in" filter="wheel(1)">
                                      <p:cBhvr>
                                        <p:cTn id="373" dur="1000"/>
                                        <p:tgtEl>
                                          <p:spTgt spid="885"/>
                                        </p:tgtEl>
                                      </p:cBhvr>
                                    </p:animEffect>
                                  </p:childTnLst>
                                </p:cTn>
                              </p:par>
                              <p:par>
                                <p:cTn id="374" presetID="21" presetClass="entr" presetSubtype="1" fill="hold" grpId="0" nodeType="withEffect">
                                  <p:stCondLst>
                                    <p:cond delay="0"/>
                                  </p:stCondLst>
                                  <p:childTnLst>
                                    <p:set>
                                      <p:cBhvr>
                                        <p:cTn id="375" dur="1" fill="hold">
                                          <p:stCondLst>
                                            <p:cond delay="0"/>
                                          </p:stCondLst>
                                        </p:cTn>
                                        <p:tgtEl>
                                          <p:spTgt spid="884"/>
                                        </p:tgtEl>
                                        <p:attrNameLst>
                                          <p:attrName>style.visibility</p:attrName>
                                        </p:attrNameLst>
                                      </p:cBhvr>
                                      <p:to>
                                        <p:strVal val="visible"/>
                                      </p:to>
                                    </p:set>
                                    <p:animEffect transition="in" filter="wheel(1)">
                                      <p:cBhvr>
                                        <p:cTn id="376" dur="1000"/>
                                        <p:tgtEl>
                                          <p:spTgt spid="884"/>
                                        </p:tgtEl>
                                      </p:cBhvr>
                                    </p:animEffect>
                                  </p:childTnLst>
                                </p:cTn>
                              </p:par>
                              <p:par>
                                <p:cTn id="377" presetID="21" presetClass="entr" presetSubtype="1" fill="hold" grpId="0" nodeType="withEffect">
                                  <p:stCondLst>
                                    <p:cond delay="0"/>
                                  </p:stCondLst>
                                  <p:childTnLst>
                                    <p:set>
                                      <p:cBhvr>
                                        <p:cTn id="378" dur="1" fill="hold">
                                          <p:stCondLst>
                                            <p:cond delay="0"/>
                                          </p:stCondLst>
                                        </p:cTn>
                                        <p:tgtEl>
                                          <p:spTgt spid="883"/>
                                        </p:tgtEl>
                                        <p:attrNameLst>
                                          <p:attrName>style.visibility</p:attrName>
                                        </p:attrNameLst>
                                      </p:cBhvr>
                                      <p:to>
                                        <p:strVal val="visible"/>
                                      </p:to>
                                    </p:set>
                                    <p:animEffect transition="in" filter="wheel(1)">
                                      <p:cBhvr>
                                        <p:cTn id="379" dur="1000"/>
                                        <p:tgtEl>
                                          <p:spTgt spid="883"/>
                                        </p:tgtEl>
                                      </p:cBhvr>
                                    </p:animEffect>
                                  </p:childTnLst>
                                </p:cTn>
                              </p:par>
                              <p:par>
                                <p:cTn id="380" presetID="21" presetClass="entr" presetSubtype="1" fill="hold" grpId="0" nodeType="withEffect">
                                  <p:stCondLst>
                                    <p:cond delay="0"/>
                                  </p:stCondLst>
                                  <p:childTnLst>
                                    <p:set>
                                      <p:cBhvr>
                                        <p:cTn id="381" dur="1" fill="hold">
                                          <p:stCondLst>
                                            <p:cond delay="0"/>
                                          </p:stCondLst>
                                        </p:cTn>
                                        <p:tgtEl>
                                          <p:spTgt spid="882"/>
                                        </p:tgtEl>
                                        <p:attrNameLst>
                                          <p:attrName>style.visibility</p:attrName>
                                        </p:attrNameLst>
                                      </p:cBhvr>
                                      <p:to>
                                        <p:strVal val="visible"/>
                                      </p:to>
                                    </p:set>
                                    <p:animEffect transition="in" filter="wheel(1)">
                                      <p:cBhvr>
                                        <p:cTn id="382" dur="1000"/>
                                        <p:tgtEl>
                                          <p:spTgt spid="882"/>
                                        </p:tgtEl>
                                      </p:cBhvr>
                                    </p:animEffect>
                                  </p:childTnLst>
                                </p:cTn>
                              </p:par>
                            </p:childTnLst>
                          </p:cTn>
                        </p:par>
                        <p:par>
                          <p:cTn id="383" fill="hold">
                            <p:stCondLst>
                              <p:cond delay="13000"/>
                            </p:stCondLst>
                            <p:childTnLst>
                              <p:par>
                                <p:cTn id="384" presetID="1" presetClass="exit" presetSubtype="0" fill="hold" nodeType="afterEffect">
                                  <p:stCondLst>
                                    <p:cond delay="1000"/>
                                  </p:stCondLst>
                                  <p:childTnLst>
                                    <p:set>
                                      <p:cBhvr>
                                        <p:cTn id="385" dur="1" fill="hold">
                                          <p:stCondLst>
                                            <p:cond delay="0"/>
                                          </p:stCondLst>
                                        </p:cTn>
                                        <p:tgtEl>
                                          <p:spTgt spid="860"/>
                                        </p:tgtEl>
                                        <p:attrNameLst>
                                          <p:attrName>style.visibility</p:attrName>
                                        </p:attrNameLst>
                                      </p:cBhvr>
                                      <p:to>
                                        <p:strVal val="hidden"/>
                                      </p:to>
                                    </p:set>
                                  </p:childTnLst>
                                </p:cTn>
                              </p:par>
                              <p:par>
                                <p:cTn id="386" presetID="1" presetClass="exit" presetSubtype="0" fill="hold" nodeType="withEffect">
                                  <p:stCondLst>
                                    <p:cond delay="1000"/>
                                  </p:stCondLst>
                                  <p:childTnLst>
                                    <p:set>
                                      <p:cBhvr>
                                        <p:cTn id="387" dur="1" fill="hold">
                                          <p:stCondLst>
                                            <p:cond delay="0"/>
                                          </p:stCondLst>
                                        </p:cTn>
                                        <p:tgtEl>
                                          <p:spTgt spid="864"/>
                                        </p:tgtEl>
                                        <p:attrNameLst>
                                          <p:attrName>style.visibility</p:attrName>
                                        </p:attrNameLst>
                                      </p:cBhvr>
                                      <p:to>
                                        <p:strVal val="hidden"/>
                                      </p:to>
                                    </p:set>
                                  </p:childTnLst>
                                </p:cTn>
                              </p:par>
                              <p:par>
                                <p:cTn id="388" presetID="1" presetClass="exit" presetSubtype="0" fill="hold" nodeType="withEffect">
                                  <p:stCondLst>
                                    <p:cond delay="1000"/>
                                  </p:stCondLst>
                                  <p:childTnLst>
                                    <p:set>
                                      <p:cBhvr>
                                        <p:cTn id="389" dur="1" fill="hold">
                                          <p:stCondLst>
                                            <p:cond delay="0"/>
                                          </p:stCondLst>
                                        </p:cTn>
                                        <p:tgtEl>
                                          <p:spTgt spid="865"/>
                                        </p:tgtEl>
                                        <p:attrNameLst>
                                          <p:attrName>style.visibility</p:attrName>
                                        </p:attrNameLst>
                                      </p:cBhvr>
                                      <p:to>
                                        <p:strVal val="hidden"/>
                                      </p:to>
                                    </p:set>
                                  </p:childTnLst>
                                </p:cTn>
                              </p:par>
                              <p:par>
                                <p:cTn id="390" presetID="1" presetClass="exit" presetSubtype="0" fill="hold" nodeType="withEffect">
                                  <p:stCondLst>
                                    <p:cond delay="1000"/>
                                  </p:stCondLst>
                                  <p:childTnLst>
                                    <p:set>
                                      <p:cBhvr>
                                        <p:cTn id="391" dur="1" fill="hold">
                                          <p:stCondLst>
                                            <p:cond delay="0"/>
                                          </p:stCondLst>
                                        </p:cTn>
                                        <p:tgtEl>
                                          <p:spTgt spid="866"/>
                                        </p:tgtEl>
                                        <p:attrNameLst>
                                          <p:attrName>style.visibility</p:attrName>
                                        </p:attrNameLst>
                                      </p:cBhvr>
                                      <p:to>
                                        <p:strVal val="hidden"/>
                                      </p:to>
                                    </p:set>
                                  </p:childTnLst>
                                </p:cTn>
                              </p:par>
                              <p:par>
                                <p:cTn id="392" presetID="1" presetClass="exit" presetSubtype="0" fill="hold" nodeType="withEffect">
                                  <p:stCondLst>
                                    <p:cond delay="1000"/>
                                  </p:stCondLst>
                                  <p:childTnLst>
                                    <p:set>
                                      <p:cBhvr>
                                        <p:cTn id="393" dur="1" fill="hold">
                                          <p:stCondLst>
                                            <p:cond delay="0"/>
                                          </p:stCondLst>
                                        </p:cTn>
                                        <p:tgtEl>
                                          <p:spTgt spid="867"/>
                                        </p:tgtEl>
                                        <p:attrNameLst>
                                          <p:attrName>style.visibility</p:attrName>
                                        </p:attrNameLst>
                                      </p:cBhvr>
                                      <p:to>
                                        <p:strVal val="hidden"/>
                                      </p:to>
                                    </p:set>
                                  </p:childTnLst>
                                </p:cTn>
                              </p:par>
                              <p:par>
                                <p:cTn id="394" presetID="1" presetClass="exit" presetSubtype="0" fill="hold" nodeType="withEffect">
                                  <p:stCondLst>
                                    <p:cond delay="1000"/>
                                  </p:stCondLst>
                                  <p:childTnLst>
                                    <p:set>
                                      <p:cBhvr>
                                        <p:cTn id="395" dur="1" fill="hold">
                                          <p:stCondLst>
                                            <p:cond delay="0"/>
                                          </p:stCondLst>
                                        </p:cTn>
                                        <p:tgtEl>
                                          <p:spTgt spid="868"/>
                                        </p:tgtEl>
                                        <p:attrNameLst>
                                          <p:attrName>style.visibility</p:attrName>
                                        </p:attrNameLst>
                                      </p:cBhvr>
                                      <p:to>
                                        <p:strVal val="hidden"/>
                                      </p:to>
                                    </p:set>
                                  </p:childTnLst>
                                </p:cTn>
                              </p:par>
                              <p:par>
                                <p:cTn id="396" presetID="1" presetClass="exit" presetSubtype="0" fill="hold" nodeType="withEffect">
                                  <p:stCondLst>
                                    <p:cond delay="1000"/>
                                  </p:stCondLst>
                                  <p:childTnLst>
                                    <p:set>
                                      <p:cBhvr>
                                        <p:cTn id="397" dur="1" fill="hold">
                                          <p:stCondLst>
                                            <p:cond delay="0"/>
                                          </p:stCondLst>
                                        </p:cTn>
                                        <p:tgtEl>
                                          <p:spTgt spid="869"/>
                                        </p:tgtEl>
                                        <p:attrNameLst>
                                          <p:attrName>style.visibility</p:attrName>
                                        </p:attrNameLst>
                                      </p:cBhvr>
                                      <p:to>
                                        <p:strVal val="hidden"/>
                                      </p:to>
                                    </p:set>
                                  </p:childTnLst>
                                </p:cTn>
                              </p:par>
                              <p:par>
                                <p:cTn id="398" presetID="1" presetClass="exit" presetSubtype="0" fill="hold" nodeType="withEffect">
                                  <p:stCondLst>
                                    <p:cond delay="1000"/>
                                  </p:stCondLst>
                                  <p:childTnLst>
                                    <p:set>
                                      <p:cBhvr>
                                        <p:cTn id="399" dur="1" fill="hold">
                                          <p:stCondLst>
                                            <p:cond delay="0"/>
                                          </p:stCondLst>
                                        </p:cTn>
                                        <p:tgtEl>
                                          <p:spTgt spid="870"/>
                                        </p:tgtEl>
                                        <p:attrNameLst>
                                          <p:attrName>style.visibility</p:attrName>
                                        </p:attrNameLst>
                                      </p:cBhvr>
                                      <p:to>
                                        <p:strVal val="hidden"/>
                                      </p:to>
                                    </p:set>
                                  </p:childTnLst>
                                </p:cTn>
                              </p:par>
                              <p:par>
                                <p:cTn id="400" presetID="1" presetClass="exit" presetSubtype="0" fill="hold" nodeType="withEffect">
                                  <p:stCondLst>
                                    <p:cond delay="1000"/>
                                  </p:stCondLst>
                                  <p:childTnLst>
                                    <p:set>
                                      <p:cBhvr>
                                        <p:cTn id="401" dur="1" fill="hold">
                                          <p:stCondLst>
                                            <p:cond delay="0"/>
                                          </p:stCondLst>
                                        </p:cTn>
                                        <p:tgtEl>
                                          <p:spTgt spid="871"/>
                                        </p:tgtEl>
                                        <p:attrNameLst>
                                          <p:attrName>style.visibility</p:attrName>
                                        </p:attrNameLst>
                                      </p:cBhvr>
                                      <p:to>
                                        <p:strVal val="hidden"/>
                                      </p:to>
                                    </p:set>
                                  </p:childTnLst>
                                </p:cTn>
                              </p:par>
                              <p:par>
                                <p:cTn id="402" presetID="1" presetClass="exit" presetSubtype="0" fill="hold" nodeType="withEffect">
                                  <p:stCondLst>
                                    <p:cond delay="1000"/>
                                  </p:stCondLst>
                                  <p:childTnLst>
                                    <p:set>
                                      <p:cBhvr>
                                        <p:cTn id="403" dur="1" fill="hold">
                                          <p:stCondLst>
                                            <p:cond delay="0"/>
                                          </p:stCondLst>
                                        </p:cTn>
                                        <p:tgtEl>
                                          <p:spTgt spid="861"/>
                                        </p:tgtEl>
                                        <p:attrNameLst>
                                          <p:attrName>style.visibility</p:attrName>
                                        </p:attrNameLst>
                                      </p:cBhvr>
                                      <p:to>
                                        <p:strVal val="hidden"/>
                                      </p:to>
                                    </p:set>
                                  </p:childTnLst>
                                </p:cTn>
                              </p:par>
                              <p:par>
                                <p:cTn id="404" presetID="1" presetClass="exit" presetSubtype="0" fill="hold" nodeType="withEffect">
                                  <p:stCondLst>
                                    <p:cond delay="1000"/>
                                  </p:stCondLst>
                                  <p:childTnLst>
                                    <p:set>
                                      <p:cBhvr>
                                        <p:cTn id="405" dur="1" fill="hold">
                                          <p:stCondLst>
                                            <p:cond delay="0"/>
                                          </p:stCondLst>
                                        </p:cTn>
                                        <p:tgtEl>
                                          <p:spTgt spid="862"/>
                                        </p:tgtEl>
                                        <p:attrNameLst>
                                          <p:attrName>style.visibility</p:attrName>
                                        </p:attrNameLst>
                                      </p:cBhvr>
                                      <p:to>
                                        <p:strVal val="hidden"/>
                                      </p:to>
                                    </p:set>
                                  </p:childTnLst>
                                </p:cTn>
                              </p:par>
                              <p:par>
                                <p:cTn id="406" presetID="1" presetClass="exit" presetSubtype="0" fill="hold" nodeType="withEffect">
                                  <p:stCondLst>
                                    <p:cond delay="1000"/>
                                  </p:stCondLst>
                                  <p:childTnLst>
                                    <p:set>
                                      <p:cBhvr>
                                        <p:cTn id="407" dur="1" fill="hold">
                                          <p:stCondLst>
                                            <p:cond delay="0"/>
                                          </p:stCondLst>
                                        </p:cTn>
                                        <p:tgtEl>
                                          <p:spTgt spid="863"/>
                                        </p:tgtEl>
                                        <p:attrNameLst>
                                          <p:attrName>style.visibility</p:attrName>
                                        </p:attrNameLst>
                                      </p:cBhvr>
                                      <p:to>
                                        <p:strVal val="hidden"/>
                                      </p:to>
                                    </p:set>
                                  </p:childTnLst>
                                </p:cTn>
                              </p:par>
                              <p:par>
                                <p:cTn id="408" presetID="1" presetClass="exit" presetSubtype="0" fill="hold" grpId="1" nodeType="withEffect">
                                  <p:stCondLst>
                                    <p:cond delay="1000"/>
                                  </p:stCondLst>
                                  <p:childTnLst>
                                    <p:set>
                                      <p:cBhvr>
                                        <p:cTn id="409" dur="1" fill="hold">
                                          <p:stCondLst>
                                            <p:cond delay="0"/>
                                          </p:stCondLst>
                                        </p:cTn>
                                        <p:tgtEl>
                                          <p:spTgt spid="881"/>
                                        </p:tgtEl>
                                        <p:attrNameLst>
                                          <p:attrName>style.visibility</p:attrName>
                                        </p:attrNameLst>
                                      </p:cBhvr>
                                      <p:to>
                                        <p:strVal val="hidden"/>
                                      </p:to>
                                    </p:set>
                                  </p:childTnLst>
                                </p:cTn>
                              </p:par>
                              <p:par>
                                <p:cTn id="410" presetID="1" presetClass="exit" presetSubtype="0" fill="hold" grpId="1" nodeType="withEffect">
                                  <p:stCondLst>
                                    <p:cond delay="1000"/>
                                  </p:stCondLst>
                                  <p:childTnLst>
                                    <p:set>
                                      <p:cBhvr>
                                        <p:cTn id="411" dur="1" fill="hold">
                                          <p:stCondLst>
                                            <p:cond delay="0"/>
                                          </p:stCondLst>
                                        </p:cTn>
                                        <p:tgtEl>
                                          <p:spTgt spid="887"/>
                                        </p:tgtEl>
                                        <p:attrNameLst>
                                          <p:attrName>style.visibility</p:attrName>
                                        </p:attrNameLst>
                                      </p:cBhvr>
                                      <p:to>
                                        <p:strVal val="hidden"/>
                                      </p:to>
                                    </p:set>
                                  </p:childTnLst>
                                </p:cTn>
                              </p:par>
                              <p:par>
                                <p:cTn id="412" presetID="1" presetClass="exit" presetSubtype="0" fill="hold" grpId="1" nodeType="withEffect">
                                  <p:stCondLst>
                                    <p:cond delay="1000"/>
                                  </p:stCondLst>
                                  <p:childTnLst>
                                    <p:set>
                                      <p:cBhvr>
                                        <p:cTn id="413" dur="1" fill="hold">
                                          <p:stCondLst>
                                            <p:cond delay="0"/>
                                          </p:stCondLst>
                                        </p:cTn>
                                        <p:tgtEl>
                                          <p:spTgt spid="889"/>
                                        </p:tgtEl>
                                        <p:attrNameLst>
                                          <p:attrName>style.visibility</p:attrName>
                                        </p:attrNameLst>
                                      </p:cBhvr>
                                      <p:to>
                                        <p:strVal val="hidden"/>
                                      </p:to>
                                    </p:set>
                                  </p:childTnLst>
                                </p:cTn>
                              </p:par>
                              <p:par>
                                <p:cTn id="414" presetID="1" presetClass="exit" presetSubtype="0" fill="hold" grpId="1" nodeType="withEffect">
                                  <p:stCondLst>
                                    <p:cond delay="1000"/>
                                  </p:stCondLst>
                                  <p:childTnLst>
                                    <p:set>
                                      <p:cBhvr>
                                        <p:cTn id="415" dur="1" fill="hold">
                                          <p:stCondLst>
                                            <p:cond delay="0"/>
                                          </p:stCondLst>
                                        </p:cTn>
                                        <p:tgtEl>
                                          <p:spTgt spid="888"/>
                                        </p:tgtEl>
                                        <p:attrNameLst>
                                          <p:attrName>style.visibility</p:attrName>
                                        </p:attrNameLst>
                                      </p:cBhvr>
                                      <p:to>
                                        <p:strVal val="hidden"/>
                                      </p:to>
                                    </p:set>
                                  </p:childTnLst>
                                </p:cTn>
                              </p:par>
                              <p:par>
                                <p:cTn id="416" presetID="1" presetClass="exit" presetSubtype="0" fill="hold" grpId="1" nodeType="withEffect">
                                  <p:stCondLst>
                                    <p:cond delay="1000"/>
                                  </p:stCondLst>
                                  <p:childTnLst>
                                    <p:set>
                                      <p:cBhvr>
                                        <p:cTn id="417" dur="1" fill="hold">
                                          <p:stCondLst>
                                            <p:cond delay="0"/>
                                          </p:stCondLst>
                                        </p:cTn>
                                        <p:tgtEl>
                                          <p:spTgt spid="890"/>
                                        </p:tgtEl>
                                        <p:attrNameLst>
                                          <p:attrName>style.visibility</p:attrName>
                                        </p:attrNameLst>
                                      </p:cBhvr>
                                      <p:to>
                                        <p:strVal val="hidden"/>
                                      </p:to>
                                    </p:set>
                                  </p:childTnLst>
                                </p:cTn>
                              </p:par>
                              <p:par>
                                <p:cTn id="418" presetID="1" presetClass="exit" presetSubtype="0" fill="hold" grpId="1" nodeType="withEffect">
                                  <p:stCondLst>
                                    <p:cond delay="1000"/>
                                  </p:stCondLst>
                                  <p:childTnLst>
                                    <p:set>
                                      <p:cBhvr>
                                        <p:cTn id="419" dur="1" fill="hold">
                                          <p:stCondLst>
                                            <p:cond delay="0"/>
                                          </p:stCondLst>
                                        </p:cTn>
                                        <p:tgtEl>
                                          <p:spTgt spid="891"/>
                                        </p:tgtEl>
                                        <p:attrNameLst>
                                          <p:attrName>style.visibility</p:attrName>
                                        </p:attrNameLst>
                                      </p:cBhvr>
                                      <p:to>
                                        <p:strVal val="hidden"/>
                                      </p:to>
                                    </p:set>
                                  </p:childTnLst>
                                </p:cTn>
                              </p:par>
                              <p:par>
                                <p:cTn id="420" presetID="1" presetClass="exit" presetSubtype="0" fill="hold" grpId="1" nodeType="withEffect">
                                  <p:stCondLst>
                                    <p:cond delay="1000"/>
                                  </p:stCondLst>
                                  <p:childTnLst>
                                    <p:set>
                                      <p:cBhvr>
                                        <p:cTn id="421" dur="1" fill="hold">
                                          <p:stCondLst>
                                            <p:cond delay="0"/>
                                          </p:stCondLst>
                                        </p:cTn>
                                        <p:tgtEl>
                                          <p:spTgt spid="892"/>
                                        </p:tgtEl>
                                        <p:attrNameLst>
                                          <p:attrName>style.visibility</p:attrName>
                                        </p:attrNameLst>
                                      </p:cBhvr>
                                      <p:to>
                                        <p:strVal val="hidden"/>
                                      </p:to>
                                    </p:set>
                                  </p:childTnLst>
                                </p:cTn>
                              </p:par>
                              <p:par>
                                <p:cTn id="422" presetID="1" presetClass="exit" presetSubtype="0" fill="hold" grpId="1" nodeType="withEffect">
                                  <p:stCondLst>
                                    <p:cond delay="1000"/>
                                  </p:stCondLst>
                                  <p:childTnLst>
                                    <p:set>
                                      <p:cBhvr>
                                        <p:cTn id="423" dur="1" fill="hold">
                                          <p:stCondLst>
                                            <p:cond delay="0"/>
                                          </p:stCondLst>
                                        </p:cTn>
                                        <p:tgtEl>
                                          <p:spTgt spid="886"/>
                                        </p:tgtEl>
                                        <p:attrNameLst>
                                          <p:attrName>style.visibility</p:attrName>
                                        </p:attrNameLst>
                                      </p:cBhvr>
                                      <p:to>
                                        <p:strVal val="hidden"/>
                                      </p:to>
                                    </p:set>
                                  </p:childTnLst>
                                </p:cTn>
                              </p:par>
                              <p:par>
                                <p:cTn id="424" presetID="1" presetClass="exit" presetSubtype="0" fill="hold" grpId="1" nodeType="withEffect">
                                  <p:stCondLst>
                                    <p:cond delay="1000"/>
                                  </p:stCondLst>
                                  <p:childTnLst>
                                    <p:set>
                                      <p:cBhvr>
                                        <p:cTn id="425" dur="1" fill="hold">
                                          <p:stCondLst>
                                            <p:cond delay="0"/>
                                          </p:stCondLst>
                                        </p:cTn>
                                        <p:tgtEl>
                                          <p:spTgt spid="885"/>
                                        </p:tgtEl>
                                        <p:attrNameLst>
                                          <p:attrName>style.visibility</p:attrName>
                                        </p:attrNameLst>
                                      </p:cBhvr>
                                      <p:to>
                                        <p:strVal val="hidden"/>
                                      </p:to>
                                    </p:set>
                                  </p:childTnLst>
                                </p:cTn>
                              </p:par>
                              <p:par>
                                <p:cTn id="426" presetID="1" presetClass="exit" presetSubtype="0" fill="hold" grpId="1" nodeType="withEffect">
                                  <p:stCondLst>
                                    <p:cond delay="1000"/>
                                  </p:stCondLst>
                                  <p:childTnLst>
                                    <p:set>
                                      <p:cBhvr>
                                        <p:cTn id="427" dur="1" fill="hold">
                                          <p:stCondLst>
                                            <p:cond delay="0"/>
                                          </p:stCondLst>
                                        </p:cTn>
                                        <p:tgtEl>
                                          <p:spTgt spid="884"/>
                                        </p:tgtEl>
                                        <p:attrNameLst>
                                          <p:attrName>style.visibility</p:attrName>
                                        </p:attrNameLst>
                                      </p:cBhvr>
                                      <p:to>
                                        <p:strVal val="hidden"/>
                                      </p:to>
                                    </p:set>
                                  </p:childTnLst>
                                </p:cTn>
                              </p:par>
                              <p:par>
                                <p:cTn id="428" presetID="1" presetClass="exit" presetSubtype="0" fill="hold" grpId="1" nodeType="withEffect">
                                  <p:stCondLst>
                                    <p:cond delay="1000"/>
                                  </p:stCondLst>
                                  <p:childTnLst>
                                    <p:set>
                                      <p:cBhvr>
                                        <p:cTn id="429" dur="1" fill="hold">
                                          <p:stCondLst>
                                            <p:cond delay="0"/>
                                          </p:stCondLst>
                                        </p:cTn>
                                        <p:tgtEl>
                                          <p:spTgt spid="883"/>
                                        </p:tgtEl>
                                        <p:attrNameLst>
                                          <p:attrName>style.visibility</p:attrName>
                                        </p:attrNameLst>
                                      </p:cBhvr>
                                      <p:to>
                                        <p:strVal val="hidden"/>
                                      </p:to>
                                    </p:set>
                                  </p:childTnLst>
                                </p:cTn>
                              </p:par>
                              <p:par>
                                <p:cTn id="430" presetID="1" presetClass="exit" presetSubtype="0" fill="hold" grpId="1" nodeType="withEffect">
                                  <p:stCondLst>
                                    <p:cond delay="1000"/>
                                  </p:stCondLst>
                                  <p:childTnLst>
                                    <p:set>
                                      <p:cBhvr>
                                        <p:cTn id="431" dur="1" fill="hold">
                                          <p:stCondLst>
                                            <p:cond delay="0"/>
                                          </p:stCondLst>
                                        </p:cTn>
                                        <p:tgtEl>
                                          <p:spTgt spid="882"/>
                                        </p:tgtEl>
                                        <p:attrNameLst>
                                          <p:attrName>style.visibility</p:attrName>
                                        </p:attrNameLst>
                                      </p:cBhvr>
                                      <p:to>
                                        <p:strVal val="hidden"/>
                                      </p:to>
                                    </p:set>
                                  </p:childTnLst>
                                </p:cTn>
                              </p:par>
                            </p:childTnLst>
                          </p:cTn>
                        </p:par>
                        <p:par>
                          <p:cTn id="432" fill="hold">
                            <p:stCondLst>
                              <p:cond delay="14000"/>
                            </p:stCondLst>
                            <p:childTnLst>
                              <p:par>
                                <p:cTn id="433" presetID="21" presetClass="entr" presetSubtype="1" fill="hold" nodeType="afterEffect">
                                  <p:stCondLst>
                                    <p:cond delay="0"/>
                                  </p:stCondLst>
                                  <p:childTnLst>
                                    <p:set>
                                      <p:cBhvr>
                                        <p:cTn id="434" dur="1" fill="hold">
                                          <p:stCondLst>
                                            <p:cond delay="0"/>
                                          </p:stCondLst>
                                        </p:cTn>
                                        <p:tgtEl>
                                          <p:spTgt spid="872"/>
                                        </p:tgtEl>
                                        <p:attrNameLst>
                                          <p:attrName>style.visibility</p:attrName>
                                        </p:attrNameLst>
                                      </p:cBhvr>
                                      <p:to>
                                        <p:strVal val="visible"/>
                                      </p:to>
                                    </p:set>
                                    <p:animEffect transition="in" filter="wheel(1)">
                                      <p:cBhvr>
                                        <p:cTn id="435" dur="500"/>
                                        <p:tgtEl>
                                          <p:spTgt spid="872"/>
                                        </p:tgtEl>
                                      </p:cBhvr>
                                    </p:animEffect>
                                  </p:childTnLst>
                                </p:cTn>
                              </p:par>
                              <p:par>
                                <p:cTn id="436" presetID="21" presetClass="entr" presetSubtype="1" fill="hold" grpId="0" nodeType="withEffect">
                                  <p:stCondLst>
                                    <p:cond delay="0"/>
                                  </p:stCondLst>
                                  <p:childTnLst>
                                    <p:set>
                                      <p:cBhvr>
                                        <p:cTn id="437" dur="1" fill="hold">
                                          <p:stCondLst>
                                            <p:cond delay="0"/>
                                          </p:stCondLst>
                                        </p:cTn>
                                        <p:tgtEl>
                                          <p:spTgt spid="877"/>
                                        </p:tgtEl>
                                        <p:attrNameLst>
                                          <p:attrName>style.visibility</p:attrName>
                                        </p:attrNameLst>
                                      </p:cBhvr>
                                      <p:to>
                                        <p:strVal val="visible"/>
                                      </p:to>
                                    </p:set>
                                    <p:animEffect transition="in" filter="wheel(1)">
                                      <p:cBhvr>
                                        <p:cTn id="438" dur="500"/>
                                        <p:tgtEl>
                                          <p:spTgt spid="877"/>
                                        </p:tgtEl>
                                      </p:cBhvr>
                                    </p:animEffect>
                                  </p:childTnLst>
                                </p:cTn>
                              </p:par>
                              <p:par>
                                <p:cTn id="439" presetID="21" presetClass="entr" presetSubtype="1" fill="hold" nodeType="withEffect">
                                  <p:stCondLst>
                                    <p:cond delay="0"/>
                                  </p:stCondLst>
                                  <p:childTnLst>
                                    <p:set>
                                      <p:cBhvr>
                                        <p:cTn id="440" dur="1" fill="hold">
                                          <p:stCondLst>
                                            <p:cond delay="0"/>
                                          </p:stCondLst>
                                        </p:cTn>
                                        <p:tgtEl>
                                          <p:spTgt spid="874"/>
                                        </p:tgtEl>
                                        <p:attrNameLst>
                                          <p:attrName>style.visibility</p:attrName>
                                        </p:attrNameLst>
                                      </p:cBhvr>
                                      <p:to>
                                        <p:strVal val="visible"/>
                                      </p:to>
                                    </p:set>
                                    <p:animEffect transition="in" filter="wheel(1)">
                                      <p:cBhvr>
                                        <p:cTn id="441" dur="500"/>
                                        <p:tgtEl>
                                          <p:spTgt spid="874"/>
                                        </p:tgtEl>
                                      </p:cBhvr>
                                    </p:animEffect>
                                  </p:childTnLst>
                                </p:cTn>
                              </p:par>
                              <p:par>
                                <p:cTn id="442" presetID="21" presetClass="entr" presetSubtype="1" fill="hold" grpId="0" nodeType="withEffect">
                                  <p:stCondLst>
                                    <p:cond delay="0"/>
                                  </p:stCondLst>
                                  <p:childTnLst>
                                    <p:set>
                                      <p:cBhvr>
                                        <p:cTn id="443" dur="1" fill="hold">
                                          <p:stCondLst>
                                            <p:cond delay="0"/>
                                          </p:stCondLst>
                                        </p:cTn>
                                        <p:tgtEl>
                                          <p:spTgt spid="878"/>
                                        </p:tgtEl>
                                        <p:attrNameLst>
                                          <p:attrName>style.visibility</p:attrName>
                                        </p:attrNameLst>
                                      </p:cBhvr>
                                      <p:to>
                                        <p:strVal val="visible"/>
                                      </p:to>
                                    </p:set>
                                    <p:animEffect transition="in" filter="wheel(1)">
                                      <p:cBhvr>
                                        <p:cTn id="444" dur="500"/>
                                        <p:tgtEl>
                                          <p:spTgt spid="878"/>
                                        </p:tgtEl>
                                      </p:cBhvr>
                                    </p:animEffect>
                                  </p:childTnLst>
                                </p:cTn>
                              </p:par>
                              <p:par>
                                <p:cTn id="445" presetID="21" presetClass="entr" presetSubtype="1" fill="hold" nodeType="withEffect">
                                  <p:stCondLst>
                                    <p:cond delay="0"/>
                                  </p:stCondLst>
                                  <p:childTnLst>
                                    <p:set>
                                      <p:cBhvr>
                                        <p:cTn id="446" dur="1" fill="hold">
                                          <p:stCondLst>
                                            <p:cond delay="0"/>
                                          </p:stCondLst>
                                        </p:cTn>
                                        <p:tgtEl>
                                          <p:spTgt spid="873"/>
                                        </p:tgtEl>
                                        <p:attrNameLst>
                                          <p:attrName>style.visibility</p:attrName>
                                        </p:attrNameLst>
                                      </p:cBhvr>
                                      <p:to>
                                        <p:strVal val="visible"/>
                                      </p:to>
                                    </p:set>
                                    <p:animEffect transition="in" filter="wheel(1)">
                                      <p:cBhvr>
                                        <p:cTn id="447" dur="500"/>
                                        <p:tgtEl>
                                          <p:spTgt spid="873"/>
                                        </p:tgtEl>
                                      </p:cBhvr>
                                    </p:animEffect>
                                  </p:childTnLst>
                                </p:cTn>
                              </p:par>
                              <p:par>
                                <p:cTn id="448" presetID="21" presetClass="entr" presetSubtype="1" fill="hold" grpId="0" nodeType="withEffect">
                                  <p:stCondLst>
                                    <p:cond delay="0"/>
                                  </p:stCondLst>
                                  <p:childTnLst>
                                    <p:set>
                                      <p:cBhvr>
                                        <p:cTn id="449" dur="1" fill="hold">
                                          <p:stCondLst>
                                            <p:cond delay="0"/>
                                          </p:stCondLst>
                                        </p:cTn>
                                        <p:tgtEl>
                                          <p:spTgt spid="859"/>
                                        </p:tgtEl>
                                        <p:attrNameLst>
                                          <p:attrName>style.visibility</p:attrName>
                                        </p:attrNameLst>
                                      </p:cBhvr>
                                      <p:to>
                                        <p:strVal val="visible"/>
                                      </p:to>
                                    </p:set>
                                    <p:animEffect transition="in" filter="wheel(1)">
                                      <p:cBhvr>
                                        <p:cTn id="450" dur="500"/>
                                        <p:tgtEl>
                                          <p:spTgt spid="859"/>
                                        </p:tgtEl>
                                      </p:cBhvr>
                                    </p:animEffect>
                                  </p:childTnLst>
                                </p:cTn>
                              </p:par>
                            </p:childTnLst>
                          </p:cTn>
                        </p:par>
                        <p:par>
                          <p:cTn id="451" fill="hold">
                            <p:stCondLst>
                              <p:cond delay="14500"/>
                            </p:stCondLst>
                            <p:childTnLst>
                              <p:par>
                                <p:cTn id="452" presetID="21" presetClass="entr" presetSubtype="1" fill="hold" nodeType="afterEffect">
                                  <p:stCondLst>
                                    <p:cond delay="0"/>
                                  </p:stCondLst>
                                  <p:childTnLst>
                                    <p:set>
                                      <p:cBhvr>
                                        <p:cTn id="453" dur="1" fill="hold">
                                          <p:stCondLst>
                                            <p:cond delay="0"/>
                                          </p:stCondLst>
                                        </p:cTn>
                                        <p:tgtEl>
                                          <p:spTgt spid="875"/>
                                        </p:tgtEl>
                                        <p:attrNameLst>
                                          <p:attrName>style.visibility</p:attrName>
                                        </p:attrNameLst>
                                      </p:cBhvr>
                                      <p:to>
                                        <p:strVal val="visible"/>
                                      </p:to>
                                    </p:set>
                                    <p:animEffect transition="in" filter="wheel(1)">
                                      <p:cBhvr>
                                        <p:cTn id="454" dur="500"/>
                                        <p:tgtEl>
                                          <p:spTgt spid="875"/>
                                        </p:tgtEl>
                                      </p:cBhvr>
                                    </p:animEffect>
                                  </p:childTnLst>
                                </p:cTn>
                              </p:par>
                              <p:par>
                                <p:cTn id="455" presetID="21" presetClass="entr" presetSubtype="1" fill="hold" grpId="0" nodeType="withEffect">
                                  <p:stCondLst>
                                    <p:cond delay="0"/>
                                  </p:stCondLst>
                                  <p:childTnLst>
                                    <p:set>
                                      <p:cBhvr>
                                        <p:cTn id="456" dur="1" fill="hold">
                                          <p:stCondLst>
                                            <p:cond delay="0"/>
                                          </p:stCondLst>
                                        </p:cTn>
                                        <p:tgtEl>
                                          <p:spTgt spid="880"/>
                                        </p:tgtEl>
                                        <p:attrNameLst>
                                          <p:attrName>style.visibility</p:attrName>
                                        </p:attrNameLst>
                                      </p:cBhvr>
                                      <p:to>
                                        <p:strVal val="visible"/>
                                      </p:to>
                                    </p:set>
                                    <p:animEffect transition="in" filter="wheel(1)">
                                      <p:cBhvr>
                                        <p:cTn id="457" dur="500"/>
                                        <p:tgtEl>
                                          <p:spTgt spid="880"/>
                                        </p:tgtEl>
                                      </p:cBhvr>
                                    </p:animEffect>
                                  </p:childTnLst>
                                </p:cTn>
                              </p:par>
                              <p:par>
                                <p:cTn id="458" presetID="21" presetClass="entr" presetSubtype="1" fill="hold" grpId="0" nodeType="withEffect">
                                  <p:stCondLst>
                                    <p:cond delay="0"/>
                                  </p:stCondLst>
                                  <p:childTnLst>
                                    <p:set>
                                      <p:cBhvr>
                                        <p:cTn id="459" dur="1" fill="hold">
                                          <p:stCondLst>
                                            <p:cond delay="0"/>
                                          </p:stCondLst>
                                        </p:cTn>
                                        <p:tgtEl>
                                          <p:spTgt spid="895"/>
                                        </p:tgtEl>
                                        <p:attrNameLst>
                                          <p:attrName>style.visibility</p:attrName>
                                        </p:attrNameLst>
                                      </p:cBhvr>
                                      <p:to>
                                        <p:strVal val="visible"/>
                                      </p:to>
                                    </p:set>
                                    <p:animEffect transition="in" filter="wheel(1)">
                                      <p:cBhvr>
                                        <p:cTn id="460" dur="500"/>
                                        <p:tgtEl>
                                          <p:spTgt spid="895"/>
                                        </p:tgtEl>
                                      </p:cBhvr>
                                    </p:animEffect>
                                  </p:childTnLst>
                                </p:cTn>
                              </p:par>
                              <p:par>
                                <p:cTn id="461" presetID="21" presetClass="entr" presetSubtype="1" fill="hold" nodeType="withEffect">
                                  <p:stCondLst>
                                    <p:cond delay="0"/>
                                  </p:stCondLst>
                                  <p:childTnLst>
                                    <p:set>
                                      <p:cBhvr>
                                        <p:cTn id="462" dur="1" fill="hold">
                                          <p:stCondLst>
                                            <p:cond delay="0"/>
                                          </p:stCondLst>
                                        </p:cTn>
                                        <p:tgtEl>
                                          <p:spTgt spid="894"/>
                                        </p:tgtEl>
                                        <p:attrNameLst>
                                          <p:attrName>style.visibility</p:attrName>
                                        </p:attrNameLst>
                                      </p:cBhvr>
                                      <p:to>
                                        <p:strVal val="visible"/>
                                      </p:to>
                                    </p:set>
                                    <p:animEffect transition="in" filter="wheel(1)">
                                      <p:cBhvr>
                                        <p:cTn id="463" dur="500"/>
                                        <p:tgtEl>
                                          <p:spTgt spid="894"/>
                                        </p:tgtEl>
                                      </p:cBhvr>
                                    </p:animEffect>
                                  </p:childTnLst>
                                </p:cTn>
                              </p:par>
                            </p:childTnLst>
                          </p:cTn>
                        </p:par>
                        <p:par>
                          <p:cTn id="464" fill="hold">
                            <p:stCondLst>
                              <p:cond delay="15000"/>
                            </p:stCondLst>
                            <p:childTnLst>
                              <p:par>
                                <p:cTn id="465" presetID="3" presetClass="entr" presetSubtype="10" fill="hold" grpId="0" nodeType="afterEffect">
                                  <p:stCondLst>
                                    <p:cond delay="0"/>
                                  </p:stCondLst>
                                  <p:childTnLst>
                                    <p:set>
                                      <p:cBhvr>
                                        <p:cTn id="466" dur="1" fill="hold">
                                          <p:stCondLst>
                                            <p:cond delay="0"/>
                                          </p:stCondLst>
                                        </p:cTn>
                                        <p:tgtEl>
                                          <p:spTgt spid="879"/>
                                        </p:tgtEl>
                                        <p:attrNameLst>
                                          <p:attrName>style.visibility</p:attrName>
                                        </p:attrNameLst>
                                      </p:cBhvr>
                                      <p:to>
                                        <p:strVal val="visible"/>
                                      </p:to>
                                    </p:set>
                                    <p:animEffect transition="in" filter="blinds(horizontal)">
                                      <p:cBhvr>
                                        <p:cTn id="467" dur="500"/>
                                        <p:tgtEl>
                                          <p:spTgt spid="879"/>
                                        </p:tgtEl>
                                      </p:cBhvr>
                                    </p:animEffect>
                                  </p:childTnLst>
                                </p:cTn>
                              </p:par>
                              <p:par>
                                <p:cTn id="468" presetID="3" presetClass="entr" presetSubtype="10" fill="hold" grpId="0" nodeType="withEffect">
                                  <p:stCondLst>
                                    <p:cond delay="0"/>
                                  </p:stCondLst>
                                  <p:childTnLst>
                                    <p:set>
                                      <p:cBhvr>
                                        <p:cTn id="469" dur="1" fill="hold">
                                          <p:stCondLst>
                                            <p:cond delay="0"/>
                                          </p:stCondLst>
                                        </p:cTn>
                                        <p:tgtEl>
                                          <p:spTgt spid="896"/>
                                        </p:tgtEl>
                                        <p:attrNameLst>
                                          <p:attrName>style.visibility</p:attrName>
                                        </p:attrNameLst>
                                      </p:cBhvr>
                                      <p:to>
                                        <p:strVal val="visible"/>
                                      </p:to>
                                    </p:set>
                                    <p:animEffect transition="in" filter="blinds(horizontal)">
                                      <p:cBhvr>
                                        <p:cTn id="470" dur="500"/>
                                        <p:tgtEl>
                                          <p:spTgt spid="896"/>
                                        </p:tgtEl>
                                      </p:cBhvr>
                                    </p:animEffect>
                                  </p:childTnLst>
                                </p:cTn>
                              </p:par>
                            </p:childTnLst>
                          </p:cTn>
                        </p:par>
                        <p:par>
                          <p:cTn id="471" fill="hold">
                            <p:stCondLst>
                              <p:cond delay="15500"/>
                            </p:stCondLst>
                            <p:childTnLst>
                              <p:par>
                                <p:cTn id="472" presetID="1" presetClass="exit" presetSubtype="0" fill="hold" nodeType="afterEffect">
                                  <p:stCondLst>
                                    <p:cond delay="1000"/>
                                  </p:stCondLst>
                                  <p:childTnLst>
                                    <p:set>
                                      <p:cBhvr>
                                        <p:cTn id="473" dur="1" fill="hold">
                                          <p:stCondLst>
                                            <p:cond delay="0"/>
                                          </p:stCondLst>
                                        </p:cTn>
                                        <p:tgtEl>
                                          <p:spTgt spid="875"/>
                                        </p:tgtEl>
                                        <p:attrNameLst>
                                          <p:attrName>style.visibility</p:attrName>
                                        </p:attrNameLst>
                                      </p:cBhvr>
                                      <p:to>
                                        <p:strVal val="hidden"/>
                                      </p:to>
                                    </p:set>
                                  </p:childTnLst>
                                </p:cTn>
                              </p:par>
                              <p:par>
                                <p:cTn id="474" presetID="1" presetClass="exit" presetSubtype="0" fill="hold" grpId="1" nodeType="withEffect">
                                  <p:stCondLst>
                                    <p:cond delay="1000"/>
                                  </p:stCondLst>
                                  <p:childTnLst>
                                    <p:set>
                                      <p:cBhvr>
                                        <p:cTn id="475" dur="1" fill="hold">
                                          <p:stCondLst>
                                            <p:cond delay="0"/>
                                          </p:stCondLst>
                                        </p:cTn>
                                        <p:tgtEl>
                                          <p:spTgt spid="880"/>
                                        </p:tgtEl>
                                        <p:attrNameLst>
                                          <p:attrName>style.visibility</p:attrName>
                                        </p:attrNameLst>
                                      </p:cBhvr>
                                      <p:to>
                                        <p:strVal val="hidden"/>
                                      </p:to>
                                    </p:set>
                                  </p:childTnLst>
                                </p:cTn>
                              </p:par>
                              <p:par>
                                <p:cTn id="476" presetID="1" presetClass="exit" presetSubtype="0" fill="hold" grpId="1" nodeType="withEffect">
                                  <p:stCondLst>
                                    <p:cond delay="1000"/>
                                  </p:stCondLst>
                                  <p:childTnLst>
                                    <p:set>
                                      <p:cBhvr>
                                        <p:cTn id="477" dur="1" fill="hold">
                                          <p:stCondLst>
                                            <p:cond delay="0"/>
                                          </p:stCondLst>
                                        </p:cTn>
                                        <p:tgtEl>
                                          <p:spTgt spid="895"/>
                                        </p:tgtEl>
                                        <p:attrNameLst>
                                          <p:attrName>style.visibility</p:attrName>
                                        </p:attrNameLst>
                                      </p:cBhvr>
                                      <p:to>
                                        <p:strVal val="hidden"/>
                                      </p:to>
                                    </p:set>
                                  </p:childTnLst>
                                </p:cTn>
                              </p:par>
                              <p:par>
                                <p:cTn id="478" presetID="1" presetClass="exit" presetSubtype="0" fill="hold" nodeType="withEffect">
                                  <p:stCondLst>
                                    <p:cond delay="1000"/>
                                  </p:stCondLst>
                                  <p:childTnLst>
                                    <p:set>
                                      <p:cBhvr>
                                        <p:cTn id="479" dur="1" fill="hold">
                                          <p:stCondLst>
                                            <p:cond delay="0"/>
                                          </p:stCondLst>
                                        </p:cTn>
                                        <p:tgtEl>
                                          <p:spTgt spid="894"/>
                                        </p:tgtEl>
                                        <p:attrNameLst>
                                          <p:attrName>style.visibility</p:attrName>
                                        </p:attrNameLst>
                                      </p:cBhvr>
                                      <p:to>
                                        <p:strVal val="hidden"/>
                                      </p:to>
                                    </p:set>
                                  </p:childTnLst>
                                </p:cTn>
                              </p:par>
                            </p:childTnLst>
                          </p:cTn>
                        </p:par>
                        <p:par>
                          <p:cTn id="480" fill="hold">
                            <p:stCondLst>
                              <p:cond delay="16500"/>
                            </p:stCondLst>
                            <p:childTnLst>
                              <p:par>
                                <p:cTn id="481" presetID="21" presetClass="entr" presetSubtype="1" fill="hold" nodeType="afterEffect">
                                  <p:stCondLst>
                                    <p:cond delay="0"/>
                                  </p:stCondLst>
                                  <p:childTnLst>
                                    <p:set>
                                      <p:cBhvr>
                                        <p:cTn id="482" dur="1" fill="hold">
                                          <p:stCondLst>
                                            <p:cond delay="0"/>
                                          </p:stCondLst>
                                        </p:cTn>
                                        <p:tgtEl>
                                          <p:spTgt spid="876"/>
                                        </p:tgtEl>
                                        <p:attrNameLst>
                                          <p:attrName>style.visibility</p:attrName>
                                        </p:attrNameLst>
                                      </p:cBhvr>
                                      <p:to>
                                        <p:strVal val="visible"/>
                                      </p:to>
                                    </p:set>
                                    <p:animEffect transition="in" filter="wheel(1)">
                                      <p:cBhvr>
                                        <p:cTn id="483" dur="500"/>
                                        <p:tgtEl>
                                          <p:spTgt spid="876"/>
                                        </p:tgtEl>
                                      </p:cBhvr>
                                    </p:animEffect>
                                  </p:childTnLst>
                                </p:cTn>
                              </p:par>
                            </p:childTnLst>
                          </p:cTn>
                        </p:par>
                        <p:par>
                          <p:cTn id="484" fill="hold">
                            <p:stCondLst>
                              <p:cond delay="17000"/>
                            </p:stCondLst>
                            <p:childTnLst>
                              <p:par>
                                <p:cTn id="485" presetID="1" presetClass="exit" presetSubtype="0" fill="hold" nodeType="afterEffect">
                                  <p:stCondLst>
                                    <p:cond delay="1000"/>
                                  </p:stCondLst>
                                  <p:childTnLst>
                                    <p:set>
                                      <p:cBhvr>
                                        <p:cTn id="486" dur="1" fill="hold">
                                          <p:stCondLst>
                                            <p:cond delay="0"/>
                                          </p:stCondLst>
                                        </p:cTn>
                                        <p:tgtEl>
                                          <p:spTgt spid="876"/>
                                        </p:tgtEl>
                                        <p:attrNameLst>
                                          <p:attrName>style.visibility</p:attrName>
                                        </p:attrNameLst>
                                      </p:cBhvr>
                                      <p:to>
                                        <p:strVal val="hidden"/>
                                      </p:to>
                                    </p:set>
                                  </p:childTnLst>
                                </p:cTn>
                              </p:par>
                            </p:childTnLst>
                          </p:cTn>
                        </p:par>
                        <p:par>
                          <p:cTn id="487" fill="hold">
                            <p:stCondLst>
                              <p:cond delay="18000"/>
                            </p:stCondLst>
                            <p:childTnLst>
                              <p:par>
                                <p:cTn id="488" presetID="1" presetClass="exit" presetSubtype="0" fill="hold" grpId="1" nodeType="afterEffect">
                                  <p:stCondLst>
                                    <p:cond delay="0"/>
                                  </p:stCondLst>
                                  <p:childTnLst>
                                    <p:set>
                                      <p:cBhvr>
                                        <p:cTn id="489" dur="1" fill="hold">
                                          <p:stCondLst>
                                            <p:cond delay="0"/>
                                          </p:stCondLst>
                                        </p:cTn>
                                        <p:tgtEl>
                                          <p:spTgt spid="893"/>
                                        </p:tgtEl>
                                        <p:attrNameLst>
                                          <p:attrName>style.visibility</p:attrName>
                                        </p:attrNameLst>
                                      </p:cBhvr>
                                      <p:to>
                                        <p:strVal val="hidden"/>
                                      </p:to>
                                    </p:set>
                                  </p:childTnLst>
                                </p:cTn>
                              </p:par>
                              <p:par>
                                <p:cTn id="490" presetID="21" presetClass="entr" presetSubtype="1" fill="hold" grpId="0" nodeType="withEffect">
                                  <p:stCondLst>
                                    <p:cond delay="0"/>
                                  </p:stCondLst>
                                  <p:childTnLst>
                                    <p:set>
                                      <p:cBhvr>
                                        <p:cTn id="491" dur="1" fill="hold">
                                          <p:stCondLst>
                                            <p:cond delay="0"/>
                                          </p:stCondLst>
                                        </p:cTn>
                                        <p:tgtEl>
                                          <p:spTgt spid="933"/>
                                        </p:tgtEl>
                                        <p:attrNameLst>
                                          <p:attrName>style.visibility</p:attrName>
                                        </p:attrNameLst>
                                      </p:cBhvr>
                                      <p:to>
                                        <p:strVal val="visible"/>
                                      </p:to>
                                    </p:set>
                                    <p:animEffect transition="in" filter="wheel(1)">
                                      <p:cBhvr>
                                        <p:cTn id="492" dur="500"/>
                                        <p:tgtEl>
                                          <p:spTgt spid="933"/>
                                        </p:tgtEl>
                                      </p:cBhvr>
                                    </p:animEffect>
                                  </p:childTnLst>
                                </p:cTn>
                              </p:par>
                            </p:childTnLst>
                          </p:cTn>
                        </p:par>
                        <p:par>
                          <p:cTn id="493" fill="hold">
                            <p:stCondLst>
                              <p:cond delay="18500"/>
                            </p:stCondLst>
                            <p:childTnLst>
                              <p:par>
                                <p:cTn id="494" presetID="21" presetClass="entr" presetSubtype="1" fill="hold" grpId="0" nodeType="afterEffect">
                                  <p:stCondLst>
                                    <p:cond delay="0"/>
                                  </p:stCondLst>
                                  <p:childTnLst>
                                    <p:set>
                                      <p:cBhvr>
                                        <p:cTn id="495" dur="1" fill="hold">
                                          <p:stCondLst>
                                            <p:cond delay="0"/>
                                          </p:stCondLst>
                                        </p:cTn>
                                        <p:tgtEl>
                                          <p:spTgt spid="909"/>
                                        </p:tgtEl>
                                        <p:attrNameLst>
                                          <p:attrName>style.visibility</p:attrName>
                                        </p:attrNameLst>
                                      </p:cBhvr>
                                      <p:to>
                                        <p:strVal val="visible"/>
                                      </p:to>
                                    </p:set>
                                    <p:animEffect transition="in" filter="wheel(1)">
                                      <p:cBhvr>
                                        <p:cTn id="496" dur="500"/>
                                        <p:tgtEl>
                                          <p:spTgt spid="909"/>
                                        </p:tgtEl>
                                      </p:cBhvr>
                                    </p:animEffect>
                                  </p:childTnLst>
                                </p:cTn>
                              </p:par>
                            </p:childTnLst>
                          </p:cTn>
                        </p:par>
                        <p:par>
                          <p:cTn id="497" fill="hold">
                            <p:stCondLst>
                              <p:cond delay="19000"/>
                            </p:stCondLst>
                            <p:childTnLst>
                              <p:par>
                                <p:cTn id="498" presetID="2" presetClass="entr" presetSubtype="4" fill="hold" grpId="0" nodeType="afterEffect">
                                  <p:stCondLst>
                                    <p:cond delay="0"/>
                                  </p:stCondLst>
                                  <p:childTnLst>
                                    <p:set>
                                      <p:cBhvr>
                                        <p:cTn id="499" dur="1" fill="hold">
                                          <p:stCondLst>
                                            <p:cond delay="0"/>
                                          </p:stCondLst>
                                        </p:cTn>
                                        <p:tgtEl>
                                          <p:spTgt spid="898"/>
                                        </p:tgtEl>
                                        <p:attrNameLst>
                                          <p:attrName>style.visibility</p:attrName>
                                        </p:attrNameLst>
                                      </p:cBhvr>
                                      <p:to>
                                        <p:strVal val="visible"/>
                                      </p:to>
                                    </p:set>
                                    <p:anim calcmode="lin" valueType="num">
                                      <p:cBhvr additive="base">
                                        <p:cTn id="500" dur="500" fill="hold"/>
                                        <p:tgtEl>
                                          <p:spTgt spid="898"/>
                                        </p:tgtEl>
                                        <p:attrNameLst>
                                          <p:attrName>ppt_x</p:attrName>
                                        </p:attrNameLst>
                                      </p:cBhvr>
                                      <p:tavLst>
                                        <p:tav tm="0">
                                          <p:val>
                                            <p:strVal val="#ppt_x"/>
                                          </p:val>
                                        </p:tav>
                                        <p:tav tm="100000">
                                          <p:val>
                                            <p:strVal val="#ppt_x"/>
                                          </p:val>
                                        </p:tav>
                                      </p:tavLst>
                                    </p:anim>
                                    <p:anim calcmode="lin" valueType="num">
                                      <p:cBhvr additive="base">
                                        <p:cTn id="501" dur="500" fill="hold"/>
                                        <p:tgtEl>
                                          <p:spTgt spid="898"/>
                                        </p:tgtEl>
                                        <p:attrNameLst>
                                          <p:attrName>ppt_y</p:attrName>
                                        </p:attrNameLst>
                                      </p:cBhvr>
                                      <p:tavLst>
                                        <p:tav tm="0">
                                          <p:val>
                                            <p:strVal val="1+#ppt_h/2"/>
                                          </p:val>
                                        </p:tav>
                                        <p:tav tm="100000">
                                          <p:val>
                                            <p:strVal val="#ppt_y"/>
                                          </p:val>
                                        </p:tav>
                                      </p:tavLst>
                                    </p:anim>
                                  </p:childTnLst>
                                </p:cTn>
                              </p:par>
                              <p:par>
                                <p:cTn id="502" presetID="2" presetClass="entr" presetSubtype="4" fill="hold" grpId="0" nodeType="withEffect">
                                  <p:stCondLst>
                                    <p:cond delay="0"/>
                                  </p:stCondLst>
                                  <p:childTnLst>
                                    <p:set>
                                      <p:cBhvr>
                                        <p:cTn id="503" dur="1" fill="hold">
                                          <p:stCondLst>
                                            <p:cond delay="0"/>
                                          </p:stCondLst>
                                        </p:cTn>
                                        <p:tgtEl>
                                          <p:spTgt spid="899"/>
                                        </p:tgtEl>
                                        <p:attrNameLst>
                                          <p:attrName>style.visibility</p:attrName>
                                        </p:attrNameLst>
                                      </p:cBhvr>
                                      <p:to>
                                        <p:strVal val="visible"/>
                                      </p:to>
                                    </p:set>
                                    <p:anim calcmode="lin" valueType="num">
                                      <p:cBhvr additive="base">
                                        <p:cTn id="504" dur="500" fill="hold"/>
                                        <p:tgtEl>
                                          <p:spTgt spid="899"/>
                                        </p:tgtEl>
                                        <p:attrNameLst>
                                          <p:attrName>ppt_x</p:attrName>
                                        </p:attrNameLst>
                                      </p:cBhvr>
                                      <p:tavLst>
                                        <p:tav tm="0">
                                          <p:val>
                                            <p:strVal val="#ppt_x"/>
                                          </p:val>
                                        </p:tav>
                                        <p:tav tm="100000">
                                          <p:val>
                                            <p:strVal val="#ppt_x"/>
                                          </p:val>
                                        </p:tav>
                                      </p:tavLst>
                                    </p:anim>
                                    <p:anim calcmode="lin" valueType="num">
                                      <p:cBhvr additive="base">
                                        <p:cTn id="505" dur="500" fill="hold"/>
                                        <p:tgtEl>
                                          <p:spTgt spid="899"/>
                                        </p:tgtEl>
                                        <p:attrNameLst>
                                          <p:attrName>ppt_y</p:attrName>
                                        </p:attrNameLst>
                                      </p:cBhvr>
                                      <p:tavLst>
                                        <p:tav tm="0">
                                          <p:val>
                                            <p:strVal val="1+#ppt_h/2"/>
                                          </p:val>
                                        </p:tav>
                                        <p:tav tm="100000">
                                          <p:val>
                                            <p:strVal val="#ppt_y"/>
                                          </p:val>
                                        </p:tav>
                                      </p:tavLst>
                                    </p:anim>
                                  </p:childTnLst>
                                </p:cTn>
                              </p:par>
                              <p:par>
                                <p:cTn id="506" presetID="2" presetClass="entr" presetSubtype="4" fill="hold" grpId="0" nodeType="withEffect">
                                  <p:stCondLst>
                                    <p:cond delay="0"/>
                                  </p:stCondLst>
                                  <p:childTnLst>
                                    <p:set>
                                      <p:cBhvr>
                                        <p:cTn id="507" dur="1" fill="hold">
                                          <p:stCondLst>
                                            <p:cond delay="0"/>
                                          </p:stCondLst>
                                        </p:cTn>
                                        <p:tgtEl>
                                          <p:spTgt spid="900"/>
                                        </p:tgtEl>
                                        <p:attrNameLst>
                                          <p:attrName>style.visibility</p:attrName>
                                        </p:attrNameLst>
                                      </p:cBhvr>
                                      <p:to>
                                        <p:strVal val="visible"/>
                                      </p:to>
                                    </p:set>
                                    <p:anim calcmode="lin" valueType="num">
                                      <p:cBhvr additive="base">
                                        <p:cTn id="508" dur="500" fill="hold"/>
                                        <p:tgtEl>
                                          <p:spTgt spid="900"/>
                                        </p:tgtEl>
                                        <p:attrNameLst>
                                          <p:attrName>ppt_x</p:attrName>
                                        </p:attrNameLst>
                                      </p:cBhvr>
                                      <p:tavLst>
                                        <p:tav tm="0">
                                          <p:val>
                                            <p:strVal val="#ppt_x"/>
                                          </p:val>
                                        </p:tav>
                                        <p:tav tm="100000">
                                          <p:val>
                                            <p:strVal val="#ppt_x"/>
                                          </p:val>
                                        </p:tav>
                                      </p:tavLst>
                                    </p:anim>
                                    <p:anim calcmode="lin" valueType="num">
                                      <p:cBhvr additive="base">
                                        <p:cTn id="509" dur="500" fill="hold"/>
                                        <p:tgtEl>
                                          <p:spTgt spid="900"/>
                                        </p:tgtEl>
                                        <p:attrNameLst>
                                          <p:attrName>ppt_y</p:attrName>
                                        </p:attrNameLst>
                                      </p:cBhvr>
                                      <p:tavLst>
                                        <p:tav tm="0">
                                          <p:val>
                                            <p:strVal val="1+#ppt_h/2"/>
                                          </p:val>
                                        </p:tav>
                                        <p:tav tm="100000">
                                          <p:val>
                                            <p:strVal val="#ppt_y"/>
                                          </p:val>
                                        </p:tav>
                                      </p:tavLst>
                                    </p:anim>
                                  </p:childTnLst>
                                </p:cTn>
                              </p:par>
                              <p:par>
                                <p:cTn id="510" presetID="2" presetClass="entr" presetSubtype="4" fill="hold" grpId="0" nodeType="withEffect">
                                  <p:stCondLst>
                                    <p:cond delay="0"/>
                                  </p:stCondLst>
                                  <p:childTnLst>
                                    <p:set>
                                      <p:cBhvr>
                                        <p:cTn id="511" dur="1" fill="hold">
                                          <p:stCondLst>
                                            <p:cond delay="0"/>
                                          </p:stCondLst>
                                        </p:cTn>
                                        <p:tgtEl>
                                          <p:spTgt spid="901"/>
                                        </p:tgtEl>
                                        <p:attrNameLst>
                                          <p:attrName>style.visibility</p:attrName>
                                        </p:attrNameLst>
                                      </p:cBhvr>
                                      <p:to>
                                        <p:strVal val="visible"/>
                                      </p:to>
                                    </p:set>
                                    <p:anim calcmode="lin" valueType="num">
                                      <p:cBhvr additive="base">
                                        <p:cTn id="512" dur="500" fill="hold"/>
                                        <p:tgtEl>
                                          <p:spTgt spid="901"/>
                                        </p:tgtEl>
                                        <p:attrNameLst>
                                          <p:attrName>ppt_x</p:attrName>
                                        </p:attrNameLst>
                                      </p:cBhvr>
                                      <p:tavLst>
                                        <p:tav tm="0">
                                          <p:val>
                                            <p:strVal val="#ppt_x"/>
                                          </p:val>
                                        </p:tav>
                                        <p:tav tm="100000">
                                          <p:val>
                                            <p:strVal val="#ppt_x"/>
                                          </p:val>
                                        </p:tav>
                                      </p:tavLst>
                                    </p:anim>
                                    <p:anim calcmode="lin" valueType="num">
                                      <p:cBhvr additive="base">
                                        <p:cTn id="513" dur="500" fill="hold"/>
                                        <p:tgtEl>
                                          <p:spTgt spid="901"/>
                                        </p:tgtEl>
                                        <p:attrNameLst>
                                          <p:attrName>ppt_y</p:attrName>
                                        </p:attrNameLst>
                                      </p:cBhvr>
                                      <p:tavLst>
                                        <p:tav tm="0">
                                          <p:val>
                                            <p:strVal val="1+#ppt_h/2"/>
                                          </p:val>
                                        </p:tav>
                                        <p:tav tm="100000">
                                          <p:val>
                                            <p:strVal val="#ppt_y"/>
                                          </p:val>
                                        </p:tav>
                                      </p:tavLst>
                                    </p:anim>
                                  </p:childTnLst>
                                </p:cTn>
                              </p:par>
                              <p:par>
                                <p:cTn id="514" presetID="2" presetClass="entr" presetSubtype="4" fill="hold" grpId="0" nodeType="withEffect">
                                  <p:stCondLst>
                                    <p:cond delay="0"/>
                                  </p:stCondLst>
                                  <p:childTnLst>
                                    <p:set>
                                      <p:cBhvr>
                                        <p:cTn id="515" dur="1" fill="hold">
                                          <p:stCondLst>
                                            <p:cond delay="0"/>
                                          </p:stCondLst>
                                        </p:cTn>
                                        <p:tgtEl>
                                          <p:spTgt spid="902"/>
                                        </p:tgtEl>
                                        <p:attrNameLst>
                                          <p:attrName>style.visibility</p:attrName>
                                        </p:attrNameLst>
                                      </p:cBhvr>
                                      <p:to>
                                        <p:strVal val="visible"/>
                                      </p:to>
                                    </p:set>
                                    <p:anim calcmode="lin" valueType="num">
                                      <p:cBhvr additive="base">
                                        <p:cTn id="516" dur="500" fill="hold"/>
                                        <p:tgtEl>
                                          <p:spTgt spid="902"/>
                                        </p:tgtEl>
                                        <p:attrNameLst>
                                          <p:attrName>ppt_x</p:attrName>
                                        </p:attrNameLst>
                                      </p:cBhvr>
                                      <p:tavLst>
                                        <p:tav tm="0">
                                          <p:val>
                                            <p:strVal val="#ppt_x"/>
                                          </p:val>
                                        </p:tav>
                                        <p:tav tm="100000">
                                          <p:val>
                                            <p:strVal val="#ppt_x"/>
                                          </p:val>
                                        </p:tav>
                                      </p:tavLst>
                                    </p:anim>
                                    <p:anim calcmode="lin" valueType="num">
                                      <p:cBhvr additive="base">
                                        <p:cTn id="517" dur="500" fill="hold"/>
                                        <p:tgtEl>
                                          <p:spTgt spid="902"/>
                                        </p:tgtEl>
                                        <p:attrNameLst>
                                          <p:attrName>ppt_y</p:attrName>
                                        </p:attrNameLst>
                                      </p:cBhvr>
                                      <p:tavLst>
                                        <p:tav tm="0">
                                          <p:val>
                                            <p:strVal val="1+#ppt_h/2"/>
                                          </p:val>
                                        </p:tav>
                                        <p:tav tm="100000">
                                          <p:val>
                                            <p:strVal val="#ppt_y"/>
                                          </p:val>
                                        </p:tav>
                                      </p:tavLst>
                                    </p:anim>
                                  </p:childTnLst>
                                </p:cTn>
                              </p:par>
                              <p:par>
                                <p:cTn id="518" presetID="2" presetClass="entr" presetSubtype="4" fill="hold" grpId="0" nodeType="withEffect">
                                  <p:stCondLst>
                                    <p:cond delay="0"/>
                                  </p:stCondLst>
                                  <p:childTnLst>
                                    <p:set>
                                      <p:cBhvr>
                                        <p:cTn id="519" dur="1" fill="hold">
                                          <p:stCondLst>
                                            <p:cond delay="0"/>
                                          </p:stCondLst>
                                        </p:cTn>
                                        <p:tgtEl>
                                          <p:spTgt spid="903"/>
                                        </p:tgtEl>
                                        <p:attrNameLst>
                                          <p:attrName>style.visibility</p:attrName>
                                        </p:attrNameLst>
                                      </p:cBhvr>
                                      <p:to>
                                        <p:strVal val="visible"/>
                                      </p:to>
                                    </p:set>
                                    <p:anim calcmode="lin" valueType="num">
                                      <p:cBhvr additive="base">
                                        <p:cTn id="520" dur="500" fill="hold"/>
                                        <p:tgtEl>
                                          <p:spTgt spid="903"/>
                                        </p:tgtEl>
                                        <p:attrNameLst>
                                          <p:attrName>ppt_x</p:attrName>
                                        </p:attrNameLst>
                                      </p:cBhvr>
                                      <p:tavLst>
                                        <p:tav tm="0">
                                          <p:val>
                                            <p:strVal val="#ppt_x"/>
                                          </p:val>
                                        </p:tav>
                                        <p:tav tm="100000">
                                          <p:val>
                                            <p:strVal val="#ppt_x"/>
                                          </p:val>
                                        </p:tav>
                                      </p:tavLst>
                                    </p:anim>
                                    <p:anim calcmode="lin" valueType="num">
                                      <p:cBhvr additive="base">
                                        <p:cTn id="521" dur="500" fill="hold"/>
                                        <p:tgtEl>
                                          <p:spTgt spid="903"/>
                                        </p:tgtEl>
                                        <p:attrNameLst>
                                          <p:attrName>ppt_y</p:attrName>
                                        </p:attrNameLst>
                                      </p:cBhvr>
                                      <p:tavLst>
                                        <p:tav tm="0">
                                          <p:val>
                                            <p:strVal val="1+#ppt_h/2"/>
                                          </p:val>
                                        </p:tav>
                                        <p:tav tm="100000">
                                          <p:val>
                                            <p:strVal val="#ppt_y"/>
                                          </p:val>
                                        </p:tav>
                                      </p:tavLst>
                                    </p:anim>
                                  </p:childTnLst>
                                </p:cTn>
                              </p:par>
                              <p:par>
                                <p:cTn id="522" presetID="2" presetClass="entr" presetSubtype="4" fill="hold" grpId="0" nodeType="withEffect">
                                  <p:stCondLst>
                                    <p:cond delay="0"/>
                                  </p:stCondLst>
                                  <p:childTnLst>
                                    <p:set>
                                      <p:cBhvr>
                                        <p:cTn id="523" dur="1" fill="hold">
                                          <p:stCondLst>
                                            <p:cond delay="0"/>
                                          </p:stCondLst>
                                        </p:cTn>
                                        <p:tgtEl>
                                          <p:spTgt spid="904"/>
                                        </p:tgtEl>
                                        <p:attrNameLst>
                                          <p:attrName>style.visibility</p:attrName>
                                        </p:attrNameLst>
                                      </p:cBhvr>
                                      <p:to>
                                        <p:strVal val="visible"/>
                                      </p:to>
                                    </p:set>
                                    <p:anim calcmode="lin" valueType="num">
                                      <p:cBhvr additive="base">
                                        <p:cTn id="524" dur="500" fill="hold"/>
                                        <p:tgtEl>
                                          <p:spTgt spid="904"/>
                                        </p:tgtEl>
                                        <p:attrNameLst>
                                          <p:attrName>ppt_x</p:attrName>
                                        </p:attrNameLst>
                                      </p:cBhvr>
                                      <p:tavLst>
                                        <p:tav tm="0">
                                          <p:val>
                                            <p:strVal val="#ppt_x"/>
                                          </p:val>
                                        </p:tav>
                                        <p:tav tm="100000">
                                          <p:val>
                                            <p:strVal val="#ppt_x"/>
                                          </p:val>
                                        </p:tav>
                                      </p:tavLst>
                                    </p:anim>
                                    <p:anim calcmode="lin" valueType="num">
                                      <p:cBhvr additive="base">
                                        <p:cTn id="525" dur="500" fill="hold"/>
                                        <p:tgtEl>
                                          <p:spTgt spid="904"/>
                                        </p:tgtEl>
                                        <p:attrNameLst>
                                          <p:attrName>ppt_y</p:attrName>
                                        </p:attrNameLst>
                                      </p:cBhvr>
                                      <p:tavLst>
                                        <p:tav tm="0">
                                          <p:val>
                                            <p:strVal val="1+#ppt_h/2"/>
                                          </p:val>
                                        </p:tav>
                                        <p:tav tm="100000">
                                          <p:val>
                                            <p:strVal val="#ppt_y"/>
                                          </p:val>
                                        </p:tav>
                                      </p:tavLst>
                                    </p:anim>
                                  </p:childTnLst>
                                </p:cTn>
                              </p:par>
                              <p:par>
                                <p:cTn id="526" presetID="2" presetClass="entr" presetSubtype="4" fill="hold" grpId="0" nodeType="withEffect">
                                  <p:stCondLst>
                                    <p:cond delay="0"/>
                                  </p:stCondLst>
                                  <p:childTnLst>
                                    <p:set>
                                      <p:cBhvr>
                                        <p:cTn id="527" dur="1" fill="hold">
                                          <p:stCondLst>
                                            <p:cond delay="0"/>
                                          </p:stCondLst>
                                        </p:cTn>
                                        <p:tgtEl>
                                          <p:spTgt spid="905"/>
                                        </p:tgtEl>
                                        <p:attrNameLst>
                                          <p:attrName>style.visibility</p:attrName>
                                        </p:attrNameLst>
                                      </p:cBhvr>
                                      <p:to>
                                        <p:strVal val="visible"/>
                                      </p:to>
                                    </p:set>
                                    <p:anim calcmode="lin" valueType="num">
                                      <p:cBhvr additive="base">
                                        <p:cTn id="528" dur="500" fill="hold"/>
                                        <p:tgtEl>
                                          <p:spTgt spid="905"/>
                                        </p:tgtEl>
                                        <p:attrNameLst>
                                          <p:attrName>ppt_x</p:attrName>
                                        </p:attrNameLst>
                                      </p:cBhvr>
                                      <p:tavLst>
                                        <p:tav tm="0">
                                          <p:val>
                                            <p:strVal val="#ppt_x"/>
                                          </p:val>
                                        </p:tav>
                                        <p:tav tm="100000">
                                          <p:val>
                                            <p:strVal val="#ppt_x"/>
                                          </p:val>
                                        </p:tav>
                                      </p:tavLst>
                                    </p:anim>
                                    <p:anim calcmode="lin" valueType="num">
                                      <p:cBhvr additive="base">
                                        <p:cTn id="529" dur="500" fill="hold"/>
                                        <p:tgtEl>
                                          <p:spTgt spid="905"/>
                                        </p:tgtEl>
                                        <p:attrNameLst>
                                          <p:attrName>ppt_y</p:attrName>
                                        </p:attrNameLst>
                                      </p:cBhvr>
                                      <p:tavLst>
                                        <p:tav tm="0">
                                          <p:val>
                                            <p:strVal val="1+#ppt_h/2"/>
                                          </p:val>
                                        </p:tav>
                                        <p:tav tm="100000">
                                          <p:val>
                                            <p:strVal val="#ppt_y"/>
                                          </p:val>
                                        </p:tav>
                                      </p:tavLst>
                                    </p:anim>
                                  </p:childTnLst>
                                </p:cTn>
                              </p:par>
                              <p:par>
                                <p:cTn id="530" presetID="2" presetClass="entr" presetSubtype="4" fill="hold" grpId="0" nodeType="withEffect">
                                  <p:stCondLst>
                                    <p:cond delay="0"/>
                                  </p:stCondLst>
                                  <p:childTnLst>
                                    <p:set>
                                      <p:cBhvr>
                                        <p:cTn id="531" dur="1" fill="hold">
                                          <p:stCondLst>
                                            <p:cond delay="0"/>
                                          </p:stCondLst>
                                        </p:cTn>
                                        <p:tgtEl>
                                          <p:spTgt spid="906"/>
                                        </p:tgtEl>
                                        <p:attrNameLst>
                                          <p:attrName>style.visibility</p:attrName>
                                        </p:attrNameLst>
                                      </p:cBhvr>
                                      <p:to>
                                        <p:strVal val="visible"/>
                                      </p:to>
                                    </p:set>
                                    <p:anim calcmode="lin" valueType="num">
                                      <p:cBhvr additive="base">
                                        <p:cTn id="532" dur="500" fill="hold"/>
                                        <p:tgtEl>
                                          <p:spTgt spid="906"/>
                                        </p:tgtEl>
                                        <p:attrNameLst>
                                          <p:attrName>ppt_x</p:attrName>
                                        </p:attrNameLst>
                                      </p:cBhvr>
                                      <p:tavLst>
                                        <p:tav tm="0">
                                          <p:val>
                                            <p:strVal val="#ppt_x"/>
                                          </p:val>
                                        </p:tav>
                                        <p:tav tm="100000">
                                          <p:val>
                                            <p:strVal val="#ppt_x"/>
                                          </p:val>
                                        </p:tav>
                                      </p:tavLst>
                                    </p:anim>
                                    <p:anim calcmode="lin" valueType="num">
                                      <p:cBhvr additive="base">
                                        <p:cTn id="533" dur="500" fill="hold"/>
                                        <p:tgtEl>
                                          <p:spTgt spid="906"/>
                                        </p:tgtEl>
                                        <p:attrNameLst>
                                          <p:attrName>ppt_y</p:attrName>
                                        </p:attrNameLst>
                                      </p:cBhvr>
                                      <p:tavLst>
                                        <p:tav tm="0">
                                          <p:val>
                                            <p:strVal val="1+#ppt_h/2"/>
                                          </p:val>
                                        </p:tav>
                                        <p:tav tm="100000">
                                          <p:val>
                                            <p:strVal val="#ppt_y"/>
                                          </p:val>
                                        </p:tav>
                                      </p:tavLst>
                                    </p:anim>
                                  </p:childTnLst>
                                </p:cTn>
                              </p:par>
                              <p:par>
                                <p:cTn id="534" presetID="2" presetClass="entr" presetSubtype="4" fill="hold" grpId="0" nodeType="withEffect">
                                  <p:stCondLst>
                                    <p:cond delay="0"/>
                                  </p:stCondLst>
                                  <p:childTnLst>
                                    <p:set>
                                      <p:cBhvr>
                                        <p:cTn id="535" dur="1" fill="hold">
                                          <p:stCondLst>
                                            <p:cond delay="0"/>
                                          </p:stCondLst>
                                        </p:cTn>
                                        <p:tgtEl>
                                          <p:spTgt spid="907"/>
                                        </p:tgtEl>
                                        <p:attrNameLst>
                                          <p:attrName>style.visibility</p:attrName>
                                        </p:attrNameLst>
                                      </p:cBhvr>
                                      <p:to>
                                        <p:strVal val="visible"/>
                                      </p:to>
                                    </p:set>
                                    <p:anim calcmode="lin" valueType="num">
                                      <p:cBhvr additive="base">
                                        <p:cTn id="536" dur="500" fill="hold"/>
                                        <p:tgtEl>
                                          <p:spTgt spid="907"/>
                                        </p:tgtEl>
                                        <p:attrNameLst>
                                          <p:attrName>ppt_x</p:attrName>
                                        </p:attrNameLst>
                                      </p:cBhvr>
                                      <p:tavLst>
                                        <p:tav tm="0">
                                          <p:val>
                                            <p:strVal val="#ppt_x"/>
                                          </p:val>
                                        </p:tav>
                                        <p:tav tm="100000">
                                          <p:val>
                                            <p:strVal val="#ppt_x"/>
                                          </p:val>
                                        </p:tav>
                                      </p:tavLst>
                                    </p:anim>
                                    <p:anim calcmode="lin" valueType="num">
                                      <p:cBhvr additive="base">
                                        <p:cTn id="537" dur="500" fill="hold"/>
                                        <p:tgtEl>
                                          <p:spTgt spid="907"/>
                                        </p:tgtEl>
                                        <p:attrNameLst>
                                          <p:attrName>ppt_y</p:attrName>
                                        </p:attrNameLst>
                                      </p:cBhvr>
                                      <p:tavLst>
                                        <p:tav tm="0">
                                          <p:val>
                                            <p:strVal val="1+#ppt_h/2"/>
                                          </p:val>
                                        </p:tav>
                                        <p:tav tm="100000">
                                          <p:val>
                                            <p:strVal val="#ppt_y"/>
                                          </p:val>
                                        </p:tav>
                                      </p:tavLst>
                                    </p:anim>
                                  </p:childTnLst>
                                </p:cTn>
                              </p:par>
                              <p:par>
                                <p:cTn id="538" presetID="2" presetClass="entr" presetSubtype="4" fill="hold" grpId="0" nodeType="withEffect">
                                  <p:stCondLst>
                                    <p:cond delay="0"/>
                                  </p:stCondLst>
                                  <p:childTnLst>
                                    <p:set>
                                      <p:cBhvr>
                                        <p:cTn id="539" dur="1" fill="hold">
                                          <p:stCondLst>
                                            <p:cond delay="0"/>
                                          </p:stCondLst>
                                        </p:cTn>
                                        <p:tgtEl>
                                          <p:spTgt spid="908"/>
                                        </p:tgtEl>
                                        <p:attrNameLst>
                                          <p:attrName>style.visibility</p:attrName>
                                        </p:attrNameLst>
                                      </p:cBhvr>
                                      <p:to>
                                        <p:strVal val="visible"/>
                                      </p:to>
                                    </p:set>
                                    <p:anim calcmode="lin" valueType="num">
                                      <p:cBhvr additive="base">
                                        <p:cTn id="540" dur="500" fill="hold"/>
                                        <p:tgtEl>
                                          <p:spTgt spid="908"/>
                                        </p:tgtEl>
                                        <p:attrNameLst>
                                          <p:attrName>ppt_x</p:attrName>
                                        </p:attrNameLst>
                                      </p:cBhvr>
                                      <p:tavLst>
                                        <p:tav tm="0">
                                          <p:val>
                                            <p:strVal val="#ppt_x"/>
                                          </p:val>
                                        </p:tav>
                                        <p:tav tm="100000">
                                          <p:val>
                                            <p:strVal val="#ppt_x"/>
                                          </p:val>
                                        </p:tav>
                                      </p:tavLst>
                                    </p:anim>
                                    <p:anim calcmode="lin" valueType="num">
                                      <p:cBhvr additive="base">
                                        <p:cTn id="541" dur="500" fill="hold"/>
                                        <p:tgtEl>
                                          <p:spTgt spid="908"/>
                                        </p:tgtEl>
                                        <p:attrNameLst>
                                          <p:attrName>ppt_y</p:attrName>
                                        </p:attrNameLst>
                                      </p:cBhvr>
                                      <p:tavLst>
                                        <p:tav tm="0">
                                          <p:val>
                                            <p:strVal val="1+#ppt_h/2"/>
                                          </p:val>
                                        </p:tav>
                                        <p:tav tm="100000">
                                          <p:val>
                                            <p:strVal val="#ppt_y"/>
                                          </p:val>
                                        </p:tav>
                                      </p:tavLst>
                                    </p:anim>
                                  </p:childTnLst>
                                </p:cTn>
                              </p:par>
                              <p:par>
                                <p:cTn id="542" presetID="2" presetClass="entr" presetSubtype="4" fill="hold" grpId="0" nodeType="withEffect">
                                  <p:stCondLst>
                                    <p:cond delay="0"/>
                                  </p:stCondLst>
                                  <p:childTnLst>
                                    <p:set>
                                      <p:cBhvr>
                                        <p:cTn id="543" dur="1" fill="hold">
                                          <p:stCondLst>
                                            <p:cond delay="0"/>
                                          </p:stCondLst>
                                        </p:cTn>
                                        <p:tgtEl>
                                          <p:spTgt spid="897"/>
                                        </p:tgtEl>
                                        <p:attrNameLst>
                                          <p:attrName>style.visibility</p:attrName>
                                        </p:attrNameLst>
                                      </p:cBhvr>
                                      <p:to>
                                        <p:strVal val="visible"/>
                                      </p:to>
                                    </p:set>
                                    <p:anim calcmode="lin" valueType="num">
                                      <p:cBhvr additive="base">
                                        <p:cTn id="544" dur="500" fill="hold"/>
                                        <p:tgtEl>
                                          <p:spTgt spid="897"/>
                                        </p:tgtEl>
                                        <p:attrNameLst>
                                          <p:attrName>ppt_x</p:attrName>
                                        </p:attrNameLst>
                                      </p:cBhvr>
                                      <p:tavLst>
                                        <p:tav tm="0">
                                          <p:val>
                                            <p:strVal val="#ppt_x"/>
                                          </p:val>
                                        </p:tav>
                                        <p:tav tm="100000">
                                          <p:val>
                                            <p:strVal val="#ppt_x"/>
                                          </p:val>
                                        </p:tav>
                                      </p:tavLst>
                                    </p:anim>
                                    <p:anim calcmode="lin" valueType="num">
                                      <p:cBhvr additive="base">
                                        <p:cTn id="545" dur="500" fill="hold"/>
                                        <p:tgtEl>
                                          <p:spTgt spid="897"/>
                                        </p:tgtEl>
                                        <p:attrNameLst>
                                          <p:attrName>ppt_y</p:attrName>
                                        </p:attrNameLst>
                                      </p:cBhvr>
                                      <p:tavLst>
                                        <p:tav tm="0">
                                          <p:val>
                                            <p:strVal val="1+#ppt_h/2"/>
                                          </p:val>
                                        </p:tav>
                                        <p:tav tm="100000">
                                          <p:val>
                                            <p:strVal val="#ppt_y"/>
                                          </p:val>
                                        </p:tav>
                                      </p:tavLst>
                                    </p:anim>
                                  </p:childTnLst>
                                </p:cTn>
                              </p:par>
                            </p:childTnLst>
                          </p:cTn>
                        </p:par>
                        <p:par>
                          <p:cTn id="546" fill="hold">
                            <p:stCondLst>
                              <p:cond delay="19500"/>
                            </p:stCondLst>
                            <p:childTnLst>
                              <p:par>
                                <p:cTn id="547" presetID="10" presetClass="entr" presetSubtype="0" fill="hold" grpId="0" nodeType="afterEffect">
                                  <p:stCondLst>
                                    <p:cond delay="0"/>
                                  </p:stCondLst>
                                  <p:childTnLst>
                                    <p:set>
                                      <p:cBhvr>
                                        <p:cTn id="548" dur="1" fill="hold">
                                          <p:stCondLst>
                                            <p:cond delay="0"/>
                                          </p:stCondLst>
                                        </p:cTn>
                                        <p:tgtEl>
                                          <p:spTgt spid="910"/>
                                        </p:tgtEl>
                                        <p:attrNameLst>
                                          <p:attrName>style.visibility</p:attrName>
                                        </p:attrNameLst>
                                      </p:cBhvr>
                                      <p:to>
                                        <p:strVal val="visible"/>
                                      </p:to>
                                    </p:set>
                                    <p:animEffect transition="in" filter="fade">
                                      <p:cBhvr>
                                        <p:cTn id="549" dur="500"/>
                                        <p:tgtEl>
                                          <p:spTgt spid="910"/>
                                        </p:tgtEl>
                                      </p:cBhvr>
                                    </p:animEffect>
                                  </p:childTnLst>
                                </p:cTn>
                              </p:par>
                              <p:par>
                                <p:cTn id="550" presetID="21" presetClass="entr" presetSubtype="1" fill="hold" nodeType="withEffect">
                                  <p:stCondLst>
                                    <p:cond delay="0"/>
                                  </p:stCondLst>
                                  <p:childTnLst>
                                    <p:set>
                                      <p:cBhvr>
                                        <p:cTn id="551" dur="1" fill="hold">
                                          <p:stCondLst>
                                            <p:cond delay="0"/>
                                          </p:stCondLst>
                                        </p:cTn>
                                        <p:tgtEl>
                                          <p:spTgt spid="911"/>
                                        </p:tgtEl>
                                        <p:attrNameLst>
                                          <p:attrName>style.visibility</p:attrName>
                                        </p:attrNameLst>
                                      </p:cBhvr>
                                      <p:to>
                                        <p:strVal val="visible"/>
                                      </p:to>
                                    </p:set>
                                    <p:animEffect transition="in" filter="wheel(1)">
                                      <p:cBhvr>
                                        <p:cTn id="552" dur="1000"/>
                                        <p:tgtEl>
                                          <p:spTgt spid="911"/>
                                        </p:tgtEl>
                                      </p:cBhvr>
                                    </p:animEffect>
                                  </p:childTnLst>
                                </p:cTn>
                              </p:par>
                              <p:par>
                                <p:cTn id="553" presetID="21" presetClass="entr" presetSubtype="1" fill="hold" nodeType="withEffect">
                                  <p:stCondLst>
                                    <p:cond delay="0"/>
                                  </p:stCondLst>
                                  <p:childTnLst>
                                    <p:set>
                                      <p:cBhvr>
                                        <p:cTn id="554" dur="1" fill="hold">
                                          <p:stCondLst>
                                            <p:cond delay="0"/>
                                          </p:stCondLst>
                                        </p:cTn>
                                        <p:tgtEl>
                                          <p:spTgt spid="915"/>
                                        </p:tgtEl>
                                        <p:attrNameLst>
                                          <p:attrName>style.visibility</p:attrName>
                                        </p:attrNameLst>
                                      </p:cBhvr>
                                      <p:to>
                                        <p:strVal val="visible"/>
                                      </p:to>
                                    </p:set>
                                    <p:animEffect transition="in" filter="wheel(1)">
                                      <p:cBhvr>
                                        <p:cTn id="555" dur="1000"/>
                                        <p:tgtEl>
                                          <p:spTgt spid="915"/>
                                        </p:tgtEl>
                                      </p:cBhvr>
                                    </p:animEffect>
                                  </p:childTnLst>
                                </p:cTn>
                              </p:par>
                              <p:par>
                                <p:cTn id="556" presetID="21" presetClass="entr" presetSubtype="1" fill="hold" nodeType="withEffect">
                                  <p:stCondLst>
                                    <p:cond delay="0"/>
                                  </p:stCondLst>
                                  <p:childTnLst>
                                    <p:set>
                                      <p:cBhvr>
                                        <p:cTn id="557" dur="1" fill="hold">
                                          <p:stCondLst>
                                            <p:cond delay="0"/>
                                          </p:stCondLst>
                                        </p:cTn>
                                        <p:tgtEl>
                                          <p:spTgt spid="916"/>
                                        </p:tgtEl>
                                        <p:attrNameLst>
                                          <p:attrName>style.visibility</p:attrName>
                                        </p:attrNameLst>
                                      </p:cBhvr>
                                      <p:to>
                                        <p:strVal val="visible"/>
                                      </p:to>
                                    </p:set>
                                    <p:animEffect transition="in" filter="wheel(1)">
                                      <p:cBhvr>
                                        <p:cTn id="558" dur="1000"/>
                                        <p:tgtEl>
                                          <p:spTgt spid="916"/>
                                        </p:tgtEl>
                                      </p:cBhvr>
                                    </p:animEffect>
                                  </p:childTnLst>
                                </p:cTn>
                              </p:par>
                              <p:par>
                                <p:cTn id="559" presetID="21" presetClass="entr" presetSubtype="1" fill="hold" nodeType="withEffect">
                                  <p:stCondLst>
                                    <p:cond delay="0"/>
                                  </p:stCondLst>
                                  <p:childTnLst>
                                    <p:set>
                                      <p:cBhvr>
                                        <p:cTn id="560" dur="1" fill="hold">
                                          <p:stCondLst>
                                            <p:cond delay="0"/>
                                          </p:stCondLst>
                                        </p:cTn>
                                        <p:tgtEl>
                                          <p:spTgt spid="917"/>
                                        </p:tgtEl>
                                        <p:attrNameLst>
                                          <p:attrName>style.visibility</p:attrName>
                                        </p:attrNameLst>
                                      </p:cBhvr>
                                      <p:to>
                                        <p:strVal val="visible"/>
                                      </p:to>
                                    </p:set>
                                    <p:animEffect transition="in" filter="wheel(1)">
                                      <p:cBhvr>
                                        <p:cTn id="561" dur="1000"/>
                                        <p:tgtEl>
                                          <p:spTgt spid="917"/>
                                        </p:tgtEl>
                                      </p:cBhvr>
                                    </p:animEffect>
                                  </p:childTnLst>
                                </p:cTn>
                              </p:par>
                              <p:par>
                                <p:cTn id="562" presetID="21" presetClass="entr" presetSubtype="1" fill="hold" nodeType="withEffect">
                                  <p:stCondLst>
                                    <p:cond delay="0"/>
                                  </p:stCondLst>
                                  <p:childTnLst>
                                    <p:set>
                                      <p:cBhvr>
                                        <p:cTn id="563" dur="1" fill="hold">
                                          <p:stCondLst>
                                            <p:cond delay="0"/>
                                          </p:stCondLst>
                                        </p:cTn>
                                        <p:tgtEl>
                                          <p:spTgt spid="918"/>
                                        </p:tgtEl>
                                        <p:attrNameLst>
                                          <p:attrName>style.visibility</p:attrName>
                                        </p:attrNameLst>
                                      </p:cBhvr>
                                      <p:to>
                                        <p:strVal val="visible"/>
                                      </p:to>
                                    </p:set>
                                    <p:animEffect transition="in" filter="wheel(1)">
                                      <p:cBhvr>
                                        <p:cTn id="564" dur="1000"/>
                                        <p:tgtEl>
                                          <p:spTgt spid="918"/>
                                        </p:tgtEl>
                                      </p:cBhvr>
                                    </p:animEffect>
                                  </p:childTnLst>
                                </p:cTn>
                              </p:par>
                              <p:par>
                                <p:cTn id="565" presetID="21" presetClass="entr" presetSubtype="1" fill="hold" nodeType="withEffect">
                                  <p:stCondLst>
                                    <p:cond delay="0"/>
                                  </p:stCondLst>
                                  <p:childTnLst>
                                    <p:set>
                                      <p:cBhvr>
                                        <p:cTn id="566" dur="1" fill="hold">
                                          <p:stCondLst>
                                            <p:cond delay="0"/>
                                          </p:stCondLst>
                                        </p:cTn>
                                        <p:tgtEl>
                                          <p:spTgt spid="919"/>
                                        </p:tgtEl>
                                        <p:attrNameLst>
                                          <p:attrName>style.visibility</p:attrName>
                                        </p:attrNameLst>
                                      </p:cBhvr>
                                      <p:to>
                                        <p:strVal val="visible"/>
                                      </p:to>
                                    </p:set>
                                    <p:animEffect transition="in" filter="wheel(1)">
                                      <p:cBhvr>
                                        <p:cTn id="567" dur="1000"/>
                                        <p:tgtEl>
                                          <p:spTgt spid="919"/>
                                        </p:tgtEl>
                                      </p:cBhvr>
                                    </p:animEffect>
                                  </p:childTnLst>
                                </p:cTn>
                              </p:par>
                              <p:par>
                                <p:cTn id="568" presetID="21" presetClass="entr" presetSubtype="1" fill="hold" nodeType="withEffect">
                                  <p:stCondLst>
                                    <p:cond delay="0"/>
                                  </p:stCondLst>
                                  <p:childTnLst>
                                    <p:set>
                                      <p:cBhvr>
                                        <p:cTn id="569" dur="1" fill="hold">
                                          <p:stCondLst>
                                            <p:cond delay="0"/>
                                          </p:stCondLst>
                                        </p:cTn>
                                        <p:tgtEl>
                                          <p:spTgt spid="920"/>
                                        </p:tgtEl>
                                        <p:attrNameLst>
                                          <p:attrName>style.visibility</p:attrName>
                                        </p:attrNameLst>
                                      </p:cBhvr>
                                      <p:to>
                                        <p:strVal val="visible"/>
                                      </p:to>
                                    </p:set>
                                    <p:animEffect transition="in" filter="wheel(1)">
                                      <p:cBhvr>
                                        <p:cTn id="570" dur="1000"/>
                                        <p:tgtEl>
                                          <p:spTgt spid="920"/>
                                        </p:tgtEl>
                                      </p:cBhvr>
                                    </p:animEffect>
                                  </p:childTnLst>
                                </p:cTn>
                              </p:par>
                              <p:par>
                                <p:cTn id="571" presetID="21" presetClass="entr" presetSubtype="1" fill="hold" nodeType="withEffect">
                                  <p:stCondLst>
                                    <p:cond delay="0"/>
                                  </p:stCondLst>
                                  <p:childTnLst>
                                    <p:set>
                                      <p:cBhvr>
                                        <p:cTn id="572" dur="1" fill="hold">
                                          <p:stCondLst>
                                            <p:cond delay="0"/>
                                          </p:stCondLst>
                                        </p:cTn>
                                        <p:tgtEl>
                                          <p:spTgt spid="921"/>
                                        </p:tgtEl>
                                        <p:attrNameLst>
                                          <p:attrName>style.visibility</p:attrName>
                                        </p:attrNameLst>
                                      </p:cBhvr>
                                      <p:to>
                                        <p:strVal val="visible"/>
                                      </p:to>
                                    </p:set>
                                    <p:animEffect transition="in" filter="wheel(1)">
                                      <p:cBhvr>
                                        <p:cTn id="573" dur="1000"/>
                                        <p:tgtEl>
                                          <p:spTgt spid="921"/>
                                        </p:tgtEl>
                                      </p:cBhvr>
                                    </p:animEffect>
                                  </p:childTnLst>
                                </p:cTn>
                              </p:par>
                              <p:par>
                                <p:cTn id="574" presetID="21" presetClass="entr" presetSubtype="1" fill="hold" nodeType="withEffect">
                                  <p:stCondLst>
                                    <p:cond delay="0"/>
                                  </p:stCondLst>
                                  <p:childTnLst>
                                    <p:set>
                                      <p:cBhvr>
                                        <p:cTn id="575" dur="1" fill="hold">
                                          <p:stCondLst>
                                            <p:cond delay="0"/>
                                          </p:stCondLst>
                                        </p:cTn>
                                        <p:tgtEl>
                                          <p:spTgt spid="922"/>
                                        </p:tgtEl>
                                        <p:attrNameLst>
                                          <p:attrName>style.visibility</p:attrName>
                                        </p:attrNameLst>
                                      </p:cBhvr>
                                      <p:to>
                                        <p:strVal val="visible"/>
                                      </p:to>
                                    </p:set>
                                    <p:animEffect transition="in" filter="wheel(1)">
                                      <p:cBhvr>
                                        <p:cTn id="576" dur="1000"/>
                                        <p:tgtEl>
                                          <p:spTgt spid="922"/>
                                        </p:tgtEl>
                                      </p:cBhvr>
                                    </p:animEffect>
                                  </p:childTnLst>
                                </p:cTn>
                              </p:par>
                              <p:par>
                                <p:cTn id="577" presetID="21" presetClass="entr" presetSubtype="1" fill="hold" nodeType="withEffect">
                                  <p:stCondLst>
                                    <p:cond delay="0"/>
                                  </p:stCondLst>
                                  <p:childTnLst>
                                    <p:set>
                                      <p:cBhvr>
                                        <p:cTn id="578" dur="1" fill="hold">
                                          <p:stCondLst>
                                            <p:cond delay="0"/>
                                          </p:stCondLst>
                                        </p:cTn>
                                        <p:tgtEl>
                                          <p:spTgt spid="912"/>
                                        </p:tgtEl>
                                        <p:attrNameLst>
                                          <p:attrName>style.visibility</p:attrName>
                                        </p:attrNameLst>
                                      </p:cBhvr>
                                      <p:to>
                                        <p:strVal val="visible"/>
                                      </p:to>
                                    </p:set>
                                    <p:animEffect transition="in" filter="wheel(1)">
                                      <p:cBhvr>
                                        <p:cTn id="579" dur="1000"/>
                                        <p:tgtEl>
                                          <p:spTgt spid="912"/>
                                        </p:tgtEl>
                                      </p:cBhvr>
                                    </p:animEffect>
                                  </p:childTnLst>
                                </p:cTn>
                              </p:par>
                              <p:par>
                                <p:cTn id="580" presetID="21" presetClass="entr" presetSubtype="1" fill="hold" nodeType="withEffect">
                                  <p:stCondLst>
                                    <p:cond delay="0"/>
                                  </p:stCondLst>
                                  <p:childTnLst>
                                    <p:set>
                                      <p:cBhvr>
                                        <p:cTn id="581" dur="1" fill="hold">
                                          <p:stCondLst>
                                            <p:cond delay="0"/>
                                          </p:stCondLst>
                                        </p:cTn>
                                        <p:tgtEl>
                                          <p:spTgt spid="913"/>
                                        </p:tgtEl>
                                        <p:attrNameLst>
                                          <p:attrName>style.visibility</p:attrName>
                                        </p:attrNameLst>
                                      </p:cBhvr>
                                      <p:to>
                                        <p:strVal val="visible"/>
                                      </p:to>
                                    </p:set>
                                    <p:animEffect transition="in" filter="wheel(1)">
                                      <p:cBhvr>
                                        <p:cTn id="582" dur="1000"/>
                                        <p:tgtEl>
                                          <p:spTgt spid="913"/>
                                        </p:tgtEl>
                                      </p:cBhvr>
                                    </p:animEffect>
                                  </p:childTnLst>
                                </p:cTn>
                              </p:par>
                              <p:par>
                                <p:cTn id="583" presetID="21" presetClass="entr" presetSubtype="1" fill="hold" nodeType="withEffect">
                                  <p:stCondLst>
                                    <p:cond delay="0"/>
                                  </p:stCondLst>
                                  <p:childTnLst>
                                    <p:set>
                                      <p:cBhvr>
                                        <p:cTn id="584" dur="1" fill="hold">
                                          <p:stCondLst>
                                            <p:cond delay="0"/>
                                          </p:stCondLst>
                                        </p:cTn>
                                        <p:tgtEl>
                                          <p:spTgt spid="914"/>
                                        </p:tgtEl>
                                        <p:attrNameLst>
                                          <p:attrName>style.visibility</p:attrName>
                                        </p:attrNameLst>
                                      </p:cBhvr>
                                      <p:to>
                                        <p:strVal val="visible"/>
                                      </p:to>
                                    </p:set>
                                    <p:animEffect transition="in" filter="wheel(1)">
                                      <p:cBhvr>
                                        <p:cTn id="585" dur="1000"/>
                                        <p:tgtEl>
                                          <p:spTgt spid="914"/>
                                        </p:tgtEl>
                                      </p:cBhvr>
                                    </p:animEffect>
                                  </p:childTnLst>
                                </p:cTn>
                              </p:par>
                              <p:par>
                                <p:cTn id="586" presetID="21" presetClass="entr" presetSubtype="1" fill="hold" grpId="0" nodeType="withEffect">
                                  <p:stCondLst>
                                    <p:cond delay="0"/>
                                  </p:stCondLst>
                                  <p:childTnLst>
                                    <p:set>
                                      <p:cBhvr>
                                        <p:cTn id="587" dur="1" fill="hold">
                                          <p:stCondLst>
                                            <p:cond delay="0"/>
                                          </p:stCondLst>
                                        </p:cTn>
                                        <p:tgtEl>
                                          <p:spTgt spid="934"/>
                                        </p:tgtEl>
                                        <p:attrNameLst>
                                          <p:attrName>style.visibility</p:attrName>
                                        </p:attrNameLst>
                                      </p:cBhvr>
                                      <p:to>
                                        <p:strVal val="visible"/>
                                      </p:to>
                                    </p:set>
                                    <p:animEffect transition="in" filter="wheel(1)">
                                      <p:cBhvr>
                                        <p:cTn id="588" dur="1000"/>
                                        <p:tgtEl>
                                          <p:spTgt spid="934"/>
                                        </p:tgtEl>
                                      </p:cBhvr>
                                    </p:animEffect>
                                  </p:childTnLst>
                                </p:cTn>
                              </p:par>
                              <p:par>
                                <p:cTn id="589" presetID="21" presetClass="entr" presetSubtype="1" fill="hold" grpId="0" nodeType="withEffect">
                                  <p:stCondLst>
                                    <p:cond delay="0"/>
                                  </p:stCondLst>
                                  <p:childTnLst>
                                    <p:set>
                                      <p:cBhvr>
                                        <p:cTn id="590" dur="1" fill="hold">
                                          <p:stCondLst>
                                            <p:cond delay="0"/>
                                          </p:stCondLst>
                                        </p:cTn>
                                        <p:tgtEl>
                                          <p:spTgt spid="940"/>
                                        </p:tgtEl>
                                        <p:attrNameLst>
                                          <p:attrName>style.visibility</p:attrName>
                                        </p:attrNameLst>
                                      </p:cBhvr>
                                      <p:to>
                                        <p:strVal val="visible"/>
                                      </p:to>
                                    </p:set>
                                    <p:animEffect transition="in" filter="wheel(1)">
                                      <p:cBhvr>
                                        <p:cTn id="591" dur="1000"/>
                                        <p:tgtEl>
                                          <p:spTgt spid="940"/>
                                        </p:tgtEl>
                                      </p:cBhvr>
                                    </p:animEffect>
                                  </p:childTnLst>
                                </p:cTn>
                              </p:par>
                              <p:par>
                                <p:cTn id="592" presetID="21" presetClass="entr" presetSubtype="1" fill="hold" grpId="0" nodeType="withEffect">
                                  <p:stCondLst>
                                    <p:cond delay="0"/>
                                  </p:stCondLst>
                                  <p:childTnLst>
                                    <p:set>
                                      <p:cBhvr>
                                        <p:cTn id="593" dur="1" fill="hold">
                                          <p:stCondLst>
                                            <p:cond delay="0"/>
                                          </p:stCondLst>
                                        </p:cTn>
                                        <p:tgtEl>
                                          <p:spTgt spid="942"/>
                                        </p:tgtEl>
                                        <p:attrNameLst>
                                          <p:attrName>style.visibility</p:attrName>
                                        </p:attrNameLst>
                                      </p:cBhvr>
                                      <p:to>
                                        <p:strVal val="visible"/>
                                      </p:to>
                                    </p:set>
                                    <p:animEffect transition="in" filter="wheel(1)">
                                      <p:cBhvr>
                                        <p:cTn id="594" dur="1000"/>
                                        <p:tgtEl>
                                          <p:spTgt spid="942"/>
                                        </p:tgtEl>
                                      </p:cBhvr>
                                    </p:animEffect>
                                  </p:childTnLst>
                                </p:cTn>
                              </p:par>
                              <p:par>
                                <p:cTn id="595" presetID="21" presetClass="entr" presetSubtype="1" fill="hold" grpId="0" nodeType="withEffect">
                                  <p:stCondLst>
                                    <p:cond delay="0"/>
                                  </p:stCondLst>
                                  <p:childTnLst>
                                    <p:set>
                                      <p:cBhvr>
                                        <p:cTn id="596" dur="1" fill="hold">
                                          <p:stCondLst>
                                            <p:cond delay="0"/>
                                          </p:stCondLst>
                                        </p:cTn>
                                        <p:tgtEl>
                                          <p:spTgt spid="941"/>
                                        </p:tgtEl>
                                        <p:attrNameLst>
                                          <p:attrName>style.visibility</p:attrName>
                                        </p:attrNameLst>
                                      </p:cBhvr>
                                      <p:to>
                                        <p:strVal val="visible"/>
                                      </p:to>
                                    </p:set>
                                    <p:animEffect transition="in" filter="wheel(1)">
                                      <p:cBhvr>
                                        <p:cTn id="597" dur="1000"/>
                                        <p:tgtEl>
                                          <p:spTgt spid="941"/>
                                        </p:tgtEl>
                                      </p:cBhvr>
                                    </p:animEffect>
                                  </p:childTnLst>
                                </p:cTn>
                              </p:par>
                              <p:par>
                                <p:cTn id="598" presetID="21" presetClass="entr" presetSubtype="1" fill="hold" grpId="0" nodeType="withEffect">
                                  <p:stCondLst>
                                    <p:cond delay="0"/>
                                  </p:stCondLst>
                                  <p:childTnLst>
                                    <p:set>
                                      <p:cBhvr>
                                        <p:cTn id="599" dur="1" fill="hold">
                                          <p:stCondLst>
                                            <p:cond delay="0"/>
                                          </p:stCondLst>
                                        </p:cTn>
                                        <p:tgtEl>
                                          <p:spTgt spid="943"/>
                                        </p:tgtEl>
                                        <p:attrNameLst>
                                          <p:attrName>style.visibility</p:attrName>
                                        </p:attrNameLst>
                                      </p:cBhvr>
                                      <p:to>
                                        <p:strVal val="visible"/>
                                      </p:to>
                                    </p:set>
                                    <p:animEffect transition="in" filter="wheel(1)">
                                      <p:cBhvr>
                                        <p:cTn id="600" dur="1000"/>
                                        <p:tgtEl>
                                          <p:spTgt spid="943"/>
                                        </p:tgtEl>
                                      </p:cBhvr>
                                    </p:animEffect>
                                  </p:childTnLst>
                                </p:cTn>
                              </p:par>
                              <p:par>
                                <p:cTn id="601" presetID="21" presetClass="entr" presetSubtype="1" fill="hold" grpId="0" nodeType="withEffect">
                                  <p:stCondLst>
                                    <p:cond delay="0"/>
                                  </p:stCondLst>
                                  <p:childTnLst>
                                    <p:set>
                                      <p:cBhvr>
                                        <p:cTn id="602" dur="1" fill="hold">
                                          <p:stCondLst>
                                            <p:cond delay="0"/>
                                          </p:stCondLst>
                                        </p:cTn>
                                        <p:tgtEl>
                                          <p:spTgt spid="944"/>
                                        </p:tgtEl>
                                        <p:attrNameLst>
                                          <p:attrName>style.visibility</p:attrName>
                                        </p:attrNameLst>
                                      </p:cBhvr>
                                      <p:to>
                                        <p:strVal val="visible"/>
                                      </p:to>
                                    </p:set>
                                    <p:animEffect transition="in" filter="wheel(1)">
                                      <p:cBhvr>
                                        <p:cTn id="603" dur="1000"/>
                                        <p:tgtEl>
                                          <p:spTgt spid="944"/>
                                        </p:tgtEl>
                                      </p:cBhvr>
                                    </p:animEffect>
                                  </p:childTnLst>
                                </p:cTn>
                              </p:par>
                              <p:par>
                                <p:cTn id="604" presetID="21" presetClass="entr" presetSubtype="1" fill="hold" grpId="0" nodeType="withEffect">
                                  <p:stCondLst>
                                    <p:cond delay="0"/>
                                  </p:stCondLst>
                                  <p:childTnLst>
                                    <p:set>
                                      <p:cBhvr>
                                        <p:cTn id="605" dur="1" fill="hold">
                                          <p:stCondLst>
                                            <p:cond delay="0"/>
                                          </p:stCondLst>
                                        </p:cTn>
                                        <p:tgtEl>
                                          <p:spTgt spid="945"/>
                                        </p:tgtEl>
                                        <p:attrNameLst>
                                          <p:attrName>style.visibility</p:attrName>
                                        </p:attrNameLst>
                                      </p:cBhvr>
                                      <p:to>
                                        <p:strVal val="visible"/>
                                      </p:to>
                                    </p:set>
                                    <p:animEffect transition="in" filter="wheel(1)">
                                      <p:cBhvr>
                                        <p:cTn id="606" dur="1000"/>
                                        <p:tgtEl>
                                          <p:spTgt spid="945"/>
                                        </p:tgtEl>
                                      </p:cBhvr>
                                    </p:animEffect>
                                  </p:childTnLst>
                                </p:cTn>
                              </p:par>
                              <p:par>
                                <p:cTn id="607" presetID="21" presetClass="entr" presetSubtype="1" fill="hold" grpId="0" nodeType="withEffect">
                                  <p:stCondLst>
                                    <p:cond delay="0"/>
                                  </p:stCondLst>
                                  <p:childTnLst>
                                    <p:set>
                                      <p:cBhvr>
                                        <p:cTn id="608" dur="1" fill="hold">
                                          <p:stCondLst>
                                            <p:cond delay="0"/>
                                          </p:stCondLst>
                                        </p:cTn>
                                        <p:tgtEl>
                                          <p:spTgt spid="939"/>
                                        </p:tgtEl>
                                        <p:attrNameLst>
                                          <p:attrName>style.visibility</p:attrName>
                                        </p:attrNameLst>
                                      </p:cBhvr>
                                      <p:to>
                                        <p:strVal val="visible"/>
                                      </p:to>
                                    </p:set>
                                    <p:animEffect transition="in" filter="wheel(1)">
                                      <p:cBhvr>
                                        <p:cTn id="609" dur="1000"/>
                                        <p:tgtEl>
                                          <p:spTgt spid="939"/>
                                        </p:tgtEl>
                                      </p:cBhvr>
                                    </p:animEffect>
                                  </p:childTnLst>
                                </p:cTn>
                              </p:par>
                              <p:par>
                                <p:cTn id="610" presetID="21" presetClass="entr" presetSubtype="1" fill="hold" grpId="0" nodeType="withEffect">
                                  <p:stCondLst>
                                    <p:cond delay="0"/>
                                  </p:stCondLst>
                                  <p:childTnLst>
                                    <p:set>
                                      <p:cBhvr>
                                        <p:cTn id="611" dur="1" fill="hold">
                                          <p:stCondLst>
                                            <p:cond delay="0"/>
                                          </p:stCondLst>
                                        </p:cTn>
                                        <p:tgtEl>
                                          <p:spTgt spid="938"/>
                                        </p:tgtEl>
                                        <p:attrNameLst>
                                          <p:attrName>style.visibility</p:attrName>
                                        </p:attrNameLst>
                                      </p:cBhvr>
                                      <p:to>
                                        <p:strVal val="visible"/>
                                      </p:to>
                                    </p:set>
                                    <p:animEffect transition="in" filter="wheel(1)">
                                      <p:cBhvr>
                                        <p:cTn id="612" dur="1000"/>
                                        <p:tgtEl>
                                          <p:spTgt spid="938"/>
                                        </p:tgtEl>
                                      </p:cBhvr>
                                    </p:animEffect>
                                  </p:childTnLst>
                                </p:cTn>
                              </p:par>
                              <p:par>
                                <p:cTn id="613" presetID="21" presetClass="entr" presetSubtype="1" fill="hold" grpId="0" nodeType="withEffect">
                                  <p:stCondLst>
                                    <p:cond delay="0"/>
                                  </p:stCondLst>
                                  <p:childTnLst>
                                    <p:set>
                                      <p:cBhvr>
                                        <p:cTn id="614" dur="1" fill="hold">
                                          <p:stCondLst>
                                            <p:cond delay="0"/>
                                          </p:stCondLst>
                                        </p:cTn>
                                        <p:tgtEl>
                                          <p:spTgt spid="937"/>
                                        </p:tgtEl>
                                        <p:attrNameLst>
                                          <p:attrName>style.visibility</p:attrName>
                                        </p:attrNameLst>
                                      </p:cBhvr>
                                      <p:to>
                                        <p:strVal val="visible"/>
                                      </p:to>
                                    </p:set>
                                    <p:animEffect transition="in" filter="wheel(1)">
                                      <p:cBhvr>
                                        <p:cTn id="615" dur="1000"/>
                                        <p:tgtEl>
                                          <p:spTgt spid="937"/>
                                        </p:tgtEl>
                                      </p:cBhvr>
                                    </p:animEffect>
                                  </p:childTnLst>
                                </p:cTn>
                              </p:par>
                              <p:par>
                                <p:cTn id="616" presetID="21" presetClass="entr" presetSubtype="1" fill="hold" grpId="0" nodeType="withEffect">
                                  <p:stCondLst>
                                    <p:cond delay="0"/>
                                  </p:stCondLst>
                                  <p:childTnLst>
                                    <p:set>
                                      <p:cBhvr>
                                        <p:cTn id="617" dur="1" fill="hold">
                                          <p:stCondLst>
                                            <p:cond delay="0"/>
                                          </p:stCondLst>
                                        </p:cTn>
                                        <p:tgtEl>
                                          <p:spTgt spid="936"/>
                                        </p:tgtEl>
                                        <p:attrNameLst>
                                          <p:attrName>style.visibility</p:attrName>
                                        </p:attrNameLst>
                                      </p:cBhvr>
                                      <p:to>
                                        <p:strVal val="visible"/>
                                      </p:to>
                                    </p:set>
                                    <p:animEffect transition="in" filter="wheel(1)">
                                      <p:cBhvr>
                                        <p:cTn id="618" dur="1000"/>
                                        <p:tgtEl>
                                          <p:spTgt spid="936"/>
                                        </p:tgtEl>
                                      </p:cBhvr>
                                    </p:animEffect>
                                  </p:childTnLst>
                                </p:cTn>
                              </p:par>
                              <p:par>
                                <p:cTn id="619" presetID="21" presetClass="entr" presetSubtype="1" fill="hold" grpId="0" nodeType="withEffect">
                                  <p:stCondLst>
                                    <p:cond delay="0"/>
                                  </p:stCondLst>
                                  <p:childTnLst>
                                    <p:set>
                                      <p:cBhvr>
                                        <p:cTn id="620" dur="1" fill="hold">
                                          <p:stCondLst>
                                            <p:cond delay="0"/>
                                          </p:stCondLst>
                                        </p:cTn>
                                        <p:tgtEl>
                                          <p:spTgt spid="935"/>
                                        </p:tgtEl>
                                        <p:attrNameLst>
                                          <p:attrName>style.visibility</p:attrName>
                                        </p:attrNameLst>
                                      </p:cBhvr>
                                      <p:to>
                                        <p:strVal val="visible"/>
                                      </p:to>
                                    </p:set>
                                    <p:animEffect transition="in" filter="wheel(1)">
                                      <p:cBhvr>
                                        <p:cTn id="621" dur="1000"/>
                                        <p:tgtEl>
                                          <p:spTgt spid="935"/>
                                        </p:tgtEl>
                                      </p:cBhvr>
                                    </p:animEffect>
                                  </p:childTnLst>
                                </p:cTn>
                              </p:par>
                            </p:childTnLst>
                          </p:cTn>
                        </p:par>
                        <p:par>
                          <p:cTn id="622" fill="hold">
                            <p:stCondLst>
                              <p:cond delay="20500"/>
                            </p:stCondLst>
                            <p:childTnLst>
                              <p:par>
                                <p:cTn id="623" presetID="1" presetClass="exit" presetSubtype="0" fill="hold" nodeType="afterEffect">
                                  <p:stCondLst>
                                    <p:cond delay="1000"/>
                                  </p:stCondLst>
                                  <p:childTnLst>
                                    <p:set>
                                      <p:cBhvr>
                                        <p:cTn id="624" dur="1" fill="hold">
                                          <p:stCondLst>
                                            <p:cond delay="0"/>
                                          </p:stCondLst>
                                        </p:cTn>
                                        <p:tgtEl>
                                          <p:spTgt spid="911"/>
                                        </p:tgtEl>
                                        <p:attrNameLst>
                                          <p:attrName>style.visibility</p:attrName>
                                        </p:attrNameLst>
                                      </p:cBhvr>
                                      <p:to>
                                        <p:strVal val="hidden"/>
                                      </p:to>
                                    </p:set>
                                  </p:childTnLst>
                                </p:cTn>
                              </p:par>
                              <p:par>
                                <p:cTn id="625" presetID="1" presetClass="exit" presetSubtype="0" fill="hold" nodeType="withEffect">
                                  <p:stCondLst>
                                    <p:cond delay="1000"/>
                                  </p:stCondLst>
                                  <p:childTnLst>
                                    <p:set>
                                      <p:cBhvr>
                                        <p:cTn id="626" dur="1" fill="hold">
                                          <p:stCondLst>
                                            <p:cond delay="0"/>
                                          </p:stCondLst>
                                        </p:cTn>
                                        <p:tgtEl>
                                          <p:spTgt spid="915"/>
                                        </p:tgtEl>
                                        <p:attrNameLst>
                                          <p:attrName>style.visibility</p:attrName>
                                        </p:attrNameLst>
                                      </p:cBhvr>
                                      <p:to>
                                        <p:strVal val="hidden"/>
                                      </p:to>
                                    </p:set>
                                  </p:childTnLst>
                                </p:cTn>
                              </p:par>
                              <p:par>
                                <p:cTn id="627" presetID="1" presetClass="exit" presetSubtype="0" fill="hold" nodeType="withEffect">
                                  <p:stCondLst>
                                    <p:cond delay="1000"/>
                                  </p:stCondLst>
                                  <p:childTnLst>
                                    <p:set>
                                      <p:cBhvr>
                                        <p:cTn id="628" dur="1" fill="hold">
                                          <p:stCondLst>
                                            <p:cond delay="0"/>
                                          </p:stCondLst>
                                        </p:cTn>
                                        <p:tgtEl>
                                          <p:spTgt spid="917"/>
                                        </p:tgtEl>
                                        <p:attrNameLst>
                                          <p:attrName>style.visibility</p:attrName>
                                        </p:attrNameLst>
                                      </p:cBhvr>
                                      <p:to>
                                        <p:strVal val="hidden"/>
                                      </p:to>
                                    </p:set>
                                  </p:childTnLst>
                                </p:cTn>
                              </p:par>
                              <p:par>
                                <p:cTn id="629" presetID="1" presetClass="exit" presetSubtype="0" fill="hold" nodeType="withEffect">
                                  <p:stCondLst>
                                    <p:cond delay="1000"/>
                                  </p:stCondLst>
                                  <p:childTnLst>
                                    <p:set>
                                      <p:cBhvr>
                                        <p:cTn id="630" dur="1" fill="hold">
                                          <p:stCondLst>
                                            <p:cond delay="0"/>
                                          </p:stCondLst>
                                        </p:cTn>
                                        <p:tgtEl>
                                          <p:spTgt spid="918"/>
                                        </p:tgtEl>
                                        <p:attrNameLst>
                                          <p:attrName>style.visibility</p:attrName>
                                        </p:attrNameLst>
                                      </p:cBhvr>
                                      <p:to>
                                        <p:strVal val="hidden"/>
                                      </p:to>
                                    </p:set>
                                  </p:childTnLst>
                                </p:cTn>
                              </p:par>
                              <p:par>
                                <p:cTn id="631" presetID="1" presetClass="exit" presetSubtype="0" fill="hold" nodeType="withEffect">
                                  <p:stCondLst>
                                    <p:cond delay="1000"/>
                                  </p:stCondLst>
                                  <p:childTnLst>
                                    <p:set>
                                      <p:cBhvr>
                                        <p:cTn id="632" dur="1" fill="hold">
                                          <p:stCondLst>
                                            <p:cond delay="0"/>
                                          </p:stCondLst>
                                        </p:cTn>
                                        <p:tgtEl>
                                          <p:spTgt spid="919"/>
                                        </p:tgtEl>
                                        <p:attrNameLst>
                                          <p:attrName>style.visibility</p:attrName>
                                        </p:attrNameLst>
                                      </p:cBhvr>
                                      <p:to>
                                        <p:strVal val="hidden"/>
                                      </p:to>
                                    </p:set>
                                  </p:childTnLst>
                                </p:cTn>
                              </p:par>
                              <p:par>
                                <p:cTn id="633" presetID="1" presetClass="exit" presetSubtype="0" fill="hold" nodeType="withEffect">
                                  <p:stCondLst>
                                    <p:cond delay="1000"/>
                                  </p:stCondLst>
                                  <p:childTnLst>
                                    <p:set>
                                      <p:cBhvr>
                                        <p:cTn id="634" dur="1" fill="hold">
                                          <p:stCondLst>
                                            <p:cond delay="0"/>
                                          </p:stCondLst>
                                        </p:cTn>
                                        <p:tgtEl>
                                          <p:spTgt spid="916"/>
                                        </p:tgtEl>
                                        <p:attrNameLst>
                                          <p:attrName>style.visibility</p:attrName>
                                        </p:attrNameLst>
                                      </p:cBhvr>
                                      <p:to>
                                        <p:strVal val="hidden"/>
                                      </p:to>
                                    </p:set>
                                  </p:childTnLst>
                                </p:cTn>
                              </p:par>
                              <p:par>
                                <p:cTn id="635" presetID="1" presetClass="exit" presetSubtype="0" fill="hold" nodeType="withEffect">
                                  <p:stCondLst>
                                    <p:cond delay="1000"/>
                                  </p:stCondLst>
                                  <p:childTnLst>
                                    <p:set>
                                      <p:cBhvr>
                                        <p:cTn id="636" dur="1" fill="hold">
                                          <p:stCondLst>
                                            <p:cond delay="0"/>
                                          </p:stCondLst>
                                        </p:cTn>
                                        <p:tgtEl>
                                          <p:spTgt spid="920"/>
                                        </p:tgtEl>
                                        <p:attrNameLst>
                                          <p:attrName>style.visibility</p:attrName>
                                        </p:attrNameLst>
                                      </p:cBhvr>
                                      <p:to>
                                        <p:strVal val="hidden"/>
                                      </p:to>
                                    </p:set>
                                  </p:childTnLst>
                                </p:cTn>
                              </p:par>
                              <p:par>
                                <p:cTn id="637" presetID="1" presetClass="exit" presetSubtype="0" fill="hold" nodeType="withEffect">
                                  <p:stCondLst>
                                    <p:cond delay="1000"/>
                                  </p:stCondLst>
                                  <p:childTnLst>
                                    <p:set>
                                      <p:cBhvr>
                                        <p:cTn id="638" dur="1" fill="hold">
                                          <p:stCondLst>
                                            <p:cond delay="0"/>
                                          </p:stCondLst>
                                        </p:cTn>
                                        <p:tgtEl>
                                          <p:spTgt spid="921"/>
                                        </p:tgtEl>
                                        <p:attrNameLst>
                                          <p:attrName>style.visibility</p:attrName>
                                        </p:attrNameLst>
                                      </p:cBhvr>
                                      <p:to>
                                        <p:strVal val="hidden"/>
                                      </p:to>
                                    </p:set>
                                  </p:childTnLst>
                                </p:cTn>
                              </p:par>
                              <p:par>
                                <p:cTn id="639" presetID="1" presetClass="exit" presetSubtype="0" fill="hold" nodeType="withEffect">
                                  <p:stCondLst>
                                    <p:cond delay="1000"/>
                                  </p:stCondLst>
                                  <p:childTnLst>
                                    <p:set>
                                      <p:cBhvr>
                                        <p:cTn id="640" dur="1" fill="hold">
                                          <p:stCondLst>
                                            <p:cond delay="0"/>
                                          </p:stCondLst>
                                        </p:cTn>
                                        <p:tgtEl>
                                          <p:spTgt spid="922"/>
                                        </p:tgtEl>
                                        <p:attrNameLst>
                                          <p:attrName>style.visibility</p:attrName>
                                        </p:attrNameLst>
                                      </p:cBhvr>
                                      <p:to>
                                        <p:strVal val="hidden"/>
                                      </p:to>
                                    </p:set>
                                  </p:childTnLst>
                                </p:cTn>
                              </p:par>
                              <p:par>
                                <p:cTn id="641" presetID="1" presetClass="exit" presetSubtype="0" fill="hold" nodeType="withEffect">
                                  <p:stCondLst>
                                    <p:cond delay="1000"/>
                                  </p:stCondLst>
                                  <p:childTnLst>
                                    <p:set>
                                      <p:cBhvr>
                                        <p:cTn id="642" dur="1" fill="hold">
                                          <p:stCondLst>
                                            <p:cond delay="0"/>
                                          </p:stCondLst>
                                        </p:cTn>
                                        <p:tgtEl>
                                          <p:spTgt spid="912"/>
                                        </p:tgtEl>
                                        <p:attrNameLst>
                                          <p:attrName>style.visibility</p:attrName>
                                        </p:attrNameLst>
                                      </p:cBhvr>
                                      <p:to>
                                        <p:strVal val="hidden"/>
                                      </p:to>
                                    </p:set>
                                  </p:childTnLst>
                                </p:cTn>
                              </p:par>
                              <p:par>
                                <p:cTn id="643" presetID="1" presetClass="exit" presetSubtype="0" fill="hold" nodeType="withEffect">
                                  <p:stCondLst>
                                    <p:cond delay="1000"/>
                                  </p:stCondLst>
                                  <p:childTnLst>
                                    <p:set>
                                      <p:cBhvr>
                                        <p:cTn id="644" dur="1" fill="hold">
                                          <p:stCondLst>
                                            <p:cond delay="0"/>
                                          </p:stCondLst>
                                        </p:cTn>
                                        <p:tgtEl>
                                          <p:spTgt spid="913"/>
                                        </p:tgtEl>
                                        <p:attrNameLst>
                                          <p:attrName>style.visibility</p:attrName>
                                        </p:attrNameLst>
                                      </p:cBhvr>
                                      <p:to>
                                        <p:strVal val="hidden"/>
                                      </p:to>
                                    </p:set>
                                  </p:childTnLst>
                                </p:cTn>
                              </p:par>
                              <p:par>
                                <p:cTn id="645" presetID="1" presetClass="exit" presetSubtype="0" fill="hold" nodeType="withEffect">
                                  <p:stCondLst>
                                    <p:cond delay="1000"/>
                                  </p:stCondLst>
                                  <p:childTnLst>
                                    <p:set>
                                      <p:cBhvr>
                                        <p:cTn id="646" dur="1" fill="hold">
                                          <p:stCondLst>
                                            <p:cond delay="0"/>
                                          </p:stCondLst>
                                        </p:cTn>
                                        <p:tgtEl>
                                          <p:spTgt spid="914"/>
                                        </p:tgtEl>
                                        <p:attrNameLst>
                                          <p:attrName>style.visibility</p:attrName>
                                        </p:attrNameLst>
                                      </p:cBhvr>
                                      <p:to>
                                        <p:strVal val="hidden"/>
                                      </p:to>
                                    </p:set>
                                  </p:childTnLst>
                                </p:cTn>
                              </p:par>
                              <p:par>
                                <p:cTn id="647" presetID="1" presetClass="exit" presetSubtype="0" fill="hold" grpId="1" nodeType="withEffect">
                                  <p:stCondLst>
                                    <p:cond delay="1000"/>
                                  </p:stCondLst>
                                  <p:childTnLst>
                                    <p:set>
                                      <p:cBhvr>
                                        <p:cTn id="648" dur="1" fill="hold">
                                          <p:stCondLst>
                                            <p:cond delay="0"/>
                                          </p:stCondLst>
                                        </p:cTn>
                                        <p:tgtEl>
                                          <p:spTgt spid="934"/>
                                        </p:tgtEl>
                                        <p:attrNameLst>
                                          <p:attrName>style.visibility</p:attrName>
                                        </p:attrNameLst>
                                      </p:cBhvr>
                                      <p:to>
                                        <p:strVal val="hidden"/>
                                      </p:to>
                                    </p:set>
                                  </p:childTnLst>
                                </p:cTn>
                              </p:par>
                              <p:par>
                                <p:cTn id="649" presetID="1" presetClass="exit" presetSubtype="0" fill="hold" grpId="1" nodeType="withEffect">
                                  <p:stCondLst>
                                    <p:cond delay="1000"/>
                                  </p:stCondLst>
                                  <p:childTnLst>
                                    <p:set>
                                      <p:cBhvr>
                                        <p:cTn id="650" dur="1" fill="hold">
                                          <p:stCondLst>
                                            <p:cond delay="0"/>
                                          </p:stCondLst>
                                        </p:cTn>
                                        <p:tgtEl>
                                          <p:spTgt spid="940"/>
                                        </p:tgtEl>
                                        <p:attrNameLst>
                                          <p:attrName>style.visibility</p:attrName>
                                        </p:attrNameLst>
                                      </p:cBhvr>
                                      <p:to>
                                        <p:strVal val="hidden"/>
                                      </p:to>
                                    </p:set>
                                  </p:childTnLst>
                                </p:cTn>
                              </p:par>
                              <p:par>
                                <p:cTn id="651" presetID="1" presetClass="exit" presetSubtype="0" fill="hold" grpId="1" nodeType="withEffect">
                                  <p:stCondLst>
                                    <p:cond delay="1000"/>
                                  </p:stCondLst>
                                  <p:childTnLst>
                                    <p:set>
                                      <p:cBhvr>
                                        <p:cTn id="652" dur="1" fill="hold">
                                          <p:stCondLst>
                                            <p:cond delay="0"/>
                                          </p:stCondLst>
                                        </p:cTn>
                                        <p:tgtEl>
                                          <p:spTgt spid="942"/>
                                        </p:tgtEl>
                                        <p:attrNameLst>
                                          <p:attrName>style.visibility</p:attrName>
                                        </p:attrNameLst>
                                      </p:cBhvr>
                                      <p:to>
                                        <p:strVal val="hidden"/>
                                      </p:to>
                                    </p:set>
                                  </p:childTnLst>
                                </p:cTn>
                              </p:par>
                              <p:par>
                                <p:cTn id="653" presetID="1" presetClass="exit" presetSubtype="0" fill="hold" grpId="1" nodeType="withEffect">
                                  <p:stCondLst>
                                    <p:cond delay="1000"/>
                                  </p:stCondLst>
                                  <p:childTnLst>
                                    <p:set>
                                      <p:cBhvr>
                                        <p:cTn id="654" dur="1" fill="hold">
                                          <p:stCondLst>
                                            <p:cond delay="0"/>
                                          </p:stCondLst>
                                        </p:cTn>
                                        <p:tgtEl>
                                          <p:spTgt spid="941"/>
                                        </p:tgtEl>
                                        <p:attrNameLst>
                                          <p:attrName>style.visibility</p:attrName>
                                        </p:attrNameLst>
                                      </p:cBhvr>
                                      <p:to>
                                        <p:strVal val="hidden"/>
                                      </p:to>
                                    </p:set>
                                  </p:childTnLst>
                                </p:cTn>
                              </p:par>
                              <p:par>
                                <p:cTn id="655" presetID="1" presetClass="exit" presetSubtype="0" fill="hold" grpId="1" nodeType="withEffect">
                                  <p:stCondLst>
                                    <p:cond delay="1000"/>
                                  </p:stCondLst>
                                  <p:childTnLst>
                                    <p:set>
                                      <p:cBhvr>
                                        <p:cTn id="656" dur="1" fill="hold">
                                          <p:stCondLst>
                                            <p:cond delay="0"/>
                                          </p:stCondLst>
                                        </p:cTn>
                                        <p:tgtEl>
                                          <p:spTgt spid="943"/>
                                        </p:tgtEl>
                                        <p:attrNameLst>
                                          <p:attrName>style.visibility</p:attrName>
                                        </p:attrNameLst>
                                      </p:cBhvr>
                                      <p:to>
                                        <p:strVal val="hidden"/>
                                      </p:to>
                                    </p:set>
                                  </p:childTnLst>
                                </p:cTn>
                              </p:par>
                              <p:par>
                                <p:cTn id="657" presetID="1" presetClass="exit" presetSubtype="0" fill="hold" grpId="1" nodeType="withEffect">
                                  <p:stCondLst>
                                    <p:cond delay="1000"/>
                                  </p:stCondLst>
                                  <p:childTnLst>
                                    <p:set>
                                      <p:cBhvr>
                                        <p:cTn id="658" dur="1" fill="hold">
                                          <p:stCondLst>
                                            <p:cond delay="0"/>
                                          </p:stCondLst>
                                        </p:cTn>
                                        <p:tgtEl>
                                          <p:spTgt spid="944"/>
                                        </p:tgtEl>
                                        <p:attrNameLst>
                                          <p:attrName>style.visibility</p:attrName>
                                        </p:attrNameLst>
                                      </p:cBhvr>
                                      <p:to>
                                        <p:strVal val="hidden"/>
                                      </p:to>
                                    </p:set>
                                  </p:childTnLst>
                                </p:cTn>
                              </p:par>
                              <p:par>
                                <p:cTn id="659" presetID="1" presetClass="exit" presetSubtype="0" fill="hold" grpId="1" nodeType="withEffect">
                                  <p:stCondLst>
                                    <p:cond delay="1000"/>
                                  </p:stCondLst>
                                  <p:childTnLst>
                                    <p:set>
                                      <p:cBhvr>
                                        <p:cTn id="660" dur="1" fill="hold">
                                          <p:stCondLst>
                                            <p:cond delay="0"/>
                                          </p:stCondLst>
                                        </p:cTn>
                                        <p:tgtEl>
                                          <p:spTgt spid="945"/>
                                        </p:tgtEl>
                                        <p:attrNameLst>
                                          <p:attrName>style.visibility</p:attrName>
                                        </p:attrNameLst>
                                      </p:cBhvr>
                                      <p:to>
                                        <p:strVal val="hidden"/>
                                      </p:to>
                                    </p:set>
                                  </p:childTnLst>
                                </p:cTn>
                              </p:par>
                              <p:par>
                                <p:cTn id="661" presetID="1" presetClass="exit" presetSubtype="0" fill="hold" grpId="1" nodeType="withEffect">
                                  <p:stCondLst>
                                    <p:cond delay="1000"/>
                                  </p:stCondLst>
                                  <p:childTnLst>
                                    <p:set>
                                      <p:cBhvr>
                                        <p:cTn id="662" dur="1" fill="hold">
                                          <p:stCondLst>
                                            <p:cond delay="0"/>
                                          </p:stCondLst>
                                        </p:cTn>
                                        <p:tgtEl>
                                          <p:spTgt spid="939"/>
                                        </p:tgtEl>
                                        <p:attrNameLst>
                                          <p:attrName>style.visibility</p:attrName>
                                        </p:attrNameLst>
                                      </p:cBhvr>
                                      <p:to>
                                        <p:strVal val="hidden"/>
                                      </p:to>
                                    </p:set>
                                  </p:childTnLst>
                                </p:cTn>
                              </p:par>
                              <p:par>
                                <p:cTn id="663" presetID="1" presetClass="exit" presetSubtype="0" fill="hold" grpId="1" nodeType="withEffect">
                                  <p:stCondLst>
                                    <p:cond delay="1000"/>
                                  </p:stCondLst>
                                  <p:childTnLst>
                                    <p:set>
                                      <p:cBhvr>
                                        <p:cTn id="664" dur="1" fill="hold">
                                          <p:stCondLst>
                                            <p:cond delay="0"/>
                                          </p:stCondLst>
                                        </p:cTn>
                                        <p:tgtEl>
                                          <p:spTgt spid="938"/>
                                        </p:tgtEl>
                                        <p:attrNameLst>
                                          <p:attrName>style.visibility</p:attrName>
                                        </p:attrNameLst>
                                      </p:cBhvr>
                                      <p:to>
                                        <p:strVal val="hidden"/>
                                      </p:to>
                                    </p:set>
                                  </p:childTnLst>
                                </p:cTn>
                              </p:par>
                              <p:par>
                                <p:cTn id="665" presetID="1" presetClass="exit" presetSubtype="0" fill="hold" grpId="1" nodeType="withEffect">
                                  <p:stCondLst>
                                    <p:cond delay="1000"/>
                                  </p:stCondLst>
                                  <p:childTnLst>
                                    <p:set>
                                      <p:cBhvr>
                                        <p:cTn id="666" dur="1" fill="hold">
                                          <p:stCondLst>
                                            <p:cond delay="0"/>
                                          </p:stCondLst>
                                        </p:cTn>
                                        <p:tgtEl>
                                          <p:spTgt spid="937"/>
                                        </p:tgtEl>
                                        <p:attrNameLst>
                                          <p:attrName>style.visibility</p:attrName>
                                        </p:attrNameLst>
                                      </p:cBhvr>
                                      <p:to>
                                        <p:strVal val="hidden"/>
                                      </p:to>
                                    </p:set>
                                  </p:childTnLst>
                                </p:cTn>
                              </p:par>
                              <p:par>
                                <p:cTn id="667" presetID="1" presetClass="exit" presetSubtype="0" fill="hold" grpId="1" nodeType="withEffect">
                                  <p:stCondLst>
                                    <p:cond delay="1000"/>
                                  </p:stCondLst>
                                  <p:childTnLst>
                                    <p:set>
                                      <p:cBhvr>
                                        <p:cTn id="668" dur="1" fill="hold">
                                          <p:stCondLst>
                                            <p:cond delay="0"/>
                                          </p:stCondLst>
                                        </p:cTn>
                                        <p:tgtEl>
                                          <p:spTgt spid="936"/>
                                        </p:tgtEl>
                                        <p:attrNameLst>
                                          <p:attrName>style.visibility</p:attrName>
                                        </p:attrNameLst>
                                      </p:cBhvr>
                                      <p:to>
                                        <p:strVal val="hidden"/>
                                      </p:to>
                                    </p:set>
                                  </p:childTnLst>
                                </p:cTn>
                              </p:par>
                              <p:par>
                                <p:cTn id="669" presetID="1" presetClass="exit" presetSubtype="0" fill="hold" grpId="1" nodeType="withEffect">
                                  <p:stCondLst>
                                    <p:cond delay="1000"/>
                                  </p:stCondLst>
                                  <p:childTnLst>
                                    <p:set>
                                      <p:cBhvr>
                                        <p:cTn id="670" dur="1" fill="hold">
                                          <p:stCondLst>
                                            <p:cond delay="0"/>
                                          </p:stCondLst>
                                        </p:cTn>
                                        <p:tgtEl>
                                          <p:spTgt spid="935"/>
                                        </p:tgtEl>
                                        <p:attrNameLst>
                                          <p:attrName>style.visibility</p:attrName>
                                        </p:attrNameLst>
                                      </p:cBhvr>
                                      <p:to>
                                        <p:strVal val="hidden"/>
                                      </p:to>
                                    </p:set>
                                  </p:childTnLst>
                                </p:cTn>
                              </p:par>
                            </p:childTnLst>
                          </p:cTn>
                        </p:par>
                        <p:par>
                          <p:cTn id="671" fill="hold">
                            <p:stCondLst>
                              <p:cond delay="21500"/>
                            </p:stCondLst>
                            <p:childTnLst>
                              <p:par>
                                <p:cTn id="672" presetID="21" presetClass="entr" presetSubtype="1" fill="hold" nodeType="afterEffect">
                                  <p:stCondLst>
                                    <p:cond delay="0"/>
                                  </p:stCondLst>
                                  <p:childTnLst>
                                    <p:set>
                                      <p:cBhvr>
                                        <p:cTn id="673" dur="1" fill="hold">
                                          <p:stCondLst>
                                            <p:cond delay="0"/>
                                          </p:stCondLst>
                                        </p:cTn>
                                        <p:tgtEl>
                                          <p:spTgt spid="923"/>
                                        </p:tgtEl>
                                        <p:attrNameLst>
                                          <p:attrName>style.visibility</p:attrName>
                                        </p:attrNameLst>
                                      </p:cBhvr>
                                      <p:to>
                                        <p:strVal val="visible"/>
                                      </p:to>
                                    </p:set>
                                    <p:animEffect transition="in" filter="wheel(1)">
                                      <p:cBhvr>
                                        <p:cTn id="674" dur="500"/>
                                        <p:tgtEl>
                                          <p:spTgt spid="923"/>
                                        </p:tgtEl>
                                      </p:cBhvr>
                                    </p:animEffect>
                                  </p:childTnLst>
                                </p:cTn>
                              </p:par>
                              <p:par>
                                <p:cTn id="675" presetID="21" presetClass="entr" presetSubtype="1" fill="hold" grpId="0" nodeType="withEffect">
                                  <p:stCondLst>
                                    <p:cond delay="0"/>
                                  </p:stCondLst>
                                  <p:childTnLst>
                                    <p:set>
                                      <p:cBhvr>
                                        <p:cTn id="676" dur="1" fill="hold">
                                          <p:stCondLst>
                                            <p:cond delay="0"/>
                                          </p:stCondLst>
                                        </p:cTn>
                                        <p:tgtEl>
                                          <p:spTgt spid="928"/>
                                        </p:tgtEl>
                                        <p:attrNameLst>
                                          <p:attrName>style.visibility</p:attrName>
                                        </p:attrNameLst>
                                      </p:cBhvr>
                                      <p:to>
                                        <p:strVal val="visible"/>
                                      </p:to>
                                    </p:set>
                                    <p:animEffect transition="in" filter="wheel(1)">
                                      <p:cBhvr>
                                        <p:cTn id="677" dur="500"/>
                                        <p:tgtEl>
                                          <p:spTgt spid="928"/>
                                        </p:tgtEl>
                                      </p:cBhvr>
                                    </p:animEffect>
                                  </p:childTnLst>
                                </p:cTn>
                              </p:par>
                              <p:par>
                                <p:cTn id="678" presetID="21" presetClass="entr" presetSubtype="1" fill="hold" nodeType="withEffect">
                                  <p:stCondLst>
                                    <p:cond delay="0"/>
                                  </p:stCondLst>
                                  <p:childTnLst>
                                    <p:set>
                                      <p:cBhvr>
                                        <p:cTn id="679" dur="1" fill="hold">
                                          <p:stCondLst>
                                            <p:cond delay="0"/>
                                          </p:stCondLst>
                                        </p:cTn>
                                        <p:tgtEl>
                                          <p:spTgt spid="925"/>
                                        </p:tgtEl>
                                        <p:attrNameLst>
                                          <p:attrName>style.visibility</p:attrName>
                                        </p:attrNameLst>
                                      </p:cBhvr>
                                      <p:to>
                                        <p:strVal val="visible"/>
                                      </p:to>
                                    </p:set>
                                    <p:animEffect transition="in" filter="wheel(1)">
                                      <p:cBhvr>
                                        <p:cTn id="680" dur="500"/>
                                        <p:tgtEl>
                                          <p:spTgt spid="925"/>
                                        </p:tgtEl>
                                      </p:cBhvr>
                                    </p:animEffect>
                                  </p:childTnLst>
                                </p:cTn>
                              </p:par>
                              <p:par>
                                <p:cTn id="681" presetID="3" presetClass="entr" presetSubtype="10" fill="hold" grpId="0" nodeType="withEffect">
                                  <p:stCondLst>
                                    <p:cond delay="0"/>
                                  </p:stCondLst>
                                  <p:childTnLst>
                                    <p:set>
                                      <p:cBhvr>
                                        <p:cTn id="682" dur="1" fill="hold">
                                          <p:stCondLst>
                                            <p:cond delay="0"/>
                                          </p:stCondLst>
                                        </p:cTn>
                                        <p:tgtEl>
                                          <p:spTgt spid="929"/>
                                        </p:tgtEl>
                                        <p:attrNameLst>
                                          <p:attrName>style.visibility</p:attrName>
                                        </p:attrNameLst>
                                      </p:cBhvr>
                                      <p:to>
                                        <p:strVal val="visible"/>
                                      </p:to>
                                    </p:set>
                                    <p:animEffect transition="in" filter="blinds(horizontal)">
                                      <p:cBhvr>
                                        <p:cTn id="683" dur="500"/>
                                        <p:tgtEl>
                                          <p:spTgt spid="929"/>
                                        </p:tgtEl>
                                      </p:cBhvr>
                                    </p:animEffect>
                                  </p:childTnLst>
                                </p:cTn>
                              </p:par>
                              <p:par>
                                <p:cTn id="684" presetID="21" presetClass="entr" presetSubtype="1" fill="hold" nodeType="withEffect">
                                  <p:stCondLst>
                                    <p:cond delay="0"/>
                                  </p:stCondLst>
                                  <p:childTnLst>
                                    <p:set>
                                      <p:cBhvr>
                                        <p:cTn id="685" dur="1" fill="hold">
                                          <p:stCondLst>
                                            <p:cond delay="0"/>
                                          </p:stCondLst>
                                        </p:cTn>
                                        <p:tgtEl>
                                          <p:spTgt spid="924"/>
                                        </p:tgtEl>
                                        <p:attrNameLst>
                                          <p:attrName>style.visibility</p:attrName>
                                        </p:attrNameLst>
                                      </p:cBhvr>
                                      <p:to>
                                        <p:strVal val="visible"/>
                                      </p:to>
                                    </p:set>
                                    <p:animEffect transition="in" filter="wheel(1)">
                                      <p:cBhvr>
                                        <p:cTn id="686" dur="500"/>
                                        <p:tgtEl>
                                          <p:spTgt spid="924"/>
                                        </p:tgtEl>
                                      </p:cBhvr>
                                    </p:animEffect>
                                  </p:childTnLst>
                                </p:cTn>
                              </p:par>
                              <p:par>
                                <p:cTn id="687" presetID="3" presetClass="entr" presetSubtype="10" fill="hold" grpId="0" nodeType="withEffect">
                                  <p:stCondLst>
                                    <p:cond delay="0"/>
                                  </p:stCondLst>
                                  <p:childTnLst>
                                    <p:set>
                                      <p:cBhvr>
                                        <p:cTn id="688" dur="1" fill="hold">
                                          <p:stCondLst>
                                            <p:cond delay="0"/>
                                          </p:stCondLst>
                                        </p:cTn>
                                        <p:tgtEl>
                                          <p:spTgt spid="930"/>
                                        </p:tgtEl>
                                        <p:attrNameLst>
                                          <p:attrName>style.visibility</p:attrName>
                                        </p:attrNameLst>
                                      </p:cBhvr>
                                      <p:to>
                                        <p:strVal val="visible"/>
                                      </p:to>
                                    </p:set>
                                    <p:animEffect transition="in" filter="blinds(horizontal)">
                                      <p:cBhvr>
                                        <p:cTn id="689" dur="500"/>
                                        <p:tgtEl>
                                          <p:spTgt spid="930"/>
                                        </p:tgtEl>
                                      </p:cBhvr>
                                    </p:animEffect>
                                  </p:childTnLst>
                                </p:cTn>
                              </p:par>
                            </p:childTnLst>
                          </p:cTn>
                        </p:par>
                        <p:par>
                          <p:cTn id="690" fill="hold">
                            <p:stCondLst>
                              <p:cond delay="22000"/>
                            </p:stCondLst>
                            <p:childTnLst>
                              <p:par>
                                <p:cTn id="691" presetID="21" presetClass="entr" presetSubtype="1" fill="hold" nodeType="afterEffect">
                                  <p:stCondLst>
                                    <p:cond delay="0"/>
                                  </p:stCondLst>
                                  <p:childTnLst>
                                    <p:set>
                                      <p:cBhvr>
                                        <p:cTn id="692" dur="1" fill="hold">
                                          <p:stCondLst>
                                            <p:cond delay="0"/>
                                          </p:stCondLst>
                                        </p:cTn>
                                        <p:tgtEl>
                                          <p:spTgt spid="926"/>
                                        </p:tgtEl>
                                        <p:attrNameLst>
                                          <p:attrName>style.visibility</p:attrName>
                                        </p:attrNameLst>
                                      </p:cBhvr>
                                      <p:to>
                                        <p:strVal val="visible"/>
                                      </p:to>
                                    </p:set>
                                    <p:animEffect transition="in" filter="wheel(1)">
                                      <p:cBhvr>
                                        <p:cTn id="693" dur="500"/>
                                        <p:tgtEl>
                                          <p:spTgt spid="926"/>
                                        </p:tgtEl>
                                      </p:cBhvr>
                                    </p:animEffect>
                                  </p:childTnLst>
                                </p:cTn>
                              </p:par>
                              <p:par>
                                <p:cTn id="694" presetID="21" presetClass="entr" presetSubtype="1" fill="hold" grpId="0" nodeType="withEffect">
                                  <p:stCondLst>
                                    <p:cond delay="0"/>
                                  </p:stCondLst>
                                  <p:childTnLst>
                                    <p:set>
                                      <p:cBhvr>
                                        <p:cTn id="695" dur="1" fill="hold">
                                          <p:stCondLst>
                                            <p:cond delay="0"/>
                                          </p:stCondLst>
                                        </p:cTn>
                                        <p:tgtEl>
                                          <p:spTgt spid="932"/>
                                        </p:tgtEl>
                                        <p:attrNameLst>
                                          <p:attrName>style.visibility</p:attrName>
                                        </p:attrNameLst>
                                      </p:cBhvr>
                                      <p:to>
                                        <p:strVal val="visible"/>
                                      </p:to>
                                    </p:set>
                                    <p:animEffect transition="in" filter="wheel(1)">
                                      <p:cBhvr>
                                        <p:cTn id="696" dur="500"/>
                                        <p:tgtEl>
                                          <p:spTgt spid="932"/>
                                        </p:tgtEl>
                                      </p:cBhvr>
                                    </p:animEffect>
                                  </p:childTnLst>
                                </p:cTn>
                              </p:par>
                              <p:par>
                                <p:cTn id="697" presetID="21" presetClass="entr" presetSubtype="1" fill="hold" grpId="0" nodeType="withEffect">
                                  <p:stCondLst>
                                    <p:cond delay="0"/>
                                  </p:stCondLst>
                                  <p:childTnLst>
                                    <p:set>
                                      <p:cBhvr>
                                        <p:cTn id="698" dur="1" fill="hold">
                                          <p:stCondLst>
                                            <p:cond delay="0"/>
                                          </p:stCondLst>
                                        </p:cTn>
                                        <p:tgtEl>
                                          <p:spTgt spid="947"/>
                                        </p:tgtEl>
                                        <p:attrNameLst>
                                          <p:attrName>style.visibility</p:attrName>
                                        </p:attrNameLst>
                                      </p:cBhvr>
                                      <p:to>
                                        <p:strVal val="visible"/>
                                      </p:to>
                                    </p:set>
                                    <p:animEffect transition="in" filter="wheel(1)">
                                      <p:cBhvr>
                                        <p:cTn id="699" dur="500"/>
                                        <p:tgtEl>
                                          <p:spTgt spid="947"/>
                                        </p:tgtEl>
                                      </p:cBhvr>
                                    </p:animEffect>
                                  </p:childTnLst>
                                </p:cTn>
                              </p:par>
                              <p:par>
                                <p:cTn id="700" presetID="21" presetClass="entr" presetSubtype="1" fill="hold" nodeType="withEffect">
                                  <p:stCondLst>
                                    <p:cond delay="0"/>
                                  </p:stCondLst>
                                  <p:childTnLst>
                                    <p:set>
                                      <p:cBhvr>
                                        <p:cTn id="701" dur="1" fill="hold">
                                          <p:stCondLst>
                                            <p:cond delay="0"/>
                                          </p:stCondLst>
                                        </p:cTn>
                                        <p:tgtEl>
                                          <p:spTgt spid="946"/>
                                        </p:tgtEl>
                                        <p:attrNameLst>
                                          <p:attrName>style.visibility</p:attrName>
                                        </p:attrNameLst>
                                      </p:cBhvr>
                                      <p:to>
                                        <p:strVal val="visible"/>
                                      </p:to>
                                    </p:set>
                                    <p:animEffect transition="in" filter="wheel(1)">
                                      <p:cBhvr>
                                        <p:cTn id="702" dur="500"/>
                                        <p:tgtEl>
                                          <p:spTgt spid="946"/>
                                        </p:tgtEl>
                                      </p:cBhvr>
                                    </p:animEffect>
                                  </p:childTnLst>
                                </p:cTn>
                              </p:par>
                            </p:childTnLst>
                          </p:cTn>
                        </p:par>
                        <p:par>
                          <p:cTn id="703" fill="hold">
                            <p:stCondLst>
                              <p:cond delay="22500"/>
                            </p:stCondLst>
                            <p:childTnLst>
                              <p:par>
                                <p:cTn id="704" presetID="3" presetClass="entr" presetSubtype="10" fill="hold" grpId="0" nodeType="afterEffect">
                                  <p:stCondLst>
                                    <p:cond delay="0"/>
                                  </p:stCondLst>
                                  <p:childTnLst>
                                    <p:set>
                                      <p:cBhvr>
                                        <p:cTn id="705" dur="1" fill="hold">
                                          <p:stCondLst>
                                            <p:cond delay="0"/>
                                          </p:stCondLst>
                                        </p:cTn>
                                        <p:tgtEl>
                                          <p:spTgt spid="931"/>
                                        </p:tgtEl>
                                        <p:attrNameLst>
                                          <p:attrName>style.visibility</p:attrName>
                                        </p:attrNameLst>
                                      </p:cBhvr>
                                      <p:to>
                                        <p:strVal val="visible"/>
                                      </p:to>
                                    </p:set>
                                    <p:animEffect transition="in" filter="blinds(horizontal)">
                                      <p:cBhvr>
                                        <p:cTn id="706" dur="500"/>
                                        <p:tgtEl>
                                          <p:spTgt spid="931"/>
                                        </p:tgtEl>
                                      </p:cBhvr>
                                    </p:animEffect>
                                  </p:childTnLst>
                                </p:cTn>
                              </p:par>
                              <p:par>
                                <p:cTn id="707" presetID="3" presetClass="entr" presetSubtype="10" fill="hold" grpId="0" nodeType="withEffect">
                                  <p:stCondLst>
                                    <p:cond delay="0"/>
                                  </p:stCondLst>
                                  <p:childTnLst>
                                    <p:set>
                                      <p:cBhvr>
                                        <p:cTn id="708" dur="1" fill="hold">
                                          <p:stCondLst>
                                            <p:cond delay="0"/>
                                          </p:stCondLst>
                                        </p:cTn>
                                        <p:tgtEl>
                                          <p:spTgt spid="948"/>
                                        </p:tgtEl>
                                        <p:attrNameLst>
                                          <p:attrName>style.visibility</p:attrName>
                                        </p:attrNameLst>
                                      </p:cBhvr>
                                      <p:to>
                                        <p:strVal val="visible"/>
                                      </p:to>
                                    </p:set>
                                    <p:animEffect transition="in" filter="blinds(horizontal)">
                                      <p:cBhvr>
                                        <p:cTn id="709" dur="500"/>
                                        <p:tgtEl>
                                          <p:spTgt spid="948"/>
                                        </p:tgtEl>
                                      </p:cBhvr>
                                    </p:animEffect>
                                  </p:childTnLst>
                                </p:cTn>
                              </p:par>
                            </p:childTnLst>
                          </p:cTn>
                        </p:par>
                        <p:par>
                          <p:cTn id="710" fill="hold">
                            <p:stCondLst>
                              <p:cond delay="23000"/>
                            </p:stCondLst>
                            <p:childTnLst>
                              <p:par>
                                <p:cTn id="711" presetID="1" presetClass="exit" presetSubtype="0" fill="hold" nodeType="afterEffect">
                                  <p:stCondLst>
                                    <p:cond delay="1000"/>
                                  </p:stCondLst>
                                  <p:childTnLst>
                                    <p:set>
                                      <p:cBhvr>
                                        <p:cTn id="712" dur="1" fill="hold">
                                          <p:stCondLst>
                                            <p:cond delay="0"/>
                                          </p:stCondLst>
                                        </p:cTn>
                                        <p:tgtEl>
                                          <p:spTgt spid="926"/>
                                        </p:tgtEl>
                                        <p:attrNameLst>
                                          <p:attrName>style.visibility</p:attrName>
                                        </p:attrNameLst>
                                      </p:cBhvr>
                                      <p:to>
                                        <p:strVal val="hidden"/>
                                      </p:to>
                                    </p:set>
                                  </p:childTnLst>
                                </p:cTn>
                              </p:par>
                              <p:par>
                                <p:cTn id="713" presetID="1" presetClass="exit" presetSubtype="0" fill="hold" grpId="1" nodeType="withEffect">
                                  <p:stCondLst>
                                    <p:cond delay="1000"/>
                                  </p:stCondLst>
                                  <p:childTnLst>
                                    <p:set>
                                      <p:cBhvr>
                                        <p:cTn id="714" dur="1" fill="hold">
                                          <p:stCondLst>
                                            <p:cond delay="0"/>
                                          </p:stCondLst>
                                        </p:cTn>
                                        <p:tgtEl>
                                          <p:spTgt spid="932"/>
                                        </p:tgtEl>
                                        <p:attrNameLst>
                                          <p:attrName>style.visibility</p:attrName>
                                        </p:attrNameLst>
                                      </p:cBhvr>
                                      <p:to>
                                        <p:strVal val="hidden"/>
                                      </p:to>
                                    </p:set>
                                  </p:childTnLst>
                                </p:cTn>
                              </p:par>
                              <p:par>
                                <p:cTn id="715" presetID="1" presetClass="exit" presetSubtype="0" fill="hold" grpId="1" nodeType="withEffect">
                                  <p:stCondLst>
                                    <p:cond delay="1000"/>
                                  </p:stCondLst>
                                  <p:childTnLst>
                                    <p:set>
                                      <p:cBhvr>
                                        <p:cTn id="716" dur="1" fill="hold">
                                          <p:stCondLst>
                                            <p:cond delay="0"/>
                                          </p:stCondLst>
                                        </p:cTn>
                                        <p:tgtEl>
                                          <p:spTgt spid="947"/>
                                        </p:tgtEl>
                                        <p:attrNameLst>
                                          <p:attrName>style.visibility</p:attrName>
                                        </p:attrNameLst>
                                      </p:cBhvr>
                                      <p:to>
                                        <p:strVal val="hidden"/>
                                      </p:to>
                                    </p:set>
                                  </p:childTnLst>
                                </p:cTn>
                              </p:par>
                              <p:par>
                                <p:cTn id="717" presetID="1" presetClass="exit" presetSubtype="0" fill="hold" nodeType="withEffect">
                                  <p:stCondLst>
                                    <p:cond delay="1000"/>
                                  </p:stCondLst>
                                  <p:childTnLst>
                                    <p:set>
                                      <p:cBhvr>
                                        <p:cTn id="718" dur="1" fill="hold">
                                          <p:stCondLst>
                                            <p:cond delay="0"/>
                                          </p:stCondLst>
                                        </p:cTn>
                                        <p:tgtEl>
                                          <p:spTgt spid="946"/>
                                        </p:tgtEl>
                                        <p:attrNameLst>
                                          <p:attrName>style.visibility</p:attrName>
                                        </p:attrNameLst>
                                      </p:cBhvr>
                                      <p:to>
                                        <p:strVal val="hidden"/>
                                      </p:to>
                                    </p:set>
                                  </p:childTnLst>
                                </p:cTn>
                              </p:par>
                            </p:childTnLst>
                          </p:cTn>
                        </p:par>
                        <p:par>
                          <p:cTn id="719" fill="hold">
                            <p:stCondLst>
                              <p:cond delay="24000"/>
                            </p:stCondLst>
                            <p:childTnLst>
                              <p:par>
                                <p:cTn id="720" presetID="21" presetClass="entr" presetSubtype="1" fill="hold" nodeType="afterEffect">
                                  <p:stCondLst>
                                    <p:cond delay="0"/>
                                  </p:stCondLst>
                                  <p:childTnLst>
                                    <p:set>
                                      <p:cBhvr>
                                        <p:cTn id="721" dur="1" fill="hold">
                                          <p:stCondLst>
                                            <p:cond delay="0"/>
                                          </p:stCondLst>
                                        </p:cTn>
                                        <p:tgtEl>
                                          <p:spTgt spid="927"/>
                                        </p:tgtEl>
                                        <p:attrNameLst>
                                          <p:attrName>style.visibility</p:attrName>
                                        </p:attrNameLst>
                                      </p:cBhvr>
                                      <p:to>
                                        <p:strVal val="visible"/>
                                      </p:to>
                                    </p:set>
                                    <p:animEffect transition="in" filter="wheel(1)">
                                      <p:cBhvr>
                                        <p:cTn id="722" dur="500"/>
                                        <p:tgtEl>
                                          <p:spTgt spid="927"/>
                                        </p:tgtEl>
                                      </p:cBhvr>
                                    </p:animEffect>
                                  </p:childTnLst>
                                </p:cTn>
                              </p:par>
                            </p:childTnLst>
                          </p:cTn>
                        </p:par>
                        <p:par>
                          <p:cTn id="723" fill="hold">
                            <p:stCondLst>
                              <p:cond delay="24500"/>
                            </p:stCondLst>
                            <p:childTnLst>
                              <p:par>
                                <p:cTn id="724" presetID="1" presetClass="exit" presetSubtype="0" fill="hold" nodeType="afterEffect">
                                  <p:stCondLst>
                                    <p:cond delay="1000"/>
                                  </p:stCondLst>
                                  <p:childTnLst>
                                    <p:set>
                                      <p:cBhvr>
                                        <p:cTn id="725" dur="1" fill="hold">
                                          <p:stCondLst>
                                            <p:cond delay="0"/>
                                          </p:stCondLst>
                                        </p:cTn>
                                        <p:tgtEl>
                                          <p:spTgt spid="927"/>
                                        </p:tgtEl>
                                        <p:attrNameLst>
                                          <p:attrName>style.visibility</p:attrName>
                                        </p:attrNameLst>
                                      </p:cBhvr>
                                      <p:to>
                                        <p:strVal val="hidden"/>
                                      </p:to>
                                    </p:set>
                                  </p:childTnLst>
                                </p:cTn>
                              </p:par>
                            </p:childTnLst>
                          </p:cTn>
                        </p:par>
                        <p:par>
                          <p:cTn id="726" fill="hold">
                            <p:stCondLst>
                              <p:cond delay="25500"/>
                            </p:stCondLst>
                            <p:childTnLst>
                              <p:par>
                                <p:cTn id="727" presetID="1" presetClass="exit" presetSubtype="0" fill="hold" grpId="1" nodeType="afterEffect">
                                  <p:stCondLst>
                                    <p:cond delay="0"/>
                                  </p:stCondLst>
                                  <p:childTnLst>
                                    <p:set>
                                      <p:cBhvr>
                                        <p:cTn id="728" dur="1" fill="hold">
                                          <p:stCondLst>
                                            <p:cond delay="0"/>
                                          </p:stCondLst>
                                        </p:cTn>
                                        <p:tgtEl>
                                          <p:spTgt spid="933"/>
                                        </p:tgtEl>
                                        <p:attrNameLst>
                                          <p:attrName>style.visibility</p:attrName>
                                        </p:attrNameLst>
                                      </p:cBhvr>
                                      <p:to>
                                        <p:strVal val="hidden"/>
                                      </p:to>
                                    </p:set>
                                  </p:childTnLst>
                                </p:cTn>
                              </p:par>
                              <p:par>
                                <p:cTn id="729" presetID="21" presetClass="entr" presetSubtype="1" fill="hold" grpId="0" nodeType="withEffect">
                                  <p:stCondLst>
                                    <p:cond delay="0"/>
                                  </p:stCondLst>
                                  <p:childTnLst>
                                    <p:set>
                                      <p:cBhvr>
                                        <p:cTn id="730" dur="1" fill="hold">
                                          <p:stCondLst>
                                            <p:cond delay="0"/>
                                          </p:stCondLst>
                                        </p:cTn>
                                        <p:tgtEl>
                                          <p:spTgt spid="1088"/>
                                        </p:tgtEl>
                                        <p:attrNameLst>
                                          <p:attrName>style.visibility</p:attrName>
                                        </p:attrNameLst>
                                      </p:cBhvr>
                                      <p:to>
                                        <p:strVal val="visible"/>
                                      </p:to>
                                    </p:set>
                                    <p:animEffect transition="in" filter="wheel(1)">
                                      <p:cBhvr>
                                        <p:cTn id="731" dur="500"/>
                                        <p:tgtEl>
                                          <p:spTgt spid="1088"/>
                                        </p:tgtEl>
                                      </p:cBhvr>
                                    </p:animEffect>
                                  </p:childTnLst>
                                </p:cTn>
                              </p:par>
                            </p:childTnLst>
                          </p:cTn>
                        </p:par>
                        <p:par>
                          <p:cTn id="732" fill="hold">
                            <p:stCondLst>
                              <p:cond delay="26000"/>
                            </p:stCondLst>
                            <p:childTnLst>
                              <p:par>
                                <p:cTn id="733" presetID="21" presetClass="entr" presetSubtype="1" fill="hold" grpId="0" nodeType="afterEffect">
                                  <p:stCondLst>
                                    <p:cond delay="0"/>
                                  </p:stCondLst>
                                  <p:childTnLst>
                                    <p:set>
                                      <p:cBhvr>
                                        <p:cTn id="734" dur="1" fill="hold">
                                          <p:stCondLst>
                                            <p:cond delay="0"/>
                                          </p:stCondLst>
                                        </p:cTn>
                                        <p:tgtEl>
                                          <p:spTgt spid="1065"/>
                                        </p:tgtEl>
                                        <p:attrNameLst>
                                          <p:attrName>style.visibility</p:attrName>
                                        </p:attrNameLst>
                                      </p:cBhvr>
                                      <p:to>
                                        <p:strVal val="visible"/>
                                      </p:to>
                                    </p:set>
                                    <p:animEffect transition="in" filter="wheel(1)">
                                      <p:cBhvr>
                                        <p:cTn id="735" dur="500"/>
                                        <p:tgtEl>
                                          <p:spTgt spid="1065"/>
                                        </p:tgtEl>
                                      </p:cBhvr>
                                    </p:animEffect>
                                  </p:childTnLst>
                                </p:cTn>
                              </p:par>
                            </p:childTnLst>
                          </p:cTn>
                        </p:par>
                        <p:par>
                          <p:cTn id="736" fill="hold">
                            <p:stCondLst>
                              <p:cond delay="26500"/>
                            </p:stCondLst>
                            <p:childTnLst>
                              <p:par>
                                <p:cTn id="737" presetID="2" presetClass="entr" presetSubtype="4" fill="hold" grpId="0" nodeType="afterEffect">
                                  <p:stCondLst>
                                    <p:cond delay="0"/>
                                  </p:stCondLst>
                                  <p:childTnLst>
                                    <p:set>
                                      <p:cBhvr>
                                        <p:cTn id="738" dur="1" fill="hold">
                                          <p:stCondLst>
                                            <p:cond delay="0"/>
                                          </p:stCondLst>
                                        </p:cTn>
                                        <p:tgtEl>
                                          <p:spTgt spid="1054"/>
                                        </p:tgtEl>
                                        <p:attrNameLst>
                                          <p:attrName>style.visibility</p:attrName>
                                        </p:attrNameLst>
                                      </p:cBhvr>
                                      <p:to>
                                        <p:strVal val="visible"/>
                                      </p:to>
                                    </p:set>
                                    <p:anim calcmode="lin" valueType="num">
                                      <p:cBhvr additive="base">
                                        <p:cTn id="739" dur="500" fill="hold"/>
                                        <p:tgtEl>
                                          <p:spTgt spid="1054"/>
                                        </p:tgtEl>
                                        <p:attrNameLst>
                                          <p:attrName>ppt_x</p:attrName>
                                        </p:attrNameLst>
                                      </p:cBhvr>
                                      <p:tavLst>
                                        <p:tav tm="0">
                                          <p:val>
                                            <p:strVal val="#ppt_x"/>
                                          </p:val>
                                        </p:tav>
                                        <p:tav tm="100000">
                                          <p:val>
                                            <p:strVal val="#ppt_x"/>
                                          </p:val>
                                        </p:tav>
                                      </p:tavLst>
                                    </p:anim>
                                    <p:anim calcmode="lin" valueType="num">
                                      <p:cBhvr additive="base">
                                        <p:cTn id="740" dur="500" fill="hold"/>
                                        <p:tgtEl>
                                          <p:spTgt spid="1054"/>
                                        </p:tgtEl>
                                        <p:attrNameLst>
                                          <p:attrName>ppt_y</p:attrName>
                                        </p:attrNameLst>
                                      </p:cBhvr>
                                      <p:tavLst>
                                        <p:tav tm="0">
                                          <p:val>
                                            <p:strVal val="1+#ppt_h/2"/>
                                          </p:val>
                                        </p:tav>
                                        <p:tav tm="100000">
                                          <p:val>
                                            <p:strVal val="#ppt_y"/>
                                          </p:val>
                                        </p:tav>
                                      </p:tavLst>
                                    </p:anim>
                                  </p:childTnLst>
                                </p:cTn>
                              </p:par>
                              <p:par>
                                <p:cTn id="741" presetID="2" presetClass="entr" presetSubtype="4" fill="hold" grpId="0" nodeType="withEffect">
                                  <p:stCondLst>
                                    <p:cond delay="0"/>
                                  </p:stCondLst>
                                  <p:childTnLst>
                                    <p:set>
                                      <p:cBhvr>
                                        <p:cTn id="742" dur="1" fill="hold">
                                          <p:stCondLst>
                                            <p:cond delay="0"/>
                                          </p:stCondLst>
                                        </p:cTn>
                                        <p:tgtEl>
                                          <p:spTgt spid="1055"/>
                                        </p:tgtEl>
                                        <p:attrNameLst>
                                          <p:attrName>style.visibility</p:attrName>
                                        </p:attrNameLst>
                                      </p:cBhvr>
                                      <p:to>
                                        <p:strVal val="visible"/>
                                      </p:to>
                                    </p:set>
                                    <p:anim calcmode="lin" valueType="num">
                                      <p:cBhvr additive="base">
                                        <p:cTn id="743" dur="500" fill="hold"/>
                                        <p:tgtEl>
                                          <p:spTgt spid="1055"/>
                                        </p:tgtEl>
                                        <p:attrNameLst>
                                          <p:attrName>ppt_x</p:attrName>
                                        </p:attrNameLst>
                                      </p:cBhvr>
                                      <p:tavLst>
                                        <p:tav tm="0">
                                          <p:val>
                                            <p:strVal val="#ppt_x"/>
                                          </p:val>
                                        </p:tav>
                                        <p:tav tm="100000">
                                          <p:val>
                                            <p:strVal val="#ppt_x"/>
                                          </p:val>
                                        </p:tav>
                                      </p:tavLst>
                                    </p:anim>
                                    <p:anim calcmode="lin" valueType="num">
                                      <p:cBhvr additive="base">
                                        <p:cTn id="744" dur="500" fill="hold"/>
                                        <p:tgtEl>
                                          <p:spTgt spid="1055"/>
                                        </p:tgtEl>
                                        <p:attrNameLst>
                                          <p:attrName>ppt_y</p:attrName>
                                        </p:attrNameLst>
                                      </p:cBhvr>
                                      <p:tavLst>
                                        <p:tav tm="0">
                                          <p:val>
                                            <p:strVal val="1+#ppt_h/2"/>
                                          </p:val>
                                        </p:tav>
                                        <p:tav tm="100000">
                                          <p:val>
                                            <p:strVal val="#ppt_y"/>
                                          </p:val>
                                        </p:tav>
                                      </p:tavLst>
                                    </p:anim>
                                  </p:childTnLst>
                                </p:cTn>
                              </p:par>
                              <p:par>
                                <p:cTn id="745" presetID="2" presetClass="entr" presetSubtype="4" fill="hold" grpId="0" nodeType="withEffect">
                                  <p:stCondLst>
                                    <p:cond delay="0"/>
                                  </p:stCondLst>
                                  <p:childTnLst>
                                    <p:set>
                                      <p:cBhvr>
                                        <p:cTn id="746" dur="1" fill="hold">
                                          <p:stCondLst>
                                            <p:cond delay="0"/>
                                          </p:stCondLst>
                                        </p:cTn>
                                        <p:tgtEl>
                                          <p:spTgt spid="1056"/>
                                        </p:tgtEl>
                                        <p:attrNameLst>
                                          <p:attrName>style.visibility</p:attrName>
                                        </p:attrNameLst>
                                      </p:cBhvr>
                                      <p:to>
                                        <p:strVal val="visible"/>
                                      </p:to>
                                    </p:set>
                                    <p:anim calcmode="lin" valueType="num">
                                      <p:cBhvr additive="base">
                                        <p:cTn id="747" dur="500" fill="hold"/>
                                        <p:tgtEl>
                                          <p:spTgt spid="1056"/>
                                        </p:tgtEl>
                                        <p:attrNameLst>
                                          <p:attrName>ppt_x</p:attrName>
                                        </p:attrNameLst>
                                      </p:cBhvr>
                                      <p:tavLst>
                                        <p:tav tm="0">
                                          <p:val>
                                            <p:strVal val="#ppt_x"/>
                                          </p:val>
                                        </p:tav>
                                        <p:tav tm="100000">
                                          <p:val>
                                            <p:strVal val="#ppt_x"/>
                                          </p:val>
                                        </p:tav>
                                      </p:tavLst>
                                    </p:anim>
                                    <p:anim calcmode="lin" valueType="num">
                                      <p:cBhvr additive="base">
                                        <p:cTn id="748" dur="500" fill="hold"/>
                                        <p:tgtEl>
                                          <p:spTgt spid="1056"/>
                                        </p:tgtEl>
                                        <p:attrNameLst>
                                          <p:attrName>ppt_y</p:attrName>
                                        </p:attrNameLst>
                                      </p:cBhvr>
                                      <p:tavLst>
                                        <p:tav tm="0">
                                          <p:val>
                                            <p:strVal val="1+#ppt_h/2"/>
                                          </p:val>
                                        </p:tav>
                                        <p:tav tm="100000">
                                          <p:val>
                                            <p:strVal val="#ppt_y"/>
                                          </p:val>
                                        </p:tav>
                                      </p:tavLst>
                                    </p:anim>
                                  </p:childTnLst>
                                </p:cTn>
                              </p:par>
                              <p:par>
                                <p:cTn id="749" presetID="2" presetClass="entr" presetSubtype="4" fill="hold" grpId="0" nodeType="withEffect">
                                  <p:stCondLst>
                                    <p:cond delay="0"/>
                                  </p:stCondLst>
                                  <p:childTnLst>
                                    <p:set>
                                      <p:cBhvr>
                                        <p:cTn id="750" dur="1" fill="hold">
                                          <p:stCondLst>
                                            <p:cond delay="0"/>
                                          </p:stCondLst>
                                        </p:cTn>
                                        <p:tgtEl>
                                          <p:spTgt spid="1057"/>
                                        </p:tgtEl>
                                        <p:attrNameLst>
                                          <p:attrName>style.visibility</p:attrName>
                                        </p:attrNameLst>
                                      </p:cBhvr>
                                      <p:to>
                                        <p:strVal val="visible"/>
                                      </p:to>
                                    </p:set>
                                    <p:anim calcmode="lin" valueType="num">
                                      <p:cBhvr additive="base">
                                        <p:cTn id="751" dur="500" fill="hold"/>
                                        <p:tgtEl>
                                          <p:spTgt spid="1057"/>
                                        </p:tgtEl>
                                        <p:attrNameLst>
                                          <p:attrName>ppt_x</p:attrName>
                                        </p:attrNameLst>
                                      </p:cBhvr>
                                      <p:tavLst>
                                        <p:tav tm="0">
                                          <p:val>
                                            <p:strVal val="#ppt_x"/>
                                          </p:val>
                                        </p:tav>
                                        <p:tav tm="100000">
                                          <p:val>
                                            <p:strVal val="#ppt_x"/>
                                          </p:val>
                                        </p:tav>
                                      </p:tavLst>
                                    </p:anim>
                                    <p:anim calcmode="lin" valueType="num">
                                      <p:cBhvr additive="base">
                                        <p:cTn id="752" dur="500" fill="hold"/>
                                        <p:tgtEl>
                                          <p:spTgt spid="1057"/>
                                        </p:tgtEl>
                                        <p:attrNameLst>
                                          <p:attrName>ppt_y</p:attrName>
                                        </p:attrNameLst>
                                      </p:cBhvr>
                                      <p:tavLst>
                                        <p:tav tm="0">
                                          <p:val>
                                            <p:strVal val="1+#ppt_h/2"/>
                                          </p:val>
                                        </p:tav>
                                        <p:tav tm="100000">
                                          <p:val>
                                            <p:strVal val="#ppt_y"/>
                                          </p:val>
                                        </p:tav>
                                      </p:tavLst>
                                    </p:anim>
                                  </p:childTnLst>
                                </p:cTn>
                              </p:par>
                              <p:par>
                                <p:cTn id="753" presetID="2" presetClass="entr" presetSubtype="4" fill="hold" grpId="0" nodeType="withEffect">
                                  <p:stCondLst>
                                    <p:cond delay="0"/>
                                  </p:stCondLst>
                                  <p:childTnLst>
                                    <p:set>
                                      <p:cBhvr>
                                        <p:cTn id="754" dur="1" fill="hold">
                                          <p:stCondLst>
                                            <p:cond delay="0"/>
                                          </p:stCondLst>
                                        </p:cTn>
                                        <p:tgtEl>
                                          <p:spTgt spid="1058"/>
                                        </p:tgtEl>
                                        <p:attrNameLst>
                                          <p:attrName>style.visibility</p:attrName>
                                        </p:attrNameLst>
                                      </p:cBhvr>
                                      <p:to>
                                        <p:strVal val="visible"/>
                                      </p:to>
                                    </p:set>
                                    <p:anim calcmode="lin" valueType="num">
                                      <p:cBhvr additive="base">
                                        <p:cTn id="755" dur="500" fill="hold"/>
                                        <p:tgtEl>
                                          <p:spTgt spid="1058"/>
                                        </p:tgtEl>
                                        <p:attrNameLst>
                                          <p:attrName>ppt_x</p:attrName>
                                        </p:attrNameLst>
                                      </p:cBhvr>
                                      <p:tavLst>
                                        <p:tav tm="0">
                                          <p:val>
                                            <p:strVal val="#ppt_x"/>
                                          </p:val>
                                        </p:tav>
                                        <p:tav tm="100000">
                                          <p:val>
                                            <p:strVal val="#ppt_x"/>
                                          </p:val>
                                        </p:tav>
                                      </p:tavLst>
                                    </p:anim>
                                    <p:anim calcmode="lin" valueType="num">
                                      <p:cBhvr additive="base">
                                        <p:cTn id="756" dur="500" fill="hold"/>
                                        <p:tgtEl>
                                          <p:spTgt spid="1058"/>
                                        </p:tgtEl>
                                        <p:attrNameLst>
                                          <p:attrName>ppt_y</p:attrName>
                                        </p:attrNameLst>
                                      </p:cBhvr>
                                      <p:tavLst>
                                        <p:tav tm="0">
                                          <p:val>
                                            <p:strVal val="1+#ppt_h/2"/>
                                          </p:val>
                                        </p:tav>
                                        <p:tav tm="100000">
                                          <p:val>
                                            <p:strVal val="#ppt_y"/>
                                          </p:val>
                                        </p:tav>
                                      </p:tavLst>
                                    </p:anim>
                                  </p:childTnLst>
                                </p:cTn>
                              </p:par>
                              <p:par>
                                <p:cTn id="757" presetID="2" presetClass="entr" presetSubtype="4" fill="hold" grpId="0" nodeType="withEffect">
                                  <p:stCondLst>
                                    <p:cond delay="0"/>
                                  </p:stCondLst>
                                  <p:childTnLst>
                                    <p:set>
                                      <p:cBhvr>
                                        <p:cTn id="758" dur="1" fill="hold">
                                          <p:stCondLst>
                                            <p:cond delay="0"/>
                                          </p:stCondLst>
                                        </p:cTn>
                                        <p:tgtEl>
                                          <p:spTgt spid="1059"/>
                                        </p:tgtEl>
                                        <p:attrNameLst>
                                          <p:attrName>style.visibility</p:attrName>
                                        </p:attrNameLst>
                                      </p:cBhvr>
                                      <p:to>
                                        <p:strVal val="visible"/>
                                      </p:to>
                                    </p:set>
                                    <p:anim calcmode="lin" valueType="num">
                                      <p:cBhvr additive="base">
                                        <p:cTn id="759" dur="500" fill="hold"/>
                                        <p:tgtEl>
                                          <p:spTgt spid="1059"/>
                                        </p:tgtEl>
                                        <p:attrNameLst>
                                          <p:attrName>ppt_x</p:attrName>
                                        </p:attrNameLst>
                                      </p:cBhvr>
                                      <p:tavLst>
                                        <p:tav tm="0">
                                          <p:val>
                                            <p:strVal val="#ppt_x"/>
                                          </p:val>
                                        </p:tav>
                                        <p:tav tm="100000">
                                          <p:val>
                                            <p:strVal val="#ppt_x"/>
                                          </p:val>
                                        </p:tav>
                                      </p:tavLst>
                                    </p:anim>
                                    <p:anim calcmode="lin" valueType="num">
                                      <p:cBhvr additive="base">
                                        <p:cTn id="760" dur="500" fill="hold"/>
                                        <p:tgtEl>
                                          <p:spTgt spid="1059"/>
                                        </p:tgtEl>
                                        <p:attrNameLst>
                                          <p:attrName>ppt_y</p:attrName>
                                        </p:attrNameLst>
                                      </p:cBhvr>
                                      <p:tavLst>
                                        <p:tav tm="0">
                                          <p:val>
                                            <p:strVal val="1+#ppt_h/2"/>
                                          </p:val>
                                        </p:tav>
                                        <p:tav tm="100000">
                                          <p:val>
                                            <p:strVal val="#ppt_y"/>
                                          </p:val>
                                        </p:tav>
                                      </p:tavLst>
                                    </p:anim>
                                  </p:childTnLst>
                                </p:cTn>
                              </p:par>
                              <p:par>
                                <p:cTn id="761" presetID="2" presetClass="entr" presetSubtype="4" fill="hold" grpId="0" nodeType="withEffect">
                                  <p:stCondLst>
                                    <p:cond delay="0"/>
                                  </p:stCondLst>
                                  <p:childTnLst>
                                    <p:set>
                                      <p:cBhvr>
                                        <p:cTn id="762" dur="1" fill="hold">
                                          <p:stCondLst>
                                            <p:cond delay="0"/>
                                          </p:stCondLst>
                                        </p:cTn>
                                        <p:tgtEl>
                                          <p:spTgt spid="1060"/>
                                        </p:tgtEl>
                                        <p:attrNameLst>
                                          <p:attrName>style.visibility</p:attrName>
                                        </p:attrNameLst>
                                      </p:cBhvr>
                                      <p:to>
                                        <p:strVal val="visible"/>
                                      </p:to>
                                    </p:set>
                                    <p:anim calcmode="lin" valueType="num">
                                      <p:cBhvr additive="base">
                                        <p:cTn id="763" dur="500" fill="hold"/>
                                        <p:tgtEl>
                                          <p:spTgt spid="1060"/>
                                        </p:tgtEl>
                                        <p:attrNameLst>
                                          <p:attrName>ppt_x</p:attrName>
                                        </p:attrNameLst>
                                      </p:cBhvr>
                                      <p:tavLst>
                                        <p:tav tm="0">
                                          <p:val>
                                            <p:strVal val="#ppt_x"/>
                                          </p:val>
                                        </p:tav>
                                        <p:tav tm="100000">
                                          <p:val>
                                            <p:strVal val="#ppt_x"/>
                                          </p:val>
                                        </p:tav>
                                      </p:tavLst>
                                    </p:anim>
                                    <p:anim calcmode="lin" valueType="num">
                                      <p:cBhvr additive="base">
                                        <p:cTn id="764" dur="500" fill="hold"/>
                                        <p:tgtEl>
                                          <p:spTgt spid="1060"/>
                                        </p:tgtEl>
                                        <p:attrNameLst>
                                          <p:attrName>ppt_y</p:attrName>
                                        </p:attrNameLst>
                                      </p:cBhvr>
                                      <p:tavLst>
                                        <p:tav tm="0">
                                          <p:val>
                                            <p:strVal val="1+#ppt_h/2"/>
                                          </p:val>
                                        </p:tav>
                                        <p:tav tm="100000">
                                          <p:val>
                                            <p:strVal val="#ppt_y"/>
                                          </p:val>
                                        </p:tav>
                                      </p:tavLst>
                                    </p:anim>
                                  </p:childTnLst>
                                </p:cTn>
                              </p:par>
                              <p:par>
                                <p:cTn id="765" presetID="2" presetClass="entr" presetSubtype="4" fill="hold" grpId="0" nodeType="withEffect">
                                  <p:stCondLst>
                                    <p:cond delay="0"/>
                                  </p:stCondLst>
                                  <p:childTnLst>
                                    <p:set>
                                      <p:cBhvr>
                                        <p:cTn id="766" dur="1" fill="hold">
                                          <p:stCondLst>
                                            <p:cond delay="0"/>
                                          </p:stCondLst>
                                        </p:cTn>
                                        <p:tgtEl>
                                          <p:spTgt spid="1061"/>
                                        </p:tgtEl>
                                        <p:attrNameLst>
                                          <p:attrName>style.visibility</p:attrName>
                                        </p:attrNameLst>
                                      </p:cBhvr>
                                      <p:to>
                                        <p:strVal val="visible"/>
                                      </p:to>
                                    </p:set>
                                    <p:anim calcmode="lin" valueType="num">
                                      <p:cBhvr additive="base">
                                        <p:cTn id="767" dur="500" fill="hold"/>
                                        <p:tgtEl>
                                          <p:spTgt spid="1061"/>
                                        </p:tgtEl>
                                        <p:attrNameLst>
                                          <p:attrName>ppt_x</p:attrName>
                                        </p:attrNameLst>
                                      </p:cBhvr>
                                      <p:tavLst>
                                        <p:tav tm="0">
                                          <p:val>
                                            <p:strVal val="#ppt_x"/>
                                          </p:val>
                                        </p:tav>
                                        <p:tav tm="100000">
                                          <p:val>
                                            <p:strVal val="#ppt_x"/>
                                          </p:val>
                                        </p:tav>
                                      </p:tavLst>
                                    </p:anim>
                                    <p:anim calcmode="lin" valueType="num">
                                      <p:cBhvr additive="base">
                                        <p:cTn id="768" dur="500" fill="hold"/>
                                        <p:tgtEl>
                                          <p:spTgt spid="1061"/>
                                        </p:tgtEl>
                                        <p:attrNameLst>
                                          <p:attrName>ppt_y</p:attrName>
                                        </p:attrNameLst>
                                      </p:cBhvr>
                                      <p:tavLst>
                                        <p:tav tm="0">
                                          <p:val>
                                            <p:strVal val="1+#ppt_h/2"/>
                                          </p:val>
                                        </p:tav>
                                        <p:tav tm="100000">
                                          <p:val>
                                            <p:strVal val="#ppt_y"/>
                                          </p:val>
                                        </p:tav>
                                      </p:tavLst>
                                    </p:anim>
                                  </p:childTnLst>
                                </p:cTn>
                              </p:par>
                              <p:par>
                                <p:cTn id="769" presetID="2" presetClass="entr" presetSubtype="4" fill="hold" grpId="0" nodeType="withEffect">
                                  <p:stCondLst>
                                    <p:cond delay="0"/>
                                  </p:stCondLst>
                                  <p:childTnLst>
                                    <p:set>
                                      <p:cBhvr>
                                        <p:cTn id="770" dur="1" fill="hold">
                                          <p:stCondLst>
                                            <p:cond delay="0"/>
                                          </p:stCondLst>
                                        </p:cTn>
                                        <p:tgtEl>
                                          <p:spTgt spid="1062"/>
                                        </p:tgtEl>
                                        <p:attrNameLst>
                                          <p:attrName>style.visibility</p:attrName>
                                        </p:attrNameLst>
                                      </p:cBhvr>
                                      <p:to>
                                        <p:strVal val="visible"/>
                                      </p:to>
                                    </p:set>
                                    <p:anim calcmode="lin" valueType="num">
                                      <p:cBhvr additive="base">
                                        <p:cTn id="771" dur="500" fill="hold"/>
                                        <p:tgtEl>
                                          <p:spTgt spid="1062"/>
                                        </p:tgtEl>
                                        <p:attrNameLst>
                                          <p:attrName>ppt_x</p:attrName>
                                        </p:attrNameLst>
                                      </p:cBhvr>
                                      <p:tavLst>
                                        <p:tav tm="0">
                                          <p:val>
                                            <p:strVal val="#ppt_x"/>
                                          </p:val>
                                        </p:tav>
                                        <p:tav tm="100000">
                                          <p:val>
                                            <p:strVal val="#ppt_x"/>
                                          </p:val>
                                        </p:tav>
                                      </p:tavLst>
                                    </p:anim>
                                    <p:anim calcmode="lin" valueType="num">
                                      <p:cBhvr additive="base">
                                        <p:cTn id="772" dur="500" fill="hold"/>
                                        <p:tgtEl>
                                          <p:spTgt spid="1062"/>
                                        </p:tgtEl>
                                        <p:attrNameLst>
                                          <p:attrName>ppt_y</p:attrName>
                                        </p:attrNameLst>
                                      </p:cBhvr>
                                      <p:tavLst>
                                        <p:tav tm="0">
                                          <p:val>
                                            <p:strVal val="1+#ppt_h/2"/>
                                          </p:val>
                                        </p:tav>
                                        <p:tav tm="100000">
                                          <p:val>
                                            <p:strVal val="#ppt_y"/>
                                          </p:val>
                                        </p:tav>
                                      </p:tavLst>
                                    </p:anim>
                                  </p:childTnLst>
                                </p:cTn>
                              </p:par>
                              <p:par>
                                <p:cTn id="773" presetID="2" presetClass="entr" presetSubtype="4" fill="hold" grpId="0" nodeType="withEffect">
                                  <p:stCondLst>
                                    <p:cond delay="0"/>
                                  </p:stCondLst>
                                  <p:childTnLst>
                                    <p:set>
                                      <p:cBhvr>
                                        <p:cTn id="774" dur="1" fill="hold">
                                          <p:stCondLst>
                                            <p:cond delay="0"/>
                                          </p:stCondLst>
                                        </p:cTn>
                                        <p:tgtEl>
                                          <p:spTgt spid="1063"/>
                                        </p:tgtEl>
                                        <p:attrNameLst>
                                          <p:attrName>style.visibility</p:attrName>
                                        </p:attrNameLst>
                                      </p:cBhvr>
                                      <p:to>
                                        <p:strVal val="visible"/>
                                      </p:to>
                                    </p:set>
                                    <p:anim calcmode="lin" valueType="num">
                                      <p:cBhvr additive="base">
                                        <p:cTn id="775" dur="500" fill="hold"/>
                                        <p:tgtEl>
                                          <p:spTgt spid="1063"/>
                                        </p:tgtEl>
                                        <p:attrNameLst>
                                          <p:attrName>ppt_x</p:attrName>
                                        </p:attrNameLst>
                                      </p:cBhvr>
                                      <p:tavLst>
                                        <p:tav tm="0">
                                          <p:val>
                                            <p:strVal val="#ppt_x"/>
                                          </p:val>
                                        </p:tav>
                                        <p:tav tm="100000">
                                          <p:val>
                                            <p:strVal val="#ppt_x"/>
                                          </p:val>
                                        </p:tav>
                                      </p:tavLst>
                                    </p:anim>
                                    <p:anim calcmode="lin" valueType="num">
                                      <p:cBhvr additive="base">
                                        <p:cTn id="776" dur="500" fill="hold"/>
                                        <p:tgtEl>
                                          <p:spTgt spid="1063"/>
                                        </p:tgtEl>
                                        <p:attrNameLst>
                                          <p:attrName>ppt_y</p:attrName>
                                        </p:attrNameLst>
                                      </p:cBhvr>
                                      <p:tavLst>
                                        <p:tav tm="0">
                                          <p:val>
                                            <p:strVal val="1+#ppt_h/2"/>
                                          </p:val>
                                        </p:tav>
                                        <p:tav tm="100000">
                                          <p:val>
                                            <p:strVal val="#ppt_y"/>
                                          </p:val>
                                        </p:tav>
                                      </p:tavLst>
                                    </p:anim>
                                  </p:childTnLst>
                                </p:cTn>
                              </p:par>
                              <p:par>
                                <p:cTn id="777" presetID="2" presetClass="entr" presetSubtype="4" fill="hold" grpId="0" nodeType="withEffect">
                                  <p:stCondLst>
                                    <p:cond delay="0"/>
                                  </p:stCondLst>
                                  <p:childTnLst>
                                    <p:set>
                                      <p:cBhvr>
                                        <p:cTn id="778" dur="1" fill="hold">
                                          <p:stCondLst>
                                            <p:cond delay="0"/>
                                          </p:stCondLst>
                                        </p:cTn>
                                        <p:tgtEl>
                                          <p:spTgt spid="1064"/>
                                        </p:tgtEl>
                                        <p:attrNameLst>
                                          <p:attrName>style.visibility</p:attrName>
                                        </p:attrNameLst>
                                      </p:cBhvr>
                                      <p:to>
                                        <p:strVal val="visible"/>
                                      </p:to>
                                    </p:set>
                                    <p:anim calcmode="lin" valueType="num">
                                      <p:cBhvr additive="base">
                                        <p:cTn id="779" dur="500" fill="hold"/>
                                        <p:tgtEl>
                                          <p:spTgt spid="1064"/>
                                        </p:tgtEl>
                                        <p:attrNameLst>
                                          <p:attrName>ppt_x</p:attrName>
                                        </p:attrNameLst>
                                      </p:cBhvr>
                                      <p:tavLst>
                                        <p:tav tm="0">
                                          <p:val>
                                            <p:strVal val="#ppt_x"/>
                                          </p:val>
                                        </p:tav>
                                        <p:tav tm="100000">
                                          <p:val>
                                            <p:strVal val="#ppt_x"/>
                                          </p:val>
                                        </p:tav>
                                      </p:tavLst>
                                    </p:anim>
                                    <p:anim calcmode="lin" valueType="num">
                                      <p:cBhvr additive="base">
                                        <p:cTn id="780" dur="500" fill="hold"/>
                                        <p:tgtEl>
                                          <p:spTgt spid="1064"/>
                                        </p:tgtEl>
                                        <p:attrNameLst>
                                          <p:attrName>ppt_y</p:attrName>
                                        </p:attrNameLst>
                                      </p:cBhvr>
                                      <p:tavLst>
                                        <p:tav tm="0">
                                          <p:val>
                                            <p:strVal val="1+#ppt_h/2"/>
                                          </p:val>
                                        </p:tav>
                                        <p:tav tm="100000">
                                          <p:val>
                                            <p:strVal val="#ppt_y"/>
                                          </p:val>
                                        </p:tav>
                                      </p:tavLst>
                                    </p:anim>
                                  </p:childTnLst>
                                </p:cTn>
                              </p:par>
                              <p:par>
                                <p:cTn id="781" presetID="2" presetClass="entr" presetSubtype="4" fill="hold" grpId="0" nodeType="withEffect">
                                  <p:stCondLst>
                                    <p:cond delay="0"/>
                                  </p:stCondLst>
                                  <p:childTnLst>
                                    <p:set>
                                      <p:cBhvr>
                                        <p:cTn id="782" dur="1" fill="hold">
                                          <p:stCondLst>
                                            <p:cond delay="0"/>
                                          </p:stCondLst>
                                        </p:cTn>
                                        <p:tgtEl>
                                          <p:spTgt spid="1053"/>
                                        </p:tgtEl>
                                        <p:attrNameLst>
                                          <p:attrName>style.visibility</p:attrName>
                                        </p:attrNameLst>
                                      </p:cBhvr>
                                      <p:to>
                                        <p:strVal val="visible"/>
                                      </p:to>
                                    </p:set>
                                    <p:anim calcmode="lin" valueType="num">
                                      <p:cBhvr additive="base">
                                        <p:cTn id="783" dur="500" fill="hold"/>
                                        <p:tgtEl>
                                          <p:spTgt spid="1053"/>
                                        </p:tgtEl>
                                        <p:attrNameLst>
                                          <p:attrName>ppt_x</p:attrName>
                                        </p:attrNameLst>
                                      </p:cBhvr>
                                      <p:tavLst>
                                        <p:tav tm="0">
                                          <p:val>
                                            <p:strVal val="#ppt_x"/>
                                          </p:val>
                                        </p:tav>
                                        <p:tav tm="100000">
                                          <p:val>
                                            <p:strVal val="#ppt_x"/>
                                          </p:val>
                                        </p:tav>
                                      </p:tavLst>
                                    </p:anim>
                                    <p:anim calcmode="lin" valueType="num">
                                      <p:cBhvr additive="base">
                                        <p:cTn id="784" dur="500" fill="hold"/>
                                        <p:tgtEl>
                                          <p:spTgt spid="1053"/>
                                        </p:tgtEl>
                                        <p:attrNameLst>
                                          <p:attrName>ppt_y</p:attrName>
                                        </p:attrNameLst>
                                      </p:cBhvr>
                                      <p:tavLst>
                                        <p:tav tm="0">
                                          <p:val>
                                            <p:strVal val="1+#ppt_h/2"/>
                                          </p:val>
                                        </p:tav>
                                        <p:tav tm="100000">
                                          <p:val>
                                            <p:strVal val="#ppt_y"/>
                                          </p:val>
                                        </p:tav>
                                      </p:tavLst>
                                    </p:anim>
                                  </p:childTnLst>
                                </p:cTn>
                              </p:par>
                            </p:childTnLst>
                          </p:cTn>
                        </p:par>
                        <p:par>
                          <p:cTn id="785" fill="hold">
                            <p:stCondLst>
                              <p:cond delay="27000"/>
                            </p:stCondLst>
                            <p:childTnLst>
                              <p:par>
                                <p:cTn id="786" presetID="10" presetClass="entr" presetSubtype="0" fill="hold" grpId="0" nodeType="afterEffect">
                                  <p:stCondLst>
                                    <p:cond delay="0"/>
                                  </p:stCondLst>
                                  <p:childTnLst>
                                    <p:set>
                                      <p:cBhvr>
                                        <p:cTn id="787" dur="1" fill="hold">
                                          <p:stCondLst>
                                            <p:cond delay="0"/>
                                          </p:stCondLst>
                                        </p:cTn>
                                        <p:tgtEl>
                                          <p:spTgt spid="1066"/>
                                        </p:tgtEl>
                                        <p:attrNameLst>
                                          <p:attrName>style.visibility</p:attrName>
                                        </p:attrNameLst>
                                      </p:cBhvr>
                                      <p:to>
                                        <p:strVal val="visible"/>
                                      </p:to>
                                    </p:set>
                                    <p:animEffect transition="in" filter="fade">
                                      <p:cBhvr>
                                        <p:cTn id="788" dur="500"/>
                                        <p:tgtEl>
                                          <p:spTgt spid="1066"/>
                                        </p:tgtEl>
                                      </p:cBhvr>
                                    </p:animEffect>
                                  </p:childTnLst>
                                </p:cTn>
                              </p:par>
                              <p:par>
                                <p:cTn id="789" presetID="21" presetClass="entr" presetSubtype="1" fill="hold" nodeType="withEffect">
                                  <p:stCondLst>
                                    <p:cond delay="0"/>
                                  </p:stCondLst>
                                  <p:childTnLst>
                                    <p:set>
                                      <p:cBhvr>
                                        <p:cTn id="790" dur="1" fill="hold">
                                          <p:stCondLst>
                                            <p:cond delay="0"/>
                                          </p:stCondLst>
                                        </p:cTn>
                                        <p:tgtEl>
                                          <p:spTgt spid="1067"/>
                                        </p:tgtEl>
                                        <p:attrNameLst>
                                          <p:attrName>style.visibility</p:attrName>
                                        </p:attrNameLst>
                                      </p:cBhvr>
                                      <p:to>
                                        <p:strVal val="visible"/>
                                      </p:to>
                                    </p:set>
                                    <p:animEffect transition="in" filter="wheel(1)">
                                      <p:cBhvr>
                                        <p:cTn id="791" dur="1000"/>
                                        <p:tgtEl>
                                          <p:spTgt spid="1067"/>
                                        </p:tgtEl>
                                      </p:cBhvr>
                                    </p:animEffect>
                                  </p:childTnLst>
                                </p:cTn>
                              </p:par>
                              <p:par>
                                <p:cTn id="792" presetID="21" presetClass="entr" presetSubtype="1" fill="hold" nodeType="withEffect">
                                  <p:stCondLst>
                                    <p:cond delay="0"/>
                                  </p:stCondLst>
                                  <p:childTnLst>
                                    <p:set>
                                      <p:cBhvr>
                                        <p:cTn id="793" dur="1" fill="hold">
                                          <p:stCondLst>
                                            <p:cond delay="0"/>
                                          </p:stCondLst>
                                        </p:cTn>
                                        <p:tgtEl>
                                          <p:spTgt spid="1071"/>
                                        </p:tgtEl>
                                        <p:attrNameLst>
                                          <p:attrName>style.visibility</p:attrName>
                                        </p:attrNameLst>
                                      </p:cBhvr>
                                      <p:to>
                                        <p:strVal val="visible"/>
                                      </p:to>
                                    </p:set>
                                    <p:animEffect transition="in" filter="wheel(1)">
                                      <p:cBhvr>
                                        <p:cTn id="794" dur="1000"/>
                                        <p:tgtEl>
                                          <p:spTgt spid="1071"/>
                                        </p:tgtEl>
                                      </p:cBhvr>
                                    </p:animEffect>
                                  </p:childTnLst>
                                </p:cTn>
                              </p:par>
                              <p:par>
                                <p:cTn id="795" presetID="21" presetClass="entr" presetSubtype="1" fill="hold" nodeType="withEffect">
                                  <p:stCondLst>
                                    <p:cond delay="0"/>
                                  </p:stCondLst>
                                  <p:childTnLst>
                                    <p:set>
                                      <p:cBhvr>
                                        <p:cTn id="796" dur="1" fill="hold">
                                          <p:stCondLst>
                                            <p:cond delay="0"/>
                                          </p:stCondLst>
                                        </p:cTn>
                                        <p:tgtEl>
                                          <p:spTgt spid="1072"/>
                                        </p:tgtEl>
                                        <p:attrNameLst>
                                          <p:attrName>style.visibility</p:attrName>
                                        </p:attrNameLst>
                                      </p:cBhvr>
                                      <p:to>
                                        <p:strVal val="visible"/>
                                      </p:to>
                                    </p:set>
                                    <p:animEffect transition="in" filter="wheel(1)">
                                      <p:cBhvr>
                                        <p:cTn id="797" dur="1000"/>
                                        <p:tgtEl>
                                          <p:spTgt spid="1072"/>
                                        </p:tgtEl>
                                      </p:cBhvr>
                                    </p:animEffect>
                                  </p:childTnLst>
                                </p:cTn>
                              </p:par>
                              <p:par>
                                <p:cTn id="798" presetID="21" presetClass="entr" presetSubtype="1" fill="hold" nodeType="withEffect">
                                  <p:stCondLst>
                                    <p:cond delay="0"/>
                                  </p:stCondLst>
                                  <p:childTnLst>
                                    <p:set>
                                      <p:cBhvr>
                                        <p:cTn id="799" dur="1" fill="hold">
                                          <p:stCondLst>
                                            <p:cond delay="0"/>
                                          </p:stCondLst>
                                        </p:cTn>
                                        <p:tgtEl>
                                          <p:spTgt spid="1073"/>
                                        </p:tgtEl>
                                        <p:attrNameLst>
                                          <p:attrName>style.visibility</p:attrName>
                                        </p:attrNameLst>
                                      </p:cBhvr>
                                      <p:to>
                                        <p:strVal val="visible"/>
                                      </p:to>
                                    </p:set>
                                    <p:animEffect transition="in" filter="wheel(1)">
                                      <p:cBhvr>
                                        <p:cTn id="800" dur="1000"/>
                                        <p:tgtEl>
                                          <p:spTgt spid="1073"/>
                                        </p:tgtEl>
                                      </p:cBhvr>
                                    </p:animEffect>
                                  </p:childTnLst>
                                </p:cTn>
                              </p:par>
                              <p:par>
                                <p:cTn id="801" presetID="21" presetClass="entr" presetSubtype="1" fill="hold" nodeType="withEffect">
                                  <p:stCondLst>
                                    <p:cond delay="0"/>
                                  </p:stCondLst>
                                  <p:childTnLst>
                                    <p:set>
                                      <p:cBhvr>
                                        <p:cTn id="802" dur="1" fill="hold">
                                          <p:stCondLst>
                                            <p:cond delay="0"/>
                                          </p:stCondLst>
                                        </p:cTn>
                                        <p:tgtEl>
                                          <p:spTgt spid="1074"/>
                                        </p:tgtEl>
                                        <p:attrNameLst>
                                          <p:attrName>style.visibility</p:attrName>
                                        </p:attrNameLst>
                                      </p:cBhvr>
                                      <p:to>
                                        <p:strVal val="visible"/>
                                      </p:to>
                                    </p:set>
                                    <p:animEffect transition="in" filter="wheel(1)">
                                      <p:cBhvr>
                                        <p:cTn id="803" dur="1000"/>
                                        <p:tgtEl>
                                          <p:spTgt spid="1074"/>
                                        </p:tgtEl>
                                      </p:cBhvr>
                                    </p:animEffect>
                                  </p:childTnLst>
                                </p:cTn>
                              </p:par>
                              <p:par>
                                <p:cTn id="804" presetID="21" presetClass="entr" presetSubtype="1" fill="hold" nodeType="withEffect">
                                  <p:stCondLst>
                                    <p:cond delay="0"/>
                                  </p:stCondLst>
                                  <p:childTnLst>
                                    <p:set>
                                      <p:cBhvr>
                                        <p:cTn id="805" dur="1" fill="hold">
                                          <p:stCondLst>
                                            <p:cond delay="0"/>
                                          </p:stCondLst>
                                        </p:cTn>
                                        <p:tgtEl>
                                          <p:spTgt spid="1075"/>
                                        </p:tgtEl>
                                        <p:attrNameLst>
                                          <p:attrName>style.visibility</p:attrName>
                                        </p:attrNameLst>
                                      </p:cBhvr>
                                      <p:to>
                                        <p:strVal val="visible"/>
                                      </p:to>
                                    </p:set>
                                    <p:animEffect transition="in" filter="wheel(1)">
                                      <p:cBhvr>
                                        <p:cTn id="806" dur="1000"/>
                                        <p:tgtEl>
                                          <p:spTgt spid="1075"/>
                                        </p:tgtEl>
                                      </p:cBhvr>
                                    </p:animEffect>
                                  </p:childTnLst>
                                </p:cTn>
                              </p:par>
                              <p:par>
                                <p:cTn id="807" presetID="21" presetClass="entr" presetSubtype="1" fill="hold" nodeType="withEffect">
                                  <p:stCondLst>
                                    <p:cond delay="0"/>
                                  </p:stCondLst>
                                  <p:childTnLst>
                                    <p:set>
                                      <p:cBhvr>
                                        <p:cTn id="808" dur="1" fill="hold">
                                          <p:stCondLst>
                                            <p:cond delay="0"/>
                                          </p:stCondLst>
                                        </p:cTn>
                                        <p:tgtEl>
                                          <p:spTgt spid="1076"/>
                                        </p:tgtEl>
                                        <p:attrNameLst>
                                          <p:attrName>style.visibility</p:attrName>
                                        </p:attrNameLst>
                                      </p:cBhvr>
                                      <p:to>
                                        <p:strVal val="visible"/>
                                      </p:to>
                                    </p:set>
                                    <p:animEffect transition="in" filter="wheel(1)">
                                      <p:cBhvr>
                                        <p:cTn id="809" dur="1000"/>
                                        <p:tgtEl>
                                          <p:spTgt spid="1076"/>
                                        </p:tgtEl>
                                      </p:cBhvr>
                                    </p:animEffect>
                                  </p:childTnLst>
                                </p:cTn>
                              </p:par>
                              <p:par>
                                <p:cTn id="810" presetID="21" presetClass="entr" presetSubtype="1" fill="hold" nodeType="withEffect">
                                  <p:stCondLst>
                                    <p:cond delay="0"/>
                                  </p:stCondLst>
                                  <p:childTnLst>
                                    <p:set>
                                      <p:cBhvr>
                                        <p:cTn id="811" dur="1" fill="hold">
                                          <p:stCondLst>
                                            <p:cond delay="0"/>
                                          </p:stCondLst>
                                        </p:cTn>
                                        <p:tgtEl>
                                          <p:spTgt spid="1077"/>
                                        </p:tgtEl>
                                        <p:attrNameLst>
                                          <p:attrName>style.visibility</p:attrName>
                                        </p:attrNameLst>
                                      </p:cBhvr>
                                      <p:to>
                                        <p:strVal val="visible"/>
                                      </p:to>
                                    </p:set>
                                    <p:animEffect transition="in" filter="wheel(1)">
                                      <p:cBhvr>
                                        <p:cTn id="812" dur="1000"/>
                                        <p:tgtEl>
                                          <p:spTgt spid="1077"/>
                                        </p:tgtEl>
                                      </p:cBhvr>
                                    </p:animEffect>
                                  </p:childTnLst>
                                </p:cTn>
                              </p:par>
                              <p:par>
                                <p:cTn id="813" presetID="21" presetClass="entr" presetSubtype="1" fill="hold" nodeType="withEffect">
                                  <p:stCondLst>
                                    <p:cond delay="0"/>
                                  </p:stCondLst>
                                  <p:childTnLst>
                                    <p:set>
                                      <p:cBhvr>
                                        <p:cTn id="814" dur="1" fill="hold">
                                          <p:stCondLst>
                                            <p:cond delay="0"/>
                                          </p:stCondLst>
                                        </p:cTn>
                                        <p:tgtEl>
                                          <p:spTgt spid="1078"/>
                                        </p:tgtEl>
                                        <p:attrNameLst>
                                          <p:attrName>style.visibility</p:attrName>
                                        </p:attrNameLst>
                                      </p:cBhvr>
                                      <p:to>
                                        <p:strVal val="visible"/>
                                      </p:to>
                                    </p:set>
                                    <p:animEffect transition="in" filter="wheel(1)">
                                      <p:cBhvr>
                                        <p:cTn id="815" dur="1000"/>
                                        <p:tgtEl>
                                          <p:spTgt spid="1078"/>
                                        </p:tgtEl>
                                      </p:cBhvr>
                                    </p:animEffect>
                                  </p:childTnLst>
                                </p:cTn>
                              </p:par>
                              <p:par>
                                <p:cTn id="816" presetID="21" presetClass="entr" presetSubtype="1" fill="hold" nodeType="withEffect">
                                  <p:stCondLst>
                                    <p:cond delay="0"/>
                                  </p:stCondLst>
                                  <p:childTnLst>
                                    <p:set>
                                      <p:cBhvr>
                                        <p:cTn id="817" dur="1" fill="hold">
                                          <p:stCondLst>
                                            <p:cond delay="0"/>
                                          </p:stCondLst>
                                        </p:cTn>
                                        <p:tgtEl>
                                          <p:spTgt spid="1068"/>
                                        </p:tgtEl>
                                        <p:attrNameLst>
                                          <p:attrName>style.visibility</p:attrName>
                                        </p:attrNameLst>
                                      </p:cBhvr>
                                      <p:to>
                                        <p:strVal val="visible"/>
                                      </p:to>
                                    </p:set>
                                    <p:animEffect transition="in" filter="wheel(1)">
                                      <p:cBhvr>
                                        <p:cTn id="818" dur="1000"/>
                                        <p:tgtEl>
                                          <p:spTgt spid="1068"/>
                                        </p:tgtEl>
                                      </p:cBhvr>
                                    </p:animEffect>
                                  </p:childTnLst>
                                </p:cTn>
                              </p:par>
                              <p:par>
                                <p:cTn id="819" presetID="21" presetClass="entr" presetSubtype="1" fill="hold" nodeType="withEffect">
                                  <p:stCondLst>
                                    <p:cond delay="0"/>
                                  </p:stCondLst>
                                  <p:childTnLst>
                                    <p:set>
                                      <p:cBhvr>
                                        <p:cTn id="820" dur="1" fill="hold">
                                          <p:stCondLst>
                                            <p:cond delay="0"/>
                                          </p:stCondLst>
                                        </p:cTn>
                                        <p:tgtEl>
                                          <p:spTgt spid="1069"/>
                                        </p:tgtEl>
                                        <p:attrNameLst>
                                          <p:attrName>style.visibility</p:attrName>
                                        </p:attrNameLst>
                                      </p:cBhvr>
                                      <p:to>
                                        <p:strVal val="visible"/>
                                      </p:to>
                                    </p:set>
                                    <p:animEffect transition="in" filter="wheel(1)">
                                      <p:cBhvr>
                                        <p:cTn id="821" dur="1000"/>
                                        <p:tgtEl>
                                          <p:spTgt spid="1069"/>
                                        </p:tgtEl>
                                      </p:cBhvr>
                                    </p:animEffect>
                                  </p:childTnLst>
                                </p:cTn>
                              </p:par>
                              <p:par>
                                <p:cTn id="822" presetID="21" presetClass="entr" presetSubtype="1" fill="hold" nodeType="withEffect">
                                  <p:stCondLst>
                                    <p:cond delay="0"/>
                                  </p:stCondLst>
                                  <p:childTnLst>
                                    <p:set>
                                      <p:cBhvr>
                                        <p:cTn id="823" dur="1" fill="hold">
                                          <p:stCondLst>
                                            <p:cond delay="0"/>
                                          </p:stCondLst>
                                        </p:cTn>
                                        <p:tgtEl>
                                          <p:spTgt spid="1070"/>
                                        </p:tgtEl>
                                        <p:attrNameLst>
                                          <p:attrName>style.visibility</p:attrName>
                                        </p:attrNameLst>
                                      </p:cBhvr>
                                      <p:to>
                                        <p:strVal val="visible"/>
                                      </p:to>
                                    </p:set>
                                    <p:animEffect transition="in" filter="wheel(1)">
                                      <p:cBhvr>
                                        <p:cTn id="824" dur="1000"/>
                                        <p:tgtEl>
                                          <p:spTgt spid="1070"/>
                                        </p:tgtEl>
                                      </p:cBhvr>
                                    </p:animEffect>
                                  </p:childTnLst>
                                </p:cTn>
                              </p:par>
                              <p:par>
                                <p:cTn id="825" presetID="21" presetClass="entr" presetSubtype="1" fill="hold" grpId="0" nodeType="withEffect">
                                  <p:stCondLst>
                                    <p:cond delay="0"/>
                                  </p:stCondLst>
                                  <p:childTnLst>
                                    <p:set>
                                      <p:cBhvr>
                                        <p:cTn id="826" dur="1" fill="hold">
                                          <p:stCondLst>
                                            <p:cond delay="0"/>
                                          </p:stCondLst>
                                        </p:cTn>
                                        <p:tgtEl>
                                          <p:spTgt spid="1089"/>
                                        </p:tgtEl>
                                        <p:attrNameLst>
                                          <p:attrName>style.visibility</p:attrName>
                                        </p:attrNameLst>
                                      </p:cBhvr>
                                      <p:to>
                                        <p:strVal val="visible"/>
                                      </p:to>
                                    </p:set>
                                    <p:animEffect transition="in" filter="wheel(1)">
                                      <p:cBhvr>
                                        <p:cTn id="827" dur="1000"/>
                                        <p:tgtEl>
                                          <p:spTgt spid="1089"/>
                                        </p:tgtEl>
                                      </p:cBhvr>
                                    </p:animEffect>
                                  </p:childTnLst>
                                </p:cTn>
                              </p:par>
                              <p:par>
                                <p:cTn id="828" presetID="21" presetClass="entr" presetSubtype="1" fill="hold" grpId="0" nodeType="withEffect">
                                  <p:stCondLst>
                                    <p:cond delay="0"/>
                                  </p:stCondLst>
                                  <p:childTnLst>
                                    <p:set>
                                      <p:cBhvr>
                                        <p:cTn id="829" dur="1" fill="hold">
                                          <p:stCondLst>
                                            <p:cond delay="0"/>
                                          </p:stCondLst>
                                        </p:cTn>
                                        <p:tgtEl>
                                          <p:spTgt spid="1095"/>
                                        </p:tgtEl>
                                        <p:attrNameLst>
                                          <p:attrName>style.visibility</p:attrName>
                                        </p:attrNameLst>
                                      </p:cBhvr>
                                      <p:to>
                                        <p:strVal val="visible"/>
                                      </p:to>
                                    </p:set>
                                    <p:animEffect transition="in" filter="wheel(1)">
                                      <p:cBhvr>
                                        <p:cTn id="830" dur="1000"/>
                                        <p:tgtEl>
                                          <p:spTgt spid="1095"/>
                                        </p:tgtEl>
                                      </p:cBhvr>
                                    </p:animEffect>
                                  </p:childTnLst>
                                </p:cTn>
                              </p:par>
                              <p:par>
                                <p:cTn id="831" presetID="21" presetClass="entr" presetSubtype="1" fill="hold" grpId="0" nodeType="withEffect">
                                  <p:stCondLst>
                                    <p:cond delay="0"/>
                                  </p:stCondLst>
                                  <p:childTnLst>
                                    <p:set>
                                      <p:cBhvr>
                                        <p:cTn id="832" dur="1" fill="hold">
                                          <p:stCondLst>
                                            <p:cond delay="0"/>
                                          </p:stCondLst>
                                        </p:cTn>
                                        <p:tgtEl>
                                          <p:spTgt spid="1097"/>
                                        </p:tgtEl>
                                        <p:attrNameLst>
                                          <p:attrName>style.visibility</p:attrName>
                                        </p:attrNameLst>
                                      </p:cBhvr>
                                      <p:to>
                                        <p:strVal val="visible"/>
                                      </p:to>
                                    </p:set>
                                    <p:animEffect transition="in" filter="wheel(1)">
                                      <p:cBhvr>
                                        <p:cTn id="833" dur="1000"/>
                                        <p:tgtEl>
                                          <p:spTgt spid="1097"/>
                                        </p:tgtEl>
                                      </p:cBhvr>
                                    </p:animEffect>
                                  </p:childTnLst>
                                </p:cTn>
                              </p:par>
                              <p:par>
                                <p:cTn id="834" presetID="21" presetClass="entr" presetSubtype="1" fill="hold" grpId="0" nodeType="withEffect">
                                  <p:stCondLst>
                                    <p:cond delay="0"/>
                                  </p:stCondLst>
                                  <p:childTnLst>
                                    <p:set>
                                      <p:cBhvr>
                                        <p:cTn id="835" dur="1" fill="hold">
                                          <p:stCondLst>
                                            <p:cond delay="0"/>
                                          </p:stCondLst>
                                        </p:cTn>
                                        <p:tgtEl>
                                          <p:spTgt spid="1096"/>
                                        </p:tgtEl>
                                        <p:attrNameLst>
                                          <p:attrName>style.visibility</p:attrName>
                                        </p:attrNameLst>
                                      </p:cBhvr>
                                      <p:to>
                                        <p:strVal val="visible"/>
                                      </p:to>
                                    </p:set>
                                    <p:animEffect transition="in" filter="wheel(1)">
                                      <p:cBhvr>
                                        <p:cTn id="836" dur="1000"/>
                                        <p:tgtEl>
                                          <p:spTgt spid="1096"/>
                                        </p:tgtEl>
                                      </p:cBhvr>
                                    </p:animEffect>
                                  </p:childTnLst>
                                </p:cTn>
                              </p:par>
                              <p:par>
                                <p:cTn id="837" presetID="21" presetClass="entr" presetSubtype="1" fill="hold" grpId="0" nodeType="withEffect">
                                  <p:stCondLst>
                                    <p:cond delay="0"/>
                                  </p:stCondLst>
                                  <p:childTnLst>
                                    <p:set>
                                      <p:cBhvr>
                                        <p:cTn id="838" dur="1" fill="hold">
                                          <p:stCondLst>
                                            <p:cond delay="0"/>
                                          </p:stCondLst>
                                        </p:cTn>
                                        <p:tgtEl>
                                          <p:spTgt spid="1098"/>
                                        </p:tgtEl>
                                        <p:attrNameLst>
                                          <p:attrName>style.visibility</p:attrName>
                                        </p:attrNameLst>
                                      </p:cBhvr>
                                      <p:to>
                                        <p:strVal val="visible"/>
                                      </p:to>
                                    </p:set>
                                    <p:animEffect transition="in" filter="wheel(1)">
                                      <p:cBhvr>
                                        <p:cTn id="839" dur="1000"/>
                                        <p:tgtEl>
                                          <p:spTgt spid="1098"/>
                                        </p:tgtEl>
                                      </p:cBhvr>
                                    </p:animEffect>
                                  </p:childTnLst>
                                </p:cTn>
                              </p:par>
                              <p:par>
                                <p:cTn id="840" presetID="21" presetClass="entr" presetSubtype="1" fill="hold" grpId="0" nodeType="withEffect">
                                  <p:stCondLst>
                                    <p:cond delay="0"/>
                                  </p:stCondLst>
                                  <p:childTnLst>
                                    <p:set>
                                      <p:cBhvr>
                                        <p:cTn id="841" dur="1" fill="hold">
                                          <p:stCondLst>
                                            <p:cond delay="0"/>
                                          </p:stCondLst>
                                        </p:cTn>
                                        <p:tgtEl>
                                          <p:spTgt spid="1099"/>
                                        </p:tgtEl>
                                        <p:attrNameLst>
                                          <p:attrName>style.visibility</p:attrName>
                                        </p:attrNameLst>
                                      </p:cBhvr>
                                      <p:to>
                                        <p:strVal val="visible"/>
                                      </p:to>
                                    </p:set>
                                    <p:animEffect transition="in" filter="wheel(1)">
                                      <p:cBhvr>
                                        <p:cTn id="842" dur="1000"/>
                                        <p:tgtEl>
                                          <p:spTgt spid="1099"/>
                                        </p:tgtEl>
                                      </p:cBhvr>
                                    </p:animEffect>
                                  </p:childTnLst>
                                </p:cTn>
                              </p:par>
                              <p:par>
                                <p:cTn id="843" presetID="21" presetClass="entr" presetSubtype="1" fill="hold" grpId="0" nodeType="withEffect">
                                  <p:stCondLst>
                                    <p:cond delay="0"/>
                                  </p:stCondLst>
                                  <p:childTnLst>
                                    <p:set>
                                      <p:cBhvr>
                                        <p:cTn id="844" dur="1" fill="hold">
                                          <p:stCondLst>
                                            <p:cond delay="0"/>
                                          </p:stCondLst>
                                        </p:cTn>
                                        <p:tgtEl>
                                          <p:spTgt spid="1100"/>
                                        </p:tgtEl>
                                        <p:attrNameLst>
                                          <p:attrName>style.visibility</p:attrName>
                                        </p:attrNameLst>
                                      </p:cBhvr>
                                      <p:to>
                                        <p:strVal val="visible"/>
                                      </p:to>
                                    </p:set>
                                    <p:animEffect transition="in" filter="wheel(1)">
                                      <p:cBhvr>
                                        <p:cTn id="845" dur="1000"/>
                                        <p:tgtEl>
                                          <p:spTgt spid="1100"/>
                                        </p:tgtEl>
                                      </p:cBhvr>
                                    </p:animEffect>
                                  </p:childTnLst>
                                </p:cTn>
                              </p:par>
                              <p:par>
                                <p:cTn id="846" presetID="21" presetClass="entr" presetSubtype="1" fill="hold" grpId="0" nodeType="withEffect">
                                  <p:stCondLst>
                                    <p:cond delay="0"/>
                                  </p:stCondLst>
                                  <p:childTnLst>
                                    <p:set>
                                      <p:cBhvr>
                                        <p:cTn id="847" dur="1" fill="hold">
                                          <p:stCondLst>
                                            <p:cond delay="0"/>
                                          </p:stCondLst>
                                        </p:cTn>
                                        <p:tgtEl>
                                          <p:spTgt spid="1094"/>
                                        </p:tgtEl>
                                        <p:attrNameLst>
                                          <p:attrName>style.visibility</p:attrName>
                                        </p:attrNameLst>
                                      </p:cBhvr>
                                      <p:to>
                                        <p:strVal val="visible"/>
                                      </p:to>
                                    </p:set>
                                    <p:animEffect transition="in" filter="wheel(1)">
                                      <p:cBhvr>
                                        <p:cTn id="848" dur="1000"/>
                                        <p:tgtEl>
                                          <p:spTgt spid="1094"/>
                                        </p:tgtEl>
                                      </p:cBhvr>
                                    </p:animEffect>
                                  </p:childTnLst>
                                </p:cTn>
                              </p:par>
                              <p:par>
                                <p:cTn id="849" presetID="21" presetClass="entr" presetSubtype="1" fill="hold" grpId="0" nodeType="withEffect">
                                  <p:stCondLst>
                                    <p:cond delay="0"/>
                                  </p:stCondLst>
                                  <p:childTnLst>
                                    <p:set>
                                      <p:cBhvr>
                                        <p:cTn id="850" dur="1" fill="hold">
                                          <p:stCondLst>
                                            <p:cond delay="0"/>
                                          </p:stCondLst>
                                        </p:cTn>
                                        <p:tgtEl>
                                          <p:spTgt spid="1093"/>
                                        </p:tgtEl>
                                        <p:attrNameLst>
                                          <p:attrName>style.visibility</p:attrName>
                                        </p:attrNameLst>
                                      </p:cBhvr>
                                      <p:to>
                                        <p:strVal val="visible"/>
                                      </p:to>
                                    </p:set>
                                    <p:animEffect transition="in" filter="wheel(1)">
                                      <p:cBhvr>
                                        <p:cTn id="851" dur="1000"/>
                                        <p:tgtEl>
                                          <p:spTgt spid="1093"/>
                                        </p:tgtEl>
                                      </p:cBhvr>
                                    </p:animEffect>
                                  </p:childTnLst>
                                </p:cTn>
                              </p:par>
                              <p:par>
                                <p:cTn id="852" presetID="21" presetClass="entr" presetSubtype="1" fill="hold" grpId="0" nodeType="withEffect">
                                  <p:stCondLst>
                                    <p:cond delay="0"/>
                                  </p:stCondLst>
                                  <p:childTnLst>
                                    <p:set>
                                      <p:cBhvr>
                                        <p:cTn id="853" dur="1" fill="hold">
                                          <p:stCondLst>
                                            <p:cond delay="0"/>
                                          </p:stCondLst>
                                        </p:cTn>
                                        <p:tgtEl>
                                          <p:spTgt spid="1092"/>
                                        </p:tgtEl>
                                        <p:attrNameLst>
                                          <p:attrName>style.visibility</p:attrName>
                                        </p:attrNameLst>
                                      </p:cBhvr>
                                      <p:to>
                                        <p:strVal val="visible"/>
                                      </p:to>
                                    </p:set>
                                    <p:animEffect transition="in" filter="wheel(1)">
                                      <p:cBhvr>
                                        <p:cTn id="854" dur="1000"/>
                                        <p:tgtEl>
                                          <p:spTgt spid="1092"/>
                                        </p:tgtEl>
                                      </p:cBhvr>
                                    </p:animEffect>
                                  </p:childTnLst>
                                </p:cTn>
                              </p:par>
                              <p:par>
                                <p:cTn id="855" presetID="21" presetClass="entr" presetSubtype="1" fill="hold" grpId="0" nodeType="withEffect">
                                  <p:stCondLst>
                                    <p:cond delay="0"/>
                                  </p:stCondLst>
                                  <p:childTnLst>
                                    <p:set>
                                      <p:cBhvr>
                                        <p:cTn id="856" dur="1" fill="hold">
                                          <p:stCondLst>
                                            <p:cond delay="0"/>
                                          </p:stCondLst>
                                        </p:cTn>
                                        <p:tgtEl>
                                          <p:spTgt spid="1091"/>
                                        </p:tgtEl>
                                        <p:attrNameLst>
                                          <p:attrName>style.visibility</p:attrName>
                                        </p:attrNameLst>
                                      </p:cBhvr>
                                      <p:to>
                                        <p:strVal val="visible"/>
                                      </p:to>
                                    </p:set>
                                    <p:animEffect transition="in" filter="wheel(1)">
                                      <p:cBhvr>
                                        <p:cTn id="857" dur="1000"/>
                                        <p:tgtEl>
                                          <p:spTgt spid="1091"/>
                                        </p:tgtEl>
                                      </p:cBhvr>
                                    </p:animEffect>
                                  </p:childTnLst>
                                </p:cTn>
                              </p:par>
                              <p:par>
                                <p:cTn id="858" presetID="21" presetClass="entr" presetSubtype="1" fill="hold" grpId="0" nodeType="withEffect">
                                  <p:stCondLst>
                                    <p:cond delay="0"/>
                                  </p:stCondLst>
                                  <p:childTnLst>
                                    <p:set>
                                      <p:cBhvr>
                                        <p:cTn id="859" dur="1" fill="hold">
                                          <p:stCondLst>
                                            <p:cond delay="0"/>
                                          </p:stCondLst>
                                        </p:cTn>
                                        <p:tgtEl>
                                          <p:spTgt spid="1090"/>
                                        </p:tgtEl>
                                        <p:attrNameLst>
                                          <p:attrName>style.visibility</p:attrName>
                                        </p:attrNameLst>
                                      </p:cBhvr>
                                      <p:to>
                                        <p:strVal val="visible"/>
                                      </p:to>
                                    </p:set>
                                    <p:animEffect transition="in" filter="wheel(1)">
                                      <p:cBhvr>
                                        <p:cTn id="860" dur="1000"/>
                                        <p:tgtEl>
                                          <p:spTgt spid="1090"/>
                                        </p:tgtEl>
                                      </p:cBhvr>
                                    </p:animEffect>
                                  </p:childTnLst>
                                </p:cTn>
                              </p:par>
                            </p:childTnLst>
                          </p:cTn>
                        </p:par>
                        <p:par>
                          <p:cTn id="861" fill="hold">
                            <p:stCondLst>
                              <p:cond delay="28000"/>
                            </p:stCondLst>
                            <p:childTnLst>
                              <p:par>
                                <p:cTn id="862" presetID="1" presetClass="exit" presetSubtype="0" fill="hold" nodeType="afterEffect">
                                  <p:stCondLst>
                                    <p:cond delay="1000"/>
                                  </p:stCondLst>
                                  <p:childTnLst>
                                    <p:set>
                                      <p:cBhvr>
                                        <p:cTn id="863" dur="1" fill="hold">
                                          <p:stCondLst>
                                            <p:cond delay="0"/>
                                          </p:stCondLst>
                                        </p:cTn>
                                        <p:tgtEl>
                                          <p:spTgt spid="1067"/>
                                        </p:tgtEl>
                                        <p:attrNameLst>
                                          <p:attrName>style.visibility</p:attrName>
                                        </p:attrNameLst>
                                      </p:cBhvr>
                                      <p:to>
                                        <p:strVal val="hidden"/>
                                      </p:to>
                                    </p:set>
                                  </p:childTnLst>
                                </p:cTn>
                              </p:par>
                              <p:par>
                                <p:cTn id="864" presetID="1" presetClass="exit" presetSubtype="0" fill="hold" nodeType="withEffect">
                                  <p:stCondLst>
                                    <p:cond delay="1000"/>
                                  </p:stCondLst>
                                  <p:childTnLst>
                                    <p:set>
                                      <p:cBhvr>
                                        <p:cTn id="865" dur="1" fill="hold">
                                          <p:stCondLst>
                                            <p:cond delay="0"/>
                                          </p:stCondLst>
                                        </p:cTn>
                                        <p:tgtEl>
                                          <p:spTgt spid="1071"/>
                                        </p:tgtEl>
                                        <p:attrNameLst>
                                          <p:attrName>style.visibility</p:attrName>
                                        </p:attrNameLst>
                                      </p:cBhvr>
                                      <p:to>
                                        <p:strVal val="hidden"/>
                                      </p:to>
                                    </p:set>
                                  </p:childTnLst>
                                </p:cTn>
                              </p:par>
                              <p:par>
                                <p:cTn id="866" presetID="1" presetClass="exit" presetSubtype="0" fill="hold" nodeType="withEffect">
                                  <p:stCondLst>
                                    <p:cond delay="1000"/>
                                  </p:stCondLst>
                                  <p:childTnLst>
                                    <p:set>
                                      <p:cBhvr>
                                        <p:cTn id="867" dur="1" fill="hold">
                                          <p:stCondLst>
                                            <p:cond delay="0"/>
                                          </p:stCondLst>
                                        </p:cTn>
                                        <p:tgtEl>
                                          <p:spTgt spid="1072"/>
                                        </p:tgtEl>
                                        <p:attrNameLst>
                                          <p:attrName>style.visibility</p:attrName>
                                        </p:attrNameLst>
                                      </p:cBhvr>
                                      <p:to>
                                        <p:strVal val="hidden"/>
                                      </p:to>
                                    </p:set>
                                  </p:childTnLst>
                                </p:cTn>
                              </p:par>
                              <p:par>
                                <p:cTn id="868" presetID="1" presetClass="exit" presetSubtype="0" fill="hold" nodeType="withEffect">
                                  <p:stCondLst>
                                    <p:cond delay="1000"/>
                                  </p:stCondLst>
                                  <p:childTnLst>
                                    <p:set>
                                      <p:cBhvr>
                                        <p:cTn id="869" dur="1" fill="hold">
                                          <p:stCondLst>
                                            <p:cond delay="0"/>
                                          </p:stCondLst>
                                        </p:cTn>
                                        <p:tgtEl>
                                          <p:spTgt spid="1073"/>
                                        </p:tgtEl>
                                        <p:attrNameLst>
                                          <p:attrName>style.visibility</p:attrName>
                                        </p:attrNameLst>
                                      </p:cBhvr>
                                      <p:to>
                                        <p:strVal val="hidden"/>
                                      </p:to>
                                    </p:set>
                                  </p:childTnLst>
                                </p:cTn>
                              </p:par>
                              <p:par>
                                <p:cTn id="870" presetID="1" presetClass="exit" presetSubtype="0" fill="hold" nodeType="withEffect">
                                  <p:stCondLst>
                                    <p:cond delay="1000"/>
                                  </p:stCondLst>
                                  <p:childTnLst>
                                    <p:set>
                                      <p:cBhvr>
                                        <p:cTn id="871" dur="1" fill="hold">
                                          <p:stCondLst>
                                            <p:cond delay="0"/>
                                          </p:stCondLst>
                                        </p:cTn>
                                        <p:tgtEl>
                                          <p:spTgt spid="1074"/>
                                        </p:tgtEl>
                                        <p:attrNameLst>
                                          <p:attrName>style.visibility</p:attrName>
                                        </p:attrNameLst>
                                      </p:cBhvr>
                                      <p:to>
                                        <p:strVal val="hidden"/>
                                      </p:to>
                                    </p:set>
                                  </p:childTnLst>
                                </p:cTn>
                              </p:par>
                              <p:par>
                                <p:cTn id="872" presetID="1" presetClass="exit" presetSubtype="0" fill="hold" nodeType="withEffect">
                                  <p:stCondLst>
                                    <p:cond delay="1000"/>
                                  </p:stCondLst>
                                  <p:childTnLst>
                                    <p:set>
                                      <p:cBhvr>
                                        <p:cTn id="873" dur="1" fill="hold">
                                          <p:stCondLst>
                                            <p:cond delay="0"/>
                                          </p:stCondLst>
                                        </p:cTn>
                                        <p:tgtEl>
                                          <p:spTgt spid="1075"/>
                                        </p:tgtEl>
                                        <p:attrNameLst>
                                          <p:attrName>style.visibility</p:attrName>
                                        </p:attrNameLst>
                                      </p:cBhvr>
                                      <p:to>
                                        <p:strVal val="hidden"/>
                                      </p:to>
                                    </p:set>
                                  </p:childTnLst>
                                </p:cTn>
                              </p:par>
                              <p:par>
                                <p:cTn id="874" presetID="1" presetClass="exit" presetSubtype="0" fill="hold" nodeType="withEffect">
                                  <p:stCondLst>
                                    <p:cond delay="1000"/>
                                  </p:stCondLst>
                                  <p:childTnLst>
                                    <p:set>
                                      <p:cBhvr>
                                        <p:cTn id="875" dur="1" fill="hold">
                                          <p:stCondLst>
                                            <p:cond delay="0"/>
                                          </p:stCondLst>
                                        </p:cTn>
                                        <p:tgtEl>
                                          <p:spTgt spid="1076"/>
                                        </p:tgtEl>
                                        <p:attrNameLst>
                                          <p:attrName>style.visibility</p:attrName>
                                        </p:attrNameLst>
                                      </p:cBhvr>
                                      <p:to>
                                        <p:strVal val="hidden"/>
                                      </p:to>
                                    </p:set>
                                  </p:childTnLst>
                                </p:cTn>
                              </p:par>
                              <p:par>
                                <p:cTn id="876" presetID="1" presetClass="exit" presetSubtype="0" fill="hold" nodeType="withEffect">
                                  <p:stCondLst>
                                    <p:cond delay="1000"/>
                                  </p:stCondLst>
                                  <p:childTnLst>
                                    <p:set>
                                      <p:cBhvr>
                                        <p:cTn id="877" dur="1" fill="hold">
                                          <p:stCondLst>
                                            <p:cond delay="0"/>
                                          </p:stCondLst>
                                        </p:cTn>
                                        <p:tgtEl>
                                          <p:spTgt spid="1077"/>
                                        </p:tgtEl>
                                        <p:attrNameLst>
                                          <p:attrName>style.visibility</p:attrName>
                                        </p:attrNameLst>
                                      </p:cBhvr>
                                      <p:to>
                                        <p:strVal val="hidden"/>
                                      </p:to>
                                    </p:set>
                                  </p:childTnLst>
                                </p:cTn>
                              </p:par>
                              <p:par>
                                <p:cTn id="878" presetID="1" presetClass="exit" presetSubtype="0" fill="hold" nodeType="withEffect">
                                  <p:stCondLst>
                                    <p:cond delay="1000"/>
                                  </p:stCondLst>
                                  <p:childTnLst>
                                    <p:set>
                                      <p:cBhvr>
                                        <p:cTn id="879" dur="1" fill="hold">
                                          <p:stCondLst>
                                            <p:cond delay="0"/>
                                          </p:stCondLst>
                                        </p:cTn>
                                        <p:tgtEl>
                                          <p:spTgt spid="1078"/>
                                        </p:tgtEl>
                                        <p:attrNameLst>
                                          <p:attrName>style.visibility</p:attrName>
                                        </p:attrNameLst>
                                      </p:cBhvr>
                                      <p:to>
                                        <p:strVal val="hidden"/>
                                      </p:to>
                                    </p:set>
                                  </p:childTnLst>
                                </p:cTn>
                              </p:par>
                              <p:par>
                                <p:cTn id="880" presetID="1" presetClass="exit" presetSubtype="0" fill="hold" nodeType="withEffect">
                                  <p:stCondLst>
                                    <p:cond delay="1000"/>
                                  </p:stCondLst>
                                  <p:childTnLst>
                                    <p:set>
                                      <p:cBhvr>
                                        <p:cTn id="881" dur="1" fill="hold">
                                          <p:stCondLst>
                                            <p:cond delay="0"/>
                                          </p:stCondLst>
                                        </p:cTn>
                                        <p:tgtEl>
                                          <p:spTgt spid="1068"/>
                                        </p:tgtEl>
                                        <p:attrNameLst>
                                          <p:attrName>style.visibility</p:attrName>
                                        </p:attrNameLst>
                                      </p:cBhvr>
                                      <p:to>
                                        <p:strVal val="hidden"/>
                                      </p:to>
                                    </p:set>
                                  </p:childTnLst>
                                </p:cTn>
                              </p:par>
                              <p:par>
                                <p:cTn id="882" presetID="1" presetClass="exit" presetSubtype="0" fill="hold" nodeType="withEffect">
                                  <p:stCondLst>
                                    <p:cond delay="1000"/>
                                  </p:stCondLst>
                                  <p:childTnLst>
                                    <p:set>
                                      <p:cBhvr>
                                        <p:cTn id="883" dur="1" fill="hold">
                                          <p:stCondLst>
                                            <p:cond delay="0"/>
                                          </p:stCondLst>
                                        </p:cTn>
                                        <p:tgtEl>
                                          <p:spTgt spid="1069"/>
                                        </p:tgtEl>
                                        <p:attrNameLst>
                                          <p:attrName>style.visibility</p:attrName>
                                        </p:attrNameLst>
                                      </p:cBhvr>
                                      <p:to>
                                        <p:strVal val="hidden"/>
                                      </p:to>
                                    </p:set>
                                  </p:childTnLst>
                                </p:cTn>
                              </p:par>
                              <p:par>
                                <p:cTn id="884" presetID="1" presetClass="exit" presetSubtype="0" fill="hold" nodeType="withEffect">
                                  <p:stCondLst>
                                    <p:cond delay="1000"/>
                                  </p:stCondLst>
                                  <p:childTnLst>
                                    <p:set>
                                      <p:cBhvr>
                                        <p:cTn id="885" dur="1" fill="hold">
                                          <p:stCondLst>
                                            <p:cond delay="0"/>
                                          </p:stCondLst>
                                        </p:cTn>
                                        <p:tgtEl>
                                          <p:spTgt spid="1070"/>
                                        </p:tgtEl>
                                        <p:attrNameLst>
                                          <p:attrName>style.visibility</p:attrName>
                                        </p:attrNameLst>
                                      </p:cBhvr>
                                      <p:to>
                                        <p:strVal val="hidden"/>
                                      </p:to>
                                    </p:set>
                                  </p:childTnLst>
                                </p:cTn>
                              </p:par>
                              <p:par>
                                <p:cTn id="886" presetID="1" presetClass="exit" presetSubtype="0" fill="hold" grpId="1" nodeType="withEffect">
                                  <p:stCondLst>
                                    <p:cond delay="1000"/>
                                  </p:stCondLst>
                                  <p:childTnLst>
                                    <p:set>
                                      <p:cBhvr>
                                        <p:cTn id="887" dur="1" fill="hold">
                                          <p:stCondLst>
                                            <p:cond delay="0"/>
                                          </p:stCondLst>
                                        </p:cTn>
                                        <p:tgtEl>
                                          <p:spTgt spid="1089"/>
                                        </p:tgtEl>
                                        <p:attrNameLst>
                                          <p:attrName>style.visibility</p:attrName>
                                        </p:attrNameLst>
                                      </p:cBhvr>
                                      <p:to>
                                        <p:strVal val="hidden"/>
                                      </p:to>
                                    </p:set>
                                  </p:childTnLst>
                                </p:cTn>
                              </p:par>
                              <p:par>
                                <p:cTn id="888" presetID="1" presetClass="exit" presetSubtype="0" fill="hold" grpId="1" nodeType="withEffect">
                                  <p:stCondLst>
                                    <p:cond delay="1000"/>
                                  </p:stCondLst>
                                  <p:childTnLst>
                                    <p:set>
                                      <p:cBhvr>
                                        <p:cTn id="889" dur="1" fill="hold">
                                          <p:stCondLst>
                                            <p:cond delay="0"/>
                                          </p:stCondLst>
                                        </p:cTn>
                                        <p:tgtEl>
                                          <p:spTgt spid="1095"/>
                                        </p:tgtEl>
                                        <p:attrNameLst>
                                          <p:attrName>style.visibility</p:attrName>
                                        </p:attrNameLst>
                                      </p:cBhvr>
                                      <p:to>
                                        <p:strVal val="hidden"/>
                                      </p:to>
                                    </p:set>
                                  </p:childTnLst>
                                </p:cTn>
                              </p:par>
                              <p:par>
                                <p:cTn id="890" presetID="1" presetClass="exit" presetSubtype="0" fill="hold" grpId="1" nodeType="withEffect">
                                  <p:stCondLst>
                                    <p:cond delay="1000"/>
                                  </p:stCondLst>
                                  <p:childTnLst>
                                    <p:set>
                                      <p:cBhvr>
                                        <p:cTn id="891" dur="1" fill="hold">
                                          <p:stCondLst>
                                            <p:cond delay="0"/>
                                          </p:stCondLst>
                                        </p:cTn>
                                        <p:tgtEl>
                                          <p:spTgt spid="1097"/>
                                        </p:tgtEl>
                                        <p:attrNameLst>
                                          <p:attrName>style.visibility</p:attrName>
                                        </p:attrNameLst>
                                      </p:cBhvr>
                                      <p:to>
                                        <p:strVal val="hidden"/>
                                      </p:to>
                                    </p:set>
                                  </p:childTnLst>
                                </p:cTn>
                              </p:par>
                              <p:par>
                                <p:cTn id="892" presetID="1" presetClass="exit" presetSubtype="0" fill="hold" grpId="1" nodeType="withEffect">
                                  <p:stCondLst>
                                    <p:cond delay="1000"/>
                                  </p:stCondLst>
                                  <p:childTnLst>
                                    <p:set>
                                      <p:cBhvr>
                                        <p:cTn id="893" dur="1" fill="hold">
                                          <p:stCondLst>
                                            <p:cond delay="0"/>
                                          </p:stCondLst>
                                        </p:cTn>
                                        <p:tgtEl>
                                          <p:spTgt spid="1096"/>
                                        </p:tgtEl>
                                        <p:attrNameLst>
                                          <p:attrName>style.visibility</p:attrName>
                                        </p:attrNameLst>
                                      </p:cBhvr>
                                      <p:to>
                                        <p:strVal val="hidden"/>
                                      </p:to>
                                    </p:set>
                                  </p:childTnLst>
                                </p:cTn>
                              </p:par>
                              <p:par>
                                <p:cTn id="894" presetID="1" presetClass="exit" presetSubtype="0" fill="hold" grpId="1" nodeType="withEffect">
                                  <p:stCondLst>
                                    <p:cond delay="1000"/>
                                  </p:stCondLst>
                                  <p:childTnLst>
                                    <p:set>
                                      <p:cBhvr>
                                        <p:cTn id="895" dur="1" fill="hold">
                                          <p:stCondLst>
                                            <p:cond delay="0"/>
                                          </p:stCondLst>
                                        </p:cTn>
                                        <p:tgtEl>
                                          <p:spTgt spid="1098"/>
                                        </p:tgtEl>
                                        <p:attrNameLst>
                                          <p:attrName>style.visibility</p:attrName>
                                        </p:attrNameLst>
                                      </p:cBhvr>
                                      <p:to>
                                        <p:strVal val="hidden"/>
                                      </p:to>
                                    </p:set>
                                  </p:childTnLst>
                                </p:cTn>
                              </p:par>
                              <p:par>
                                <p:cTn id="896" presetID="1" presetClass="exit" presetSubtype="0" fill="hold" grpId="1" nodeType="withEffect">
                                  <p:stCondLst>
                                    <p:cond delay="1000"/>
                                  </p:stCondLst>
                                  <p:childTnLst>
                                    <p:set>
                                      <p:cBhvr>
                                        <p:cTn id="897" dur="1" fill="hold">
                                          <p:stCondLst>
                                            <p:cond delay="0"/>
                                          </p:stCondLst>
                                        </p:cTn>
                                        <p:tgtEl>
                                          <p:spTgt spid="1099"/>
                                        </p:tgtEl>
                                        <p:attrNameLst>
                                          <p:attrName>style.visibility</p:attrName>
                                        </p:attrNameLst>
                                      </p:cBhvr>
                                      <p:to>
                                        <p:strVal val="hidden"/>
                                      </p:to>
                                    </p:set>
                                  </p:childTnLst>
                                </p:cTn>
                              </p:par>
                              <p:par>
                                <p:cTn id="898" presetID="1" presetClass="exit" presetSubtype="0" fill="hold" grpId="1" nodeType="withEffect">
                                  <p:stCondLst>
                                    <p:cond delay="1000"/>
                                  </p:stCondLst>
                                  <p:childTnLst>
                                    <p:set>
                                      <p:cBhvr>
                                        <p:cTn id="899" dur="1" fill="hold">
                                          <p:stCondLst>
                                            <p:cond delay="0"/>
                                          </p:stCondLst>
                                        </p:cTn>
                                        <p:tgtEl>
                                          <p:spTgt spid="1100"/>
                                        </p:tgtEl>
                                        <p:attrNameLst>
                                          <p:attrName>style.visibility</p:attrName>
                                        </p:attrNameLst>
                                      </p:cBhvr>
                                      <p:to>
                                        <p:strVal val="hidden"/>
                                      </p:to>
                                    </p:set>
                                  </p:childTnLst>
                                </p:cTn>
                              </p:par>
                              <p:par>
                                <p:cTn id="900" presetID="1" presetClass="exit" presetSubtype="0" fill="hold" grpId="1" nodeType="withEffect">
                                  <p:stCondLst>
                                    <p:cond delay="1000"/>
                                  </p:stCondLst>
                                  <p:childTnLst>
                                    <p:set>
                                      <p:cBhvr>
                                        <p:cTn id="901" dur="1" fill="hold">
                                          <p:stCondLst>
                                            <p:cond delay="0"/>
                                          </p:stCondLst>
                                        </p:cTn>
                                        <p:tgtEl>
                                          <p:spTgt spid="1094"/>
                                        </p:tgtEl>
                                        <p:attrNameLst>
                                          <p:attrName>style.visibility</p:attrName>
                                        </p:attrNameLst>
                                      </p:cBhvr>
                                      <p:to>
                                        <p:strVal val="hidden"/>
                                      </p:to>
                                    </p:set>
                                  </p:childTnLst>
                                </p:cTn>
                              </p:par>
                              <p:par>
                                <p:cTn id="902" presetID="1" presetClass="exit" presetSubtype="0" fill="hold" grpId="1" nodeType="withEffect">
                                  <p:stCondLst>
                                    <p:cond delay="1000"/>
                                  </p:stCondLst>
                                  <p:childTnLst>
                                    <p:set>
                                      <p:cBhvr>
                                        <p:cTn id="903" dur="1" fill="hold">
                                          <p:stCondLst>
                                            <p:cond delay="0"/>
                                          </p:stCondLst>
                                        </p:cTn>
                                        <p:tgtEl>
                                          <p:spTgt spid="1093"/>
                                        </p:tgtEl>
                                        <p:attrNameLst>
                                          <p:attrName>style.visibility</p:attrName>
                                        </p:attrNameLst>
                                      </p:cBhvr>
                                      <p:to>
                                        <p:strVal val="hidden"/>
                                      </p:to>
                                    </p:set>
                                  </p:childTnLst>
                                </p:cTn>
                              </p:par>
                              <p:par>
                                <p:cTn id="904" presetID="1" presetClass="exit" presetSubtype="0" fill="hold" grpId="1" nodeType="withEffect">
                                  <p:stCondLst>
                                    <p:cond delay="1000"/>
                                  </p:stCondLst>
                                  <p:childTnLst>
                                    <p:set>
                                      <p:cBhvr>
                                        <p:cTn id="905" dur="1" fill="hold">
                                          <p:stCondLst>
                                            <p:cond delay="0"/>
                                          </p:stCondLst>
                                        </p:cTn>
                                        <p:tgtEl>
                                          <p:spTgt spid="1092"/>
                                        </p:tgtEl>
                                        <p:attrNameLst>
                                          <p:attrName>style.visibility</p:attrName>
                                        </p:attrNameLst>
                                      </p:cBhvr>
                                      <p:to>
                                        <p:strVal val="hidden"/>
                                      </p:to>
                                    </p:set>
                                  </p:childTnLst>
                                </p:cTn>
                              </p:par>
                              <p:par>
                                <p:cTn id="906" presetID="1" presetClass="exit" presetSubtype="0" fill="hold" grpId="1" nodeType="withEffect">
                                  <p:stCondLst>
                                    <p:cond delay="1000"/>
                                  </p:stCondLst>
                                  <p:childTnLst>
                                    <p:set>
                                      <p:cBhvr>
                                        <p:cTn id="907" dur="1" fill="hold">
                                          <p:stCondLst>
                                            <p:cond delay="0"/>
                                          </p:stCondLst>
                                        </p:cTn>
                                        <p:tgtEl>
                                          <p:spTgt spid="1091"/>
                                        </p:tgtEl>
                                        <p:attrNameLst>
                                          <p:attrName>style.visibility</p:attrName>
                                        </p:attrNameLst>
                                      </p:cBhvr>
                                      <p:to>
                                        <p:strVal val="hidden"/>
                                      </p:to>
                                    </p:set>
                                  </p:childTnLst>
                                </p:cTn>
                              </p:par>
                              <p:par>
                                <p:cTn id="908" presetID="1" presetClass="exit" presetSubtype="0" fill="hold" grpId="1" nodeType="withEffect">
                                  <p:stCondLst>
                                    <p:cond delay="1000"/>
                                  </p:stCondLst>
                                  <p:childTnLst>
                                    <p:set>
                                      <p:cBhvr>
                                        <p:cTn id="909" dur="1" fill="hold">
                                          <p:stCondLst>
                                            <p:cond delay="0"/>
                                          </p:stCondLst>
                                        </p:cTn>
                                        <p:tgtEl>
                                          <p:spTgt spid="1090"/>
                                        </p:tgtEl>
                                        <p:attrNameLst>
                                          <p:attrName>style.visibility</p:attrName>
                                        </p:attrNameLst>
                                      </p:cBhvr>
                                      <p:to>
                                        <p:strVal val="hidden"/>
                                      </p:to>
                                    </p:set>
                                  </p:childTnLst>
                                </p:cTn>
                              </p:par>
                            </p:childTnLst>
                          </p:cTn>
                        </p:par>
                        <p:par>
                          <p:cTn id="910" fill="hold">
                            <p:stCondLst>
                              <p:cond delay="29000"/>
                            </p:stCondLst>
                            <p:childTnLst>
                              <p:par>
                                <p:cTn id="911" presetID="21" presetClass="entr" presetSubtype="1" fill="hold" nodeType="afterEffect">
                                  <p:stCondLst>
                                    <p:cond delay="0"/>
                                  </p:stCondLst>
                                  <p:childTnLst>
                                    <p:set>
                                      <p:cBhvr>
                                        <p:cTn id="912" dur="1" fill="hold">
                                          <p:stCondLst>
                                            <p:cond delay="0"/>
                                          </p:stCondLst>
                                        </p:cTn>
                                        <p:tgtEl>
                                          <p:spTgt spid="1079"/>
                                        </p:tgtEl>
                                        <p:attrNameLst>
                                          <p:attrName>style.visibility</p:attrName>
                                        </p:attrNameLst>
                                      </p:cBhvr>
                                      <p:to>
                                        <p:strVal val="visible"/>
                                      </p:to>
                                    </p:set>
                                    <p:animEffect transition="in" filter="wheel(1)">
                                      <p:cBhvr>
                                        <p:cTn id="913" dur="500"/>
                                        <p:tgtEl>
                                          <p:spTgt spid="1079"/>
                                        </p:tgtEl>
                                      </p:cBhvr>
                                    </p:animEffect>
                                  </p:childTnLst>
                                </p:cTn>
                              </p:par>
                              <p:par>
                                <p:cTn id="914" presetID="21" presetClass="entr" presetSubtype="1" fill="hold" grpId="0" nodeType="withEffect">
                                  <p:stCondLst>
                                    <p:cond delay="0"/>
                                  </p:stCondLst>
                                  <p:childTnLst>
                                    <p:set>
                                      <p:cBhvr>
                                        <p:cTn id="915" dur="1" fill="hold">
                                          <p:stCondLst>
                                            <p:cond delay="0"/>
                                          </p:stCondLst>
                                        </p:cTn>
                                        <p:tgtEl>
                                          <p:spTgt spid="1084"/>
                                        </p:tgtEl>
                                        <p:attrNameLst>
                                          <p:attrName>style.visibility</p:attrName>
                                        </p:attrNameLst>
                                      </p:cBhvr>
                                      <p:to>
                                        <p:strVal val="visible"/>
                                      </p:to>
                                    </p:set>
                                    <p:animEffect transition="in" filter="wheel(1)">
                                      <p:cBhvr>
                                        <p:cTn id="916" dur="500"/>
                                        <p:tgtEl>
                                          <p:spTgt spid="1084"/>
                                        </p:tgtEl>
                                      </p:cBhvr>
                                    </p:animEffect>
                                  </p:childTnLst>
                                </p:cTn>
                              </p:par>
                              <p:par>
                                <p:cTn id="917" presetID="21" presetClass="entr" presetSubtype="1" fill="hold" nodeType="withEffect">
                                  <p:stCondLst>
                                    <p:cond delay="0"/>
                                  </p:stCondLst>
                                  <p:childTnLst>
                                    <p:set>
                                      <p:cBhvr>
                                        <p:cTn id="918" dur="1" fill="hold">
                                          <p:stCondLst>
                                            <p:cond delay="0"/>
                                          </p:stCondLst>
                                        </p:cTn>
                                        <p:tgtEl>
                                          <p:spTgt spid="1081"/>
                                        </p:tgtEl>
                                        <p:attrNameLst>
                                          <p:attrName>style.visibility</p:attrName>
                                        </p:attrNameLst>
                                      </p:cBhvr>
                                      <p:to>
                                        <p:strVal val="visible"/>
                                      </p:to>
                                    </p:set>
                                    <p:animEffect transition="in" filter="wheel(1)">
                                      <p:cBhvr>
                                        <p:cTn id="919" dur="500"/>
                                        <p:tgtEl>
                                          <p:spTgt spid="1081"/>
                                        </p:tgtEl>
                                      </p:cBhvr>
                                    </p:animEffect>
                                  </p:childTnLst>
                                </p:cTn>
                              </p:par>
                              <p:par>
                                <p:cTn id="920" presetID="3" presetClass="entr" presetSubtype="10" fill="hold" grpId="0" nodeType="withEffect">
                                  <p:stCondLst>
                                    <p:cond delay="0"/>
                                  </p:stCondLst>
                                  <p:childTnLst>
                                    <p:set>
                                      <p:cBhvr>
                                        <p:cTn id="921" dur="1" fill="hold">
                                          <p:stCondLst>
                                            <p:cond delay="0"/>
                                          </p:stCondLst>
                                        </p:cTn>
                                        <p:tgtEl>
                                          <p:spTgt spid="1085"/>
                                        </p:tgtEl>
                                        <p:attrNameLst>
                                          <p:attrName>style.visibility</p:attrName>
                                        </p:attrNameLst>
                                      </p:cBhvr>
                                      <p:to>
                                        <p:strVal val="visible"/>
                                      </p:to>
                                    </p:set>
                                    <p:animEffect transition="in" filter="blinds(horizontal)">
                                      <p:cBhvr>
                                        <p:cTn id="922" dur="500"/>
                                        <p:tgtEl>
                                          <p:spTgt spid="1085"/>
                                        </p:tgtEl>
                                      </p:cBhvr>
                                    </p:animEffect>
                                  </p:childTnLst>
                                </p:cTn>
                              </p:par>
                              <p:par>
                                <p:cTn id="923" presetID="21" presetClass="entr" presetSubtype="1" fill="hold" nodeType="withEffect">
                                  <p:stCondLst>
                                    <p:cond delay="0"/>
                                  </p:stCondLst>
                                  <p:childTnLst>
                                    <p:set>
                                      <p:cBhvr>
                                        <p:cTn id="924" dur="1" fill="hold">
                                          <p:stCondLst>
                                            <p:cond delay="0"/>
                                          </p:stCondLst>
                                        </p:cTn>
                                        <p:tgtEl>
                                          <p:spTgt spid="1080"/>
                                        </p:tgtEl>
                                        <p:attrNameLst>
                                          <p:attrName>style.visibility</p:attrName>
                                        </p:attrNameLst>
                                      </p:cBhvr>
                                      <p:to>
                                        <p:strVal val="visible"/>
                                      </p:to>
                                    </p:set>
                                    <p:animEffect transition="in" filter="wheel(1)">
                                      <p:cBhvr>
                                        <p:cTn id="925" dur="500"/>
                                        <p:tgtEl>
                                          <p:spTgt spid="1080"/>
                                        </p:tgtEl>
                                      </p:cBhvr>
                                    </p:animEffect>
                                  </p:childTnLst>
                                </p:cTn>
                              </p:par>
                              <p:par>
                                <p:cTn id="926" presetID="3" presetClass="entr" presetSubtype="10" fill="hold" grpId="0" nodeType="withEffect">
                                  <p:stCondLst>
                                    <p:cond delay="0"/>
                                  </p:stCondLst>
                                  <p:childTnLst>
                                    <p:set>
                                      <p:cBhvr>
                                        <p:cTn id="927" dur="1" fill="hold">
                                          <p:stCondLst>
                                            <p:cond delay="0"/>
                                          </p:stCondLst>
                                        </p:cTn>
                                        <p:tgtEl>
                                          <p:spTgt spid="1086"/>
                                        </p:tgtEl>
                                        <p:attrNameLst>
                                          <p:attrName>style.visibility</p:attrName>
                                        </p:attrNameLst>
                                      </p:cBhvr>
                                      <p:to>
                                        <p:strVal val="visible"/>
                                      </p:to>
                                    </p:set>
                                    <p:animEffect transition="in" filter="blinds(horizontal)">
                                      <p:cBhvr>
                                        <p:cTn id="928" dur="500"/>
                                        <p:tgtEl>
                                          <p:spTgt spid="1086"/>
                                        </p:tgtEl>
                                      </p:cBhvr>
                                    </p:animEffect>
                                  </p:childTnLst>
                                </p:cTn>
                              </p:par>
                            </p:childTnLst>
                          </p:cTn>
                        </p:par>
                        <p:par>
                          <p:cTn id="929" fill="hold">
                            <p:stCondLst>
                              <p:cond delay="29500"/>
                            </p:stCondLst>
                            <p:childTnLst>
                              <p:par>
                                <p:cTn id="930" presetID="21" presetClass="entr" presetSubtype="1" fill="hold" nodeType="afterEffect">
                                  <p:stCondLst>
                                    <p:cond delay="0"/>
                                  </p:stCondLst>
                                  <p:childTnLst>
                                    <p:set>
                                      <p:cBhvr>
                                        <p:cTn id="931" dur="1" fill="hold">
                                          <p:stCondLst>
                                            <p:cond delay="0"/>
                                          </p:stCondLst>
                                        </p:cTn>
                                        <p:tgtEl>
                                          <p:spTgt spid="1082"/>
                                        </p:tgtEl>
                                        <p:attrNameLst>
                                          <p:attrName>style.visibility</p:attrName>
                                        </p:attrNameLst>
                                      </p:cBhvr>
                                      <p:to>
                                        <p:strVal val="visible"/>
                                      </p:to>
                                    </p:set>
                                    <p:animEffect transition="in" filter="wheel(1)">
                                      <p:cBhvr>
                                        <p:cTn id="932" dur="500"/>
                                        <p:tgtEl>
                                          <p:spTgt spid="1082"/>
                                        </p:tgtEl>
                                      </p:cBhvr>
                                    </p:animEffect>
                                  </p:childTnLst>
                                </p:cTn>
                              </p:par>
                              <p:par>
                                <p:cTn id="933" presetID="21" presetClass="entr" presetSubtype="1" fill="hold" grpId="0" nodeType="withEffect">
                                  <p:stCondLst>
                                    <p:cond delay="0"/>
                                  </p:stCondLst>
                                  <p:childTnLst>
                                    <p:set>
                                      <p:cBhvr>
                                        <p:cTn id="934" dur="1" fill="hold">
                                          <p:stCondLst>
                                            <p:cond delay="0"/>
                                          </p:stCondLst>
                                        </p:cTn>
                                        <p:tgtEl>
                                          <p:spTgt spid="1087"/>
                                        </p:tgtEl>
                                        <p:attrNameLst>
                                          <p:attrName>style.visibility</p:attrName>
                                        </p:attrNameLst>
                                      </p:cBhvr>
                                      <p:to>
                                        <p:strVal val="visible"/>
                                      </p:to>
                                    </p:set>
                                    <p:animEffect transition="in" filter="wheel(1)">
                                      <p:cBhvr>
                                        <p:cTn id="935" dur="500"/>
                                        <p:tgtEl>
                                          <p:spTgt spid="1087"/>
                                        </p:tgtEl>
                                      </p:cBhvr>
                                    </p:animEffect>
                                  </p:childTnLst>
                                </p:cTn>
                              </p:par>
                              <p:par>
                                <p:cTn id="936" presetID="21" presetClass="entr" presetSubtype="1" fill="hold" grpId="0" nodeType="withEffect">
                                  <p:stCondLst>
                                    <p:cond delay="0"/>
                                  </p:stCondLst>
                                  <p:childTnLst>
                                    <p:set>
                                      <p:cBhvr>
                                        <p:cTn id="937" dur="1" fill="hold">
                                          <p:stCondLst>
                                            <p:cond delay="0"/>
                                          </p:stCondLst>
                                        </p:cTn>
                                        <p:tgtEl>
                                          <p:spTgt spid="1103"/>
                                        </p:tgtEl>
                                        <p:attrNameLst>
                                          <p:attrName>style.visibility</p:attrName>
                                        </p:attrNameLst>
                                      </p:cBhvr>
                                      <p:to>
                                        <p:strVal val="visible"/>
                                      </p:to>
                                    </p:set>
                                    <p:animEffect transition="in" filter="wheel(1)">
                                      <p:cBhvr>
                                        <p:cTn id="938" dur="500"/>
                                        <p:tgtEl>
                                          <p:spTgt spid="1103"/>
                                        </p:tgtEl>
                                      </p:cBhvr>
                                    </p:animEffect>
                                  </p:childTnLst>
                                </p:cTn>
                              </p:par>
                              <p:par>
                                <p:cTn id="939" presetID="21" presetClass="entr" presetSubtype="1" fill="hold" nodeType="withEffect">
                                  <p:stCondLst>
                                    <p:cond delay="0"/>
                                  </p:stCondLst>
                                  <p:childTnLst>
                                    <p:set>
                                      <p:cBhvr>
                                        <p:cTn id="940" dur="1" fill="hold">
                                          <p:stCondLst>
                                            <p:cond delay="0"/>
                                          </p:stCondLst>
                                        </p:cTn>
                                        <p:tgtEl>
                                          <p:spTgt spid="1102"/>
                                        </p:tgtEl>
                                        <p:attrNameLst>
                                          <p:attrName>style.visibility</p:attrName>
                                        </p:attrNameLst>
                                      </p:cBhvr>
                                      <p:to>
                                        <p:strVal val="visible"/>
                                      </p:to>
                                    </p:set>
                                    <p:animEffect transition="in" filter="wheel(1)">
                                      <p:cBhvr>
                                        <p:cTn id="941" dur="500"/>
                                        <p:tgtEl>
                                          <p:spTgt spid="1102"/>
                                        </p:tgtEl>
                                      </p:cBhvr>
                                    </p:animEffect>
                                  </p:childTnLst>
                                </p:cTn>
                              </p:par>
                            </p:childTnLst>
                          </p:cTn>
                        </p:par>
                        <p:par>
                          <p:cTn id="942" fill="hold">
                            <p:stCondLst>
                              <p:cond delay="30000"/>
                            </p:stCondLst>
                            <p:childTnLst>
                              <p:par>
                                <p:cTn id="943" presetID="21" presetClass="entr" presetSubtype="1" fill="hold" grpId="0" nodeType="afterEffect">
                                  <p:stCondLst>
                                    <p:cond delay="0"/>
                                  </p:stCondLst>
                                  <p:childTnLst>
                                    <p:set>
                                      <p:cBhvr>
                                        <p:cTn id="944" dur="1" fill="hold">
                                          <p:stCondLst>
                                            <p:cond delay="0"/>
                                          </p:stCondLst>
                                        </p:cTn>
                                        <p:tgtEl>
                                          <p:spTgt spid="1101"/>
                                        </p:tgtEl>
                                        <p:attrNameLst>
                                          <p:attrName>style.visibility</p:attrName>
                                        </p:attrNameLst>
                                      </p:cBhvr>
                                      <p:to>
                                        <p:strVal val="visible"/>
                                      </p:to>
                                    </p:set>
                                    <p:animEffect transition="in" filter="wheel(1)">
                                      <p:cBhvr>
                                        <p:cTn id="945" dur="500"/>
                                        <p:tgtEl>
                                          <p:spTgt spid="1101"/>
                                        </p:tgtEl>
                                      </p:cBhvr>
                                    </p:animEffect>
                                  </p:childTnLst>
                                </p:cTn>
                              </p:par>
                              <p:par>
                                <p:cTn id="946" presetID="21" presetClass="entr" presetSubtype="1" fill="hold" grpId="0" nodeType="withEffect">
                                  <p:stCondLst>
                                    <p:cond delay="0"/>
                                  </p:stCondLst>
                                  <p:childTnLst>
                                    <p:set>
                                      <p:cBhvr>
                                        <p:cTn id="947" dur="1" fill="hold">
                                          <p:stCondLst>
                                            <p:cond delay="0"/>
                                          </p:stCondLst>
                                        </p:cTn>
                                        <p:tgtEl>
                                          <p:spTgt spid="1104"/>
                                        </p:tgtEl>
                                        <p:attrNameLst>
                                          <p:attrName>style.visibility</p:attrName>
                                        </p:attrNameLst>
                                      </p:cBhvr>
                                      <p:to>
                                        <p:strVal val="visible"/>
                                      </p:to>
                                    </p:set>
                                    <p:animEffect transition="in" filter="wheel(1)">
                                      <p:cBhvr>
                                        <p:cTn id="948" dur="500"/>
                                        <p:tgtEl>
                                          <p:spTgt spid="1104"/>
                                        </p:tgtEl>
                                      </p:cBhvr>
                                    </p:animEffect>
                                  </p:childTnLst>
                                </p:cTn>
                              </p:par>
                            </p:childTnLst>
                          </p:cTn>
                        </p:par>
                        <p:par>
                          <p:cTn id="949" fill="hold">
                            <p:stCondLst>
                              <p:cond delay="30500"/>
                            </p:stCondLst>
                            <p:childTnLst>
                              <p:par>
                                <p:cTn id="950" presetID="1" presetClass="exit" presetSubtype="0" fill="hold" nodeType="afterEffect">
                                  <p:stCondLst>
                                    <p:cond delay="1000"/>
                                  </p:stCondLst>
                                  <p:childTnLst>
                                    <p:set>
                                      <p:cBhvr>
                                        <p:cTn id="951" dur="1" fill="hold">
                                          <p:stCondLst>
                                            <p:cond delay="0"/>
                                          </p:stCondLst>
                                        </p:cTn>
                                        <p:tgtEl>
                                          <p:spTgt spid="1082"/>
                                        </p:tgtEl>
                                        <p:attrNameLst>
                                          <p:attrName>style.visibility</p:attrName>
                                        </p:attrNameLst>
                                      </p:cBhvr>
                                      <p:to>
                                        <p:strVal val="hidden"/>
                                      </p:to>
                                    </p:set>
                                  </p:childTnLst>
                                </p:cTn>
                              </p:par>
                              <p:par>
                                <p:cTn id="952" presetID="1" presetClass="exit" presetSubtype="0" fill="hold" grpId="1" nodeType="withEffect">
                                  <p:stCondLst>
                                    <p:cond delay="1000"/>
                                  </p:stCondLst>
                                  <p:childTnLst>
                                    <p:set>
                                      <p:cBhvr>
                                        <p:cTn id="953" dur="1" fill="hold">
                                          <p:stCondLst>
                                            <p:cond delay="0"/>
                                          </p:stCondLst>
                                        </p:cTn>
                                        <p:tgtEl>
                                          <p:spTgt spid="1087"/>
                                        </p:tgtEl>
                                        <p:attrNameLst>
                                          <p:attrName>style.visibility</p:attrName>
                                        </p:attrNameLst>
                                      </p:cBhvr>
                                      <p:to>
                                        <p:strVal val="hidden"/>
                                      </p:to>
                                    </p:set>
                                  </p:childTnLst>
                                </p:cTn>
                              </p:par>
                              <p:par>
                                <p:cTn id="954" presetID="1" presetClass="exit" presetSubtype="0" fill="hold" grpId="1" nodeType="withEffect">
                                  <p:stCondLst>
                                    <p:cond delay="1000"/>
                                  </p:stCondLst>
                                  <p:childTnLst>
                                    <p:set>
                                      <p:cBhvr>
                                        <p:cTn id="955" dur="1" fill="hold">
                                          <p:stCondLst>
                                            <p:cond delay="0"/>
                                          </p:stCondLst>
                                        </p:cTn>
                                        <p:tgtEl>
                                          <p:spTgt spid="1103"/>
                                        </p:tgtEl>
                                        <p:attrNameLst>
                                          <p:attrName>style.visibility</p:attrName>
                                        </p:attrNameLst>
                                      </p:cBhvr>
                                      <p:to>
                                        <p:strVal val="hidden"/>
                                      </p:to>
                                    </p:set>
                                  </p:childTnLst>
                                </p:cTn>
                              </p:par>
                              <p:par>
                                <p:cTn id="956" presetID="1" presetClass="exit" presetSubtype="0" fill="hold" nodeType="withEffect">
                                  <p:stCondLst>
                                    <p:cond delay="1000"/>
                                  </p:stCondLst>
                                  <p:childTnLst>
                                    <p:set>
                                      <p:cBhvr>
                                        <p:cTn id="957" dur="1" fill="hold">
                                          <p:stCondLst>
                                            <p:cond delay="0"/>
                                          </p:stCondLst>
                                        </p:cTn>
                                        <p:tgtEl>
                                          <p:spTgt spid="1102"/>
                                        </p:tgtEl>
                                        <p:attrNameLst>
                                          <p:attrName>style.visibility</p:attrName>
                                        </p:attrNameLst>
                                      </p:cBhvr>
                                      <p:to>
                                        <p:strVal val="hidden"/>
                                      </p:to>
                                    </p:set>
                                  </p:childTnLst>
                                </p:cTn>
                              </p:par>
                            </p:childTnLst>
                          </p:cTn>
                        </p:par>
                        <p:par>
                          <p:cTn id="958" fill="hold">
                            <p:stCondLst>
                              <p:cond delay="31500"/>
                            </p:stCondLst>
                            <p:childTnLst>
                              <p:par>
                                <p:cTn id="959" presetID="21" presetClass="entr" presetSubtype="1" fill="hold" nodeType="afterEffect">
                                  <p:stCondLst>
                                    <p:cond delay="0"/>
                                  </p:stCondLst>
                                  <p:childTnLst>
                                    <p:set>
                                      <p:cBhvr>
                                        <p:cTn id="960" dur="1" fill="hold">
                                          <p:stCondLst>
                                            <p:cond delay="0"/>
                                          </p:stCondLst>
                                        </p:cTn>
                                        <p:tgtEl>
                                          <p:spTgt spid="1083"/>
                                        </p:tgtEl>
                                        <p:attrNameLst>
                                          <p:attrName>style.visibility</p:attrName>
                                        </p:attrNameLst>
                                      </p:cBhvr>
                                      <p:to>
                                        <p:strVal val="visible"/>
                                      </p:to>
                                    </p:set>
                                    <p:animEffect transition="in" filter="wheel(1)">
                                      <p:cBhvr>
                                        <p:cTn id="961" dur="500"/>
                                        <p:tgtEl>
                                          <p:spTgt spid="1083"/>
                                        </p:tgtEl>
                                      </p:cBhvr>
                                    </p:animEffect>
                                  </p:childTnLst>
                                </p:cTn>
                              </p:par>
                            </p:childTnLst>
                          </p:cTn>
                        </p:par>
                        <p:par>
                          <p:cTn id="962" fill="hold">
                            <p:stCondLst>
                              <p:cond delay="32000"/>
                            </p:stCondLst>
                            <p:childTnLst>
                              <p:par>
                                <p:cTn id="963" presetID="1" presetClass="exit" presetSubtype="0" fill="hold" nodeType="afterEffect">
                                  <p:stCondLst>
                                    <p:cond delay="1000"/>
                                  </p:stCondLst>
                                  <p:childTnLst>
                                    <p:set>
                                      <p:cBhvr>
                                        <p:cTn id="964" dur="1" fill="hold">
                                          <p:stCondLst>
                                            <p:cond delay="0"/>
                                          </p:stCondLst>
                                        </p:cTn>
                                        <p:tgtEl>
                                          <p:spTgt spid="1083"/>
                                        </p:tgtEl>
                                        <p:attrNameLst>
                                          <p:attrName>style.visibility</p:attrName>
                                        </p:attrNameLst>
                                      </p:cBhvr>
                                      <p:to>
                                        <p:strVal val="hidden"/>
                                      </p:to>
                                    </p:set>
                                  </p:childTnLst>
                                </p:cTn>
                              </p:par>
                            </p:childTnLst>
                          </p:cTn>
                        </p:par>
                        <p:par>
                          <p:cTn id="965" fill="hold">
                            <p:stCondLst>
                              <p:cond delay="33000"/>
                            </p:stCondLst>
                            <p:childTnLst>
                              <p:par>
                                <p:cTn id="966" presetID="1" presetClass="exit" presetSubtype="0" fill="hold" grpId="1" nodeType="afterEffect">
                                  <p:stCondLst>
                                    <p:cond delay="0"/>
                                  </p:stCondLst>
                                  <p:childTnLst>
                                    <p:set>
                                      <p:cBhvr>
                                        <p:cTn id="967" dur="1" fill="hold">
                                          <p:stCondLst>
                                            <p:cond delay="0"/>
                                          </p:stCondLst>
                                        </p:cTn>
                                        <p:tgtEl>
                                          <p:spTgt spid="1088"/>
                                        </p:tgtEl>
                                        <p:attrNameLst>
                                          <p:attrName>style.visibility</p:attrName>
                                        </p:attrNameLst>
                                      </p:cBhvr>
                                      <p:to>
                                        <p:strVal val="hidden"/>
                                      </p:to>
                                    </p:set>
                                  </p:childTnLst>
                                </p:cTn>
                              </p:par>
                              <p:par>
                                <p:cTn id="968" presetID="21" presetClass="entr" presetSubtype="1" fill="hold" grpId="0" nodeType="withEffect">
                                  <p:stCondLst>
                                    <p:cond delay="0"/>
                                  </p:stCondLst>
                                  <p:childTnLst>
                                    <p:set>
                                      <p:cBhvr>
                                        <p:cTn id="969" dur="1" fill="hold">
                                          <p:stCondLst>
                                            <p:cond delay="0"/>
                                          </p:stCondLst>
                                        </p:cTn>
                                        <p:tgtEl>
                                          <p:spTgt spid="1140"/>
                                        </p:tgtEl>
                                        <p:attrNameLst>
                                          <p:attrName>style.visibility</p:attrName>
                                        </p:attrNameLst>
                                      </p:cBhvr>
                                      <p:to>
                                        <p:strVal val="visible"/>
                                      </p:to>
                                    </p:set>
                                    <p:animEffect transition="in" filter="wheel(1)">
                                      <p:cBhvr>
                                        <p:cTn id="970" dur="500"/>
                                        <p:tgtEl>
                                          <p:spTgt spid="1140"/>
                                        </p:tgtEl>
                                      </p:cBhvr>
                                    </p:animEffect>
                                  </p:childTnLst>
                                </p:cTn>
                              </p:par>
                            </p:childTnLst>
                          </p:cTn>
                        </p:par>
                        <p:par>
                          <p:cTn id="971" fill="hold">
                            <p:stCondLst>
                              <p:cond delay="33500"/>
                            </p:stCondLst>
                            <p:childTnLst>
                              <p:par>
                                <p:cTn id="972" presetID="21" presetClass="entr" presetSubtype="1" fill="hold" grpId="0" nodeType="afterEffect">
                                  <p:stCondLst>
                                    <p:cond delay="0"/>
                                  </p:stCondLst>
                                  <p:childTnLst>
                                    <p:set>
                                      <p:cBhvr>
                                        <p:cTn id="973" dur="1" fill="hold">
                                          <p:stCondLst>
                                            <p:cond delay="0"/>
                                          </p:stCondLst>
                                        </p:cTn>
                                        <p:tgtEl>
                                          <p:spTgt spid="1153"/>
                                        </p:tgtEl>
                                        <p:attrNameLst>
                                          <p:attrName>style.visibility</p:attrName>
                                        </p:attrNameLst>
                                      </p:cBhvr>
                                      <p:to>
                                        <p:strVal val="visible"/>
                                      </p:to>
                                    </p:set>
                                    <p:animEffect transition="in" filter="wheel(1)">
                                      <p:cBhvr>
                                        <p:cTn id="974" dur="500"/>
                                        <p:tgtEl>
                                          <p:spTgt spid="1153"/>
                                        </p:tgtEl>
                                      </p:cBhvr>
                                    </p:animEffect>
                                  </p:childTnLst>
                                </p:cTn>
                              </p:par>
                            </p:childTnLst>
                          </p:cTn>
                        </p:par>
                        <p:par>
                          <p:cTn id="975" fill="hold">
                            <p:stCondLst>
                              <p:cond delay="34000"/>
                            </p:stCondLst>
                            <p:childTnLst>
                              <p:par>
                                <p:cTn id="976" presetID="2" presetClass="entr" presetSubtype="4" fill="hold" grpId="0" nodeType="afterEffect">
                                  <p:stCondLst>
                                    <p:cond delay="0"/>
                                  </p:stCondLst>
                                  <p:childTnLst>
                                    <p:set>
                                      <p:cBhvr>
                                        <p:cTn id="977" dur="1" fill="hold">
                                          <p:stCondLst>
                                            <p:cond delay="0"/>
                                          </p:stCondLst>
                                        </p:cTn>
                                        <p:tgtEl>
                                          <p:spTgt spid="1106"/>
                                        </p:tgtEl>
                                        <p:attrNameLst>
                                          <p:attrName>style.visibility</p:attrName>
                                        </p:attrNameLst>
                                      </p:cBhvr>
                                      <p:to>
                                        <p:strVal val="visible"/>
                                      </p:to>
                                    </p:set>
                                    <p:anim calcmode="lin" valueType="num">
                                      <p:cBhvr additive="base">
                                        <p:cTn id="978" dur="500" fill="hold"/>
                                        <p:tgtEl>
                                          <p:spTgt spid="1106"/>
                                        </p:tgtEl>
                                        <p:attrNameLst>
                                          <p:attrName>ppt_x</p:attrName>
                                        </p:attrNameLst>
                                      </p:cBhvr>
                                      <p:tavLst>
                                        <p:tav tm="0">
                                          <p:val>
                                            <p:strVal val="#ppt_x"/>
                                          </p:val>
                                        </p:tav>
                                        <p:tav tm="100000">
                                          <p:val>
                                            <p:strVal val="#ppt_x"/>
                                          </p:val>
                                        </p:tav>
                                      </p:tavLst>
                                    </p:anim>
                                    <p:anim calcmode="lin" valueType="num">
                                      <p:cBhvr additive="base">
                                        <p:cTn id="979" dur="500" fill="hold"/>
                                        <p:tgtEl>
                                          <p:spTgt spid="1106"/>
                                        </p:tgtEl>
                                        <p:attrNameLst>
                                          <p:attrName>ppt_y</p:attrName>
                                        </p:attrNameLst>
                                      </p:cBhvr>
                                      <p:tavLst>
                                        <p:tav tm="0">
                                          <p:val>
                                            <p:strVal val="1+#ppt_h/2"/>
                                          </p:val>
                                        </p:tav>
                                        <p:tav tm="100000">
                                          <p:val>
                                            <p:strVal val="#ppt_y"/>
                                          </p:val>
                                        </p:tav>
                                      </p:tavLst>
                                    </p:anim>
                                  </p:childTnLst>
                                </p:cTn>
                              </p:par>
                              <p:par>
                                <p:cTn id="980" presetID="2" presetClass="entr" presetSubtype="4" fill="hold" grpId="0" nodeType="withEffect">
                                  <p:stCondLst>
                                    <p:cond delay="0"/>
                                  </p:stCondLst>
                                  <p:childTnLst>
                                    <p:set>
                                      <p:cBhvr>
                                        <p:cTn id="981" dur="1" fill="hold">
                                          <p:stCondLst>
                                            <p:cond delay="0"/>
                                          </p:stCondLst>
                                        </p:cTn>
                                        <p:tgtEl>
                                          <p:spTgt spid="1107"/>
                                        </p:tgtEl>
                                        <p:attrNameLst>
                                          <p:attrName>style.visibility</p:attrName>
                                        </p:attrNameLst>
                                      </p:cBhvr>
                                      <p:to>
                                        <p:strVal val="visible"/>
                                      </p:to>
                                    </p:set>
                                    <p:anim calcmode="lin" valueType="num">
                                      <p:cBhvr additive="base">
                                        <p:cTn id="982" dur="500" fill="hold"/>
                                        <p:tgtEl>
                                          <p:spTgt spid="1107"/>
                                        </p:tgtEl>
                                        <p:attrNameLst>
                                          <p:attrName>ppt_x</p:attrName>
                                        </p:attrNameLst>
                                      </p:cBhvr>
                                      <p:tavLst>
                                        <p:tav tm="0">
                                          <p:val>
                                            <p:strVal val="#ppt_x"/>
                                          </p:val>
                                        </p:tav>
                                        <p:tav tm="100000">
                                          <p:val>
                                            <p:strVal val="#ppt_x"/>
                                          </p:val>
                                        </p:tav>
                                      </p:tavLst>
                                    </p:anim>
                                    <p:anim calcmode="lin" valueType="num">
                                      <p:cBhvr additive="base">
                                        <p:cTn id="983" dur="500" fill="hold"/>
                                        <p:tgtEl>
                                          <p:spTgt spid="1107"/>
                                        </p:tgtEl>
                                        <p:attrNameLst>
                                          <p:attrName>ppt_y</p:attrName>
                                        </p:attrNameLst>
                                      </p:cBhvr>
                                      <p:tavLst>
                                        <p:tav tm="0">
                                          <p:val>
                                            <p:strVal val="1+#ppt_h/2"/>
                                          </p:val>
                                        </p:tav>
                                        <p:tav tm="100000">
                                          <p:val>
                                            <p:strVal val="#ppt_y"/>
                                          </p:val>
                                        </p:tav>
                                      </p:tavLst>
                                    </p:anim>
                                  </p:childTnLst>
                                </p:cTn>
                              </p:par>
                              <p:par>
                                <p:cTn id="984" presetID="2" presetClass="entr" presetSubtype="4" fill="hold" grpId="0" nodeType="withEffect">
                                  <p:stCondLst>
                                    <p:cond delay="0"/>
                                  </p:stCondLst>
                                  <p:childTnLst>
                                    <p:set>
                                      <p:cBhvr>
                                        <p:cTn id="985" dur="1" fill="hold">
                                          <p:stCondLst>
                                            <p:cond delay="0"/>
                                          </p:stCondLst>
                                        </p:cTn>
                                        <p:tgtEl>
                                          <p:spTgt spid="1108"/>
                                        </p:tgtEl>
                                        <p:attrNameLst>
                                          <p:attrName>style.visibility</p:attrName>
                                        </p:attrNameLst>
                                      </p:cBhvr>
                                      <p:to>
                                        <p:strVal val="visible"/>
                                      </p:to>
                                    </p:set>
                                    <p:anim calcmode="lin" valueType="num">
                                      <p:cBhvr additive="base">
                                        <p:cTn id="986" dur="500" fill="hold"/>
                                        <p:tgtEl>
                                          <p:spTgt spid="1108"/>
                                        </p:tgtEl>
                                        <p:attrNameLst>
                                          <p:attrName>ppt_x</p:attrName>
                                        </p:attrNameLst>
                                      </p:cBhvr>
                                      <p:tavLst>
                                        <p:tav tm="0">
                                          <p:val>
                                            <p:strVal val="#ppt_x"/>
                                          </p:val>
                                        </p:tav>
                                        <p:tav tm="100000">
                                          <p:val>
                                            <p:strVal val="#ppt_x"/>
                                          </p:val>
                                        </p:tav>
                                      </p:tavLst>
                                    </p:anim>
                                    <p:anim calcmode="lin" valueType="num">
                                      <p:cBhvr additive="base">
                                        <p:cTn id="987" dur="500" fill="hold"/>
                                        <p:tgtEl>
                                          <p:spTgt spid="1108"/>
                                        </p:tgtEl>
                                        <p:attrNameLst>
                                          <p:attrName>ppt_y</p:attrName>
                                        </p:attrNameLst>
                                      </p:cBhvr>
                                      <p:tavLst>
                                        <p:tav tm="0">
                                          <p:val>
                                            <p:strVal val="1+#ppt_h/2"/>
                                          </p:val>
                                        </p:tav>
                                        <p:tav tm="100000">
                                          <p:val>
                                            <p:strVal val="#ppt_y"/>
                                          </p:val>
                                        </p:tav>
                                      </p:tavLst>
                                    </p:anim>
                                  </p:childTnLst>
                                </p:cTn>
                              </p:par>
                              <p:par>
                                <p:cTn id="988" presetID="2" presetClass="entr" presetSubtype="4" fill="hold" grpId="0" nodeType="withEffect">
                                  <p:stCondLst>
                                    <p:cond delay="0"/>
                                  </p:stCondLst>
                                  <p:childTnLst>
                                    <p:set>
                                      <p:cBhvr>
                                        <p:cTn id="989" dur="1" fill="hold">
                                          <p:stCondLst>
                                            <p:cond delay="0"/>
                                          </p:stCondLst>
                                        </p:cTn>
                                        <p:tgtEl>
                                          <p:spTgt spid="1109"/>
                                        </p:tgtEl>
                                        <p:attrNameLst>
                                          <p:attrName>style.visibility</p:attrName>
                                        </p:attrNameLst>
                                      </p:cBhvr>
                                      <p:to>
                                        <p:strVal val="visible"/>
                                      </p:to>
                                    </p:set>
                                    <p:anim calcmode="lin" valueType="num">
                                      <p:cBhvr additive="base">
                                        <p:cTn id="990" dur="500" fill="hold"/>
                                        <p:tgtEl>
                                          <p:spTgt spid="1109"/>
                                        </p:tgtEl>
                                        <p:attrNameLst>
                                          <p:attrName>ppt_x</p:attrName>
                                        </p:attrNameLst>
                                      </p:cBhvr>
                                      <p:tavLst>
                                        <p:tav tm="0">
                                          <p:val>
                                            <p:strVal val="#ppt_x"/>
                                          </p:val>
                                        </p:tav>
                                        <p:tav tm="100000">
                                          <p:val>
                                            <p:strVal val="#ppt_x"/>
                                          </p:val>
                                        </p:tav>
                                      </p:tavLst>
                                    </p:anim>
                                    <p:anim calcmode="lin" valueType="num">
                                      <p:cBhvr additive="base">
                                        <p:cTn id="991" dur="500" fill="hold"/>
                                        <p:tgtEl>
                                          <p:spTgt spid="1109"/>
                                        </p:tgtEl>
                                        <p:attrNameLst>
                                          <p:attrName>ppt_y</p:attrName>
                                        </p:attrNameLst>
                                      </p:cBhvr>
                                      <p:tavLst>
                                        <p:tav tm="0">
                                          <p:val>
                                            <p:strVal val="1+#ppt_h/2"/>
                                          </p:val>
                                        </p:tav>
                                        <p:tav tm="100000">
                                          <p:val>
                                            <p:strVal val="#ppt_y"/>
                                          </p:val>
                                        </p:tav>
                                      </p:tavLst>
                                    </p:anim>
                                  </p:childTnLst>
                                </p:cTn>
                              </p:par>
                              <p:par>
                                <p:cTn id="992" presetID="2" presetClass="entr" presetSubtype="4" fill="hold" grpId="0" nodeType="withEffect">
                                  <p:stCondLst>
                                    <p:cond delay="0"/>
                                  </p:stCondLst>
                                  <p:childTnLst>
                                    <p:set>
                                      <p:cBhvr>
                                        <p:cTn id="993" dur="1" fill="hold">
                                          <p:stCondLst>
                                            <p:cond delay="0"/>
                                          </p:stCondLst>
                                        </p:cTn>
                                        <p:tgtEl>
                                          <p:spTgt spid="1110"/>
                                        </p:tgtEl>
                                        <p:attrNameLst>
                                          <p:attrName>style.visibility</p:attrName>
                                        </p:attrNameLst>
                                      </p:cBhvr>
                                      <p:to>
                                        <p:strVal val="visible"/>
                                      </p:to>
                                    </p:set>
                                    <p:anim calcmode="lin" valueType="num">
                                      <p:cBhvr additive="base">
                                        <p:cTn id="994" dur="500" fill="hold"/>
                                        <p:tgtEl>
                                          <p:spTgt spid="1110"/>
                                        </p:tgtEl>
                                        <p:attrNameLst>
                                          <p:attrName>ppt_x</p:attrName>
                                        </p:attrNameLst>
                                      </p:cBhvr>
                                      <p:tavLst>
                                        <p:tav tm="0">
                                          <p:val>
                                            <p:strVal val="#ppt_x"/>
                                          </p:val>
                                        </p:tav>
                                        <p:tav tm="100000">
                                          <p:val>
                                            <p:strVal val="#ppt_x"/>
                                          </p:val>
                                        </p:tav>
                                      </p:tavLst>
                                    </p:anim>
                                    <p:anim calcmode="lin" valueType="num">
                                      <p:cBhvr additive="base">
                                        <p:cTn id="995" dur="500" fill="hold"/>
                                        <p:tgtEl>
                                          <p:spTgt spid="1110"/>
                                        </p:tgtEl>
                                        <p:attrNameLst>
                                          <p:attrName>ppt_y</p:attrName>
                                        </p:attrNameLst>
                                      </p:cBhvr>
                                      <p:tavLst>
                                        <p:tav tm="0">
                                          <p:val>
                                            <p:strVal val="1+#ppt_h/2"/>
                                          </p:val>
                                        </p:tav>
                                        <p:tav tm="100000">
                                          <p:val>
                                            <p:strVal val="#ppt_y"/>
                                          </p:val>
                                        </p:tav>
                                      </p:tavLst>
                                    </p:anim>
                                  </p:childTnLst>
                                </p:cTn>
                              </p:par>
                              <p:par>
                                <p:cTn id="996" presetID="2" presetClass="entr" presetSubtype="4" fill="hold" grpId="0" nodeType="withEffect">
                                  <p:stCondLst>
                                    <p:cond delay="0"/>
                                  </p:stCondLst>
                                  <p:childTnLst>
                                    <p:set>
                                      <p:cBhvr>
                                        <p:cTn id="997" dur="1" fill="hold">
                                          <p:stCondLst>
                                            <p:cond delay="0"/>
                                          </p:stCondLst>
                                        </p:cTn>
                                        <p:tgtEl>
                                          <p:spTgt spid="1111"/>
                                        </p:tgtEl>
                                        <p:attrNameLst>
                                          <p:attrName>style.visibility</p:attrName>
                                        </p:attrNameLst>
                                      </p:cBhvr>
                                      <p:to>
                                        <p:strVal val="visible"/>
                                      </p:to>
                                    </p:set>
                                    <p:anim calcmode="lin" valueType="num">
                                      <p:cBhvr additive="base">
                                        <p:cTn id="998" dur="500" fill="hold"/>
                                        <p:tgtEl>
                                          <p:spTgt spid="1111"/>
                                        </p:tgtEl>
                                        <p:attrNameLst>
                                          <p:attrName>ppt_x</p:attrName>
                                        </p:attrNameLst>
                                      </p:cBhvr>
                                      <p:tavLst>
                                        <p:tav tm="0">
                                          <p:val>
                                            <p:strVal val="#ppt_x"/>
                                          </p:val>
                                        </p:tav>
                                        <p:tav tm="100000">
                                          <p:val>
                                            <p:strVal val="#ppt_x"/>
                                          </p:val>
                                        </p:tav>
                                      </p:tavLst>
                                    </p:anim>
                                    <p:anim calcmode="lin" valueType="num">
                                      <p:cBhvr additive="base">
                                        <p:cTn id="999" dur="500" fill="hold"/>
                                        <p:tgtEl>
                                          <p:spTgt spid="1111"/>
                                        </p:tgtEl>
                                        <p:attrNameLst>
                                          <p:attrName>ppt_y</p:attrName>
                                        </p:attrNameLst>
                                      </p:cBhvr>
                                      <p:tavLst>
                                        <p:tav tm="0">
                                          <p:val>
                                            <p:strVal val="1+#ppt_h/2"/>
                                          </p:val>
                                        </p:tav>
                                        <p:tav tm="100000">
                                          <p:val>
                                            <p:strVal val="#ppt_y"/>
                                          </p:val>
                                        </p:tav>
                                      </p:tavLst>
                                    </p:anim>
                                  </p:childTnLst>
                                </p:cTn>
                              </p:par>
                              <p:par>
                                <p:cTn id="1000" presetID="2" presetClass="entr" presetSubtype="4" fill="hold" grpId="0" nodeType="withEffect">
                                  <p:stCondLst>
                                    <p:cond delay="0"/>
                                  </p:stCondLst>
                                  <p:childTnLst>
                                    <p:set>
                                      <p:cBhvr>
                                        <p:cTn id="1001" dur="1" fill="hold">
                                          <p:stCondLst>
                                            <p:cond delay="0"/>
                                          </p:stCondLst>
                                        </p:cTn>
                                        <p:tgtEl>
                                          <p:spTgt spid="1112"/>
                                        </p:tgtEl>
                                        <p:attrNameLst>
                                          <p:attrName>style.visibility</p:attrName>
                                        </p:attrNameLst>
                                      </p:cBhvr>
                                      <p:to>
                                        <p:strVal val="visible"/>
                                      </p:to>
                                    </p:set>
                                    <p:anim calcmode="lin" valueType="num">
                                      <p:cBhvr additive="base">
                                        <p:cTn id="1002" dur="500" fill="hold"/>
                                        <p:tgtEl>
                                          <p:spTgt spid="1112"/>
                                        </p:tgtEl>
                                        <p:attrNameLst>
                                          <p:attrName>ppt_x</p:attrName>
                                        </p:attrNameLst>
                                      </p:cBhvr>
                                      <p:tavLst>
                                        <p:tav tm="0">
                                          <p:val>
                                            <p:strVal val="#ppt_x"/>
                                          </p:val>
                                        </p:tav>
                                        <p:tav tm="100000">
                                          <p:val>
                                            <p:strVal val="#ppt_x"/>
                                          </p:val>
                                        </p:tav>
                                      </p:tavLst>
                                    </p:anim>
                                    <p:anim calcmode="lin" valueType="num">
                                      <p:cBhvr additive="base">
                                        <p:cTn id="1003" dur="500" fill="hold"/>
                                        <p:tgtEl>
                                          <p:spTgt spid="1112"/>
                                        </p:tgtEl>
                                        <p:attrNameLst>
                                          <p:attrName>ppt_y</p:attrName>
                                        </p:attrNameLst>
                                      </p:cBhvr>
                                      <p:tavLst>
                                        <p:tav tm="0">
                                          <p:val>
                                            <p:strVal val="1+#ppt_h/2"/>
                                          </p:val>
                                        </p:tav>
                                        <p:tav tm="100000">
                                          <p:val>
                                            <p:strVal val="#ppt_y"/>
                                          </p:val>
                                        </p:tav>
                                      </p:tavLst>
                                    </p:anim>
                                  </p:childTnLst>
                                </p:cTn>
                              </p:par>
                              <p:par>
                                <p:cTn id="1004" presetID="2" presetClass="entr" presetSubtype="4" fill="hold" grpId="0" nodeType="withEffect">
                                  <p:stCondLst>
                                    <p:cond delay="0"/>
                                  </p:stCondLst>
                                  <p:childTnLst>
                                    <p:set>
                                      <p:cBhvr>
                                        <p:cTn id="1005" dur="1" fill="hold">
                                          <p:stCondLst>
                                            <p:cond delay="0"/>
                                          </p:stCondLst>
                                        </p:cTn>
                                        <p:tgtEl>
                                          <p:spTgt spid="1113"/>
                                        </p:tgtEl>
                                        <p:attrNameLst>
                                          <p:attrName>style.visibility</p:attrName>
                                        </p:attrNameLst>
                                      </p:cBhvr>
                                      <p:to>
                                        <p:strVal val="visible"/>
                                      </p:to>
                                    </p:set>
                                    <p:anim calcmode="lin" valueType="num">
                                      <p:cBhvr additive="base">
                                        <p:cTn id="1006" dur="500" fill="hold"/>
                                        <p:tgtEl>
                                          <p:spTgt spid="1113"/>
                                        </p:tgtEl>
                                        <p:attrNameLst>
                                          <p:attrName>ppt_x</p:attrName>
                                        </p:attrNameLst>
                                      </p:cBhvr>
                                      <p:tavLst>
                                        <p:tav tm="0">
                                          <p:val>
                                            <p:strVal val="#ppt_x"/>
                                          </p:val>
                                        </p:tav>
                                        <p:tav tm="100000">
                                          <p:val>
                                            <p:strVal val="#ppt_x"/>
                                          </p:val>
                                        </p:tav>
                                      </p:tavLst>
                                    </p:anim>
                                    <p:anim calcmode="lin" valueType="num">
                                      <p:cBhvr additive="base">
                                        <p:cTn id="1007" dur="500" fill="hold"/>
                                        <p:tgtEl>
                                          <p:spTgt spid="1113"/>
                                        </p:tgtEl>
                                        <p:attrNameLst>
                                          <p:attrName>ppt_y</p:attrName>
                                        </p:attrNameLst>
                                      </p:cBhvr>
                                      <p:tavLst>
                                        <p:tav tm="0">
                                          <p:val>
                                            <p:strVal val="1+#ppt_h/2"/>
                                          </p:val>
                                        </p:tav>
                                        <p:tav tm="100000">
                                          <p:val>
                                            <p:strVal val="#ppt_y"/>
                                          </p:val>
                                        </p:tav>
                                      </p:tavLst>
                                    </p:anim>
                                  </p:childTnLst>
                                </p:cTn>
                              </p:par>
                              <p:par>
                                <p:cTn id="1008" presetID="2" presetClass="entr" presetSubtype="4" fill="hold" grpId="0" nodeType="withEffect">
                                  <p:stCondLst>
                                    <p:cond delay="0"/>
                                  </p:stCondLst>
                                  <p:childTnLst>
                                    <p:set>
                                      <p:cBhvr>
                                        <p:cTn id="1009" dur="1" fill="hold">
                                          <p:stCondLst>
                                            <p:cond delay="0"/>
                                          </p:stCondLst>
                                        </p:cTn>
                                        <p:tgtEl>
                                          <p:spTgt spid="1114"/>
                                        </p:tgtEl>
                                        <p:attrNameLst>
                                          <p:attrName>style.visibility</p:attrName>
                                        </p:attrNameLst>
                                      </p:cBhvr>
                                      <p:to>
                                        <p:strVal val="visible"/>
                                      </p:to>
                                    </p:set>
                                    <p:anim calcmode="lin" valueType="num">
                                      <p:cBhvr additive="base">
                                        <p:cTn id="1010" dur="500" fill="hold"/>
                                        <p:tgtEl>
                                          <p:spTgt spid="1114"/>
                                        </p:tgtEl>
                                        <p:attrNameLst>
                                          <p:attrName>ppt_x</p:attrName>
                                        </p:attrNameLst>
                                      </p:cBhvr>
                                      <p:tavLst>
                                        <p:tav tm="0">
                                          <p:val>
                                            <p:strVal val="#ppt_x"/>
                                          </p:val>
                                        </p:tav>
                                        <p:tav tm="100000">
                                          <p:val>
                                            <p:strVal val="#ppt_x"/>
                                          </p:val>
                                        </p:tav>
                                      </p:tavLst>
                                    </p:anim>
                                    <p:anim calcmode="lin" valueType="num">
                                      <p:cBhvr additive="base">
                                        <p:cTn id="1011" dur="500" fill="hold"/>
                                        <p:tgtEl>
                                          <p:spTgt spid="1114"/>
                                        </p:tgtEl>
                                        <p:attrNameLst>
                                          <p:attrName>ppt_y</p:attrName>
                                        </p:attrNameLst>
                                      </p:cBhvr>
                                      <p:tavLst>
                                        <p:tav tm="0">
                                          <p:val>
                                            <p:strVal val="1+#ppt_h/2"/>
                                          </p:val>
                                        </p:tav>
                                        <p:tav tm="100000">
                                          <p:val>
                                            <p:strVal val="#ppt_y"/>
                                          </p:val>
                                        </p:tav>
                                      </p:tavLst>
                                    </p:anim>
                                  </p:childTnLst>
                                </p:cTn>
                              </p:par>
                              <p:par>
                                <p:cTn id="1012" presetID="2" presetClass="entr" presetSubtype="4" fill="hold" grpId="0" nodeType="withEffect">
                                  <p:stCondLst>
                                    <p:cond delay="0"/>
                                  </p:stCondLst>
                                  <p:childTnLst>
                                    <p:set>
                                      <p:cBhvr>
                                        <p:cTn id="1013" dur="1" fill="hold">
                                          <p:stCondLst>
                                            <p:cond delay="0"/>
                                          </p:stCondLst>
                                        </p:cTn>
                                        <p:tgtEl>
                                          <p:spTgt spid="1115"/>
                                        </p:tgtEl>
                                        <p:attrNameLst>
                                          <p:attrName>style.visibility</p:attrName>
                                        </p:attrNameLst>
                                      </p:cBhvr>
                                      <p:to>
                                        <p:strVal val="visible"/>
                                      </p:to>
                                    </p:set>
                                    <p:anim calcmode="lin" valueType="num">
                                      <p:cBhvr additive="base">
                                        <p:cTn id="1014" dur="500" fill="hold"/>
                                        <p:tgtEl>
                                          <p:spTgt spid="1115"/>
                                        </p:tgtEl>
                                        <p:attrNameLst>
                                          <p:attrName>ppt_x</p:attrName>
                                        </p:attrNameLst>
                                      </p:cBhvr>
                                      <p:tavLst>
                                        <p:tav tm="0">
                                          <p:val>
                                            <p:strVal val="#ppt_x"/>
                                          </p:val>
                                        </p:tav>
                                        <p:tav tm="100000">
                                          <p:val>
                                            <p:strVal val="#ppt_x"/>
                                          </p:val>
                                        </p:tav>
                                      </p:tavLst>
                                    </p:anim>
                                    <p:anim calcmode="lin" valueType="num">
                                      <p:cBhvr additive="base">
                                        <p:cTn id="1015" dur="500" fill="hold"/>
                                        <p:tgtEl>
                                          <p:spTgt spid="1115"/>
                                        </p:tgtEl>
                                        <p:attrNameLst>
                                          <p:attrName>ppt_y</p:attrName>
                                        </p:attrNameLst>
                                      </p:cBhvr>
                                      <p:tavLst>
                                        <p:tav tm="0">
                                          <p:val>
                                            <p:strVal val="1+#ppt_h/2"/>
                                          </p:val>
                                        </p:tav>
                                        <p:tav tm="100000">
                                          <p:val>
                                            <p:strVal val="#ppt_y"/>
                                          </p:val>
                                        </p:tav>
                                      </p:tavLst>
                                    </p:anim>
                                  </p:childTnLst>
                                </p:cTn>
                              </p:par>
                              <p:par>
                                <p:cTn id="1016" presetID="2" presetClass="entr" presetSubtype="4" fill="hold" grpId="0" nodeType="withEffect">
                                  <p:stCondLst>
                                    <p:cond delay="0"/>
                                  </p:stCondLst>
                                  <p:childTnLst>
                                    <p:set>
                                      <p:cBhvr>
                                        <p:cTn id="1017" dur="1" fill="hold">
                                          <p:stCondLst>
                                            <p:cond delay="0"/>
                                          </p:stCondLst>
                                        </p:cTn>
                                        <p:tgtEl>
                                          <p:spTgt spid="1116"/>
                                        </p:tgtEl>
                                        <p:attrNameLst>
                                          <p:attrName>style.visibility</p:attrName>
                                        </p:attrNameLst>
                                      </p:cBhvr>
                                      <p:to>
                                        <p:strVal val="visible"/>
                                      </p:to>
                                    </p:set>
                                    <p:anim calcmode="lin" valueType="num">
                                      <p:cBhvr additive="base">
                                        <p:cTn id="1018" dur="500" fill="hold"/>
                                        <p:tgtEl>
                                          <p:spTgt spid="1116"/>
                                        </p:tgtEl>
                                        <p:attrNameLst>
                                          <p:attrName>ppt_x</p:attrName>
                                        </p:attrNameLst>
                                      </p:cBhvr>
                                      <p:tavLst>
                                        <p:tav tm="0">
                                          <p:val>
                                            <p:strVal val="#ppt_x"/>
                                          </p:val>
                                        </p:tav>
                                        <p:tav tm="100000">
                                          <p:val>
                                            <p:strVal val="#ppt_x"/>
                                          </p:val>
                                        </p:tav>
                                      </p:tavLst>
                                    </p:anim>
                                    <p:anim calcmode="lin" valueType="num">
                                      <p:cBhvr additive="base">
                                        <p:cTn id="1019" dur="500" fill="hold"/>
                                        <p:tgtEl>
                                          <p:spTgt spid="1116"/>
                                        </p:tgtEl>
                                        <p:attrNameLst>
                                          <p:attrName>ppt_y</p:attrName>
                                        </p:attrNameLst>
                                      </p:cBhvr>
                                      <p:tavLst>
                                        <p:tav tm="0">
                                          <p:val>
                                            <p:strVal val="1+#ppt_h/2"/>
                                          </p:val>
                                        </p:tav>
                                        <p:tav tm="100000">
                                          <p:val>
                                            <p:strVal val="#ppt_y"/>
                                          </p:val>
                                        </p:tav>
                                      </p:tavLst>
                                    </p:anim>
                                  </p:childTnLst>
                                </p:cTn>
                              </p:par>
                              <p:par>
                                <p:cTn id="1020" presetID="2" presetClass="entr" presetSubtype="4" fill="hold" grpId="0" nodeType="withEffect">
                                  <p:stCondLst>
                                    <p:cond delay="0"/>
                                  </p:stCondLst>
                                  <p:childTnLst>
                                    <p:set>
                                      <p:cBhvr>
                                        <p:cTn id="1021" dur="1" fill="hold">
                                          <p:stCondLst>
                                            <p:cond delay="0"/>
                                          </p:stCondLst>
                                        </p:cTn>
                                        <p:tgtEl>
                                          <p:spTgt spid="1105"/>
                                        </p:tgtEl>
                                        <p:attrNameLst>
                                          <p:attrName>style.visibility</p:attrName>
                                        </p:attrNameLst>
                                      </p:cBhvr>
                                      <p:to>
                                        <p:strVal val="visible"/>
                                      </p:to>
                                    </p:set>
                                    <p:anim calcmode="lin" valueType="num">
                                      <p:cBhvr additive="base">
                                        <p:cTn id="1022" dur="500" fill="hold"/>
                                        <p:tgtEl>
                                          <p:spTgt spid="1105"/>
                                        </p:tgtEl>
                                        <p:attrNameLst>
                                          <p:attrName>ppt_x</p:attrName>
                                        </p:attrNameLst>
                                      </p:cBhvr>
                                      <p:tavLst>
                                        <p:tav tm="0">
                                          <p:val>
                                            <p:strVal val="#ppt_x"/>
                                          </p:val>
                                        </p:tav>
                                        <p:tav tm="100000">
                                          <p:val>
                                            <p:strVal val="#ppt_x"/>
                                          </p:val>
                                        </p:tav>
                                      </p:tavLst>
                                    </p:anim>
                                    <p:anim calcmode="lin" valueType="num">
                                      <p:cBhvr additive="base">
                                        <p:cTn id="1023" dur="500" fill="hold"/>
                                        <p:tgtEl>
                                          <p:spTgt spid="1105"/>
                                        </p:tgtEl>
                                        <p:attrNameLst>
                                          <p:attrName>ppt_y</p:attrName>
                                        </p:attrNameLst>
                                      </p:cBhvr>
                                      <p:tavLst>
                                        <p:tav tm="0">
                                          <p:val>
                                            <p:strVal val="1+#ppt_h/2"/>
                                          </p:val>
                                        </p:tav>
                                        <p:tav tm="100000">
                                          <p:val>
                                            <p:strVal val="#ppt_y"/>
                                          </p:val>
                                        </p:tav>
                                      </p:tavLst>
                                    </p:anim>
                                  </p:childTnLst>
                                </p:cTn>
                              </p:par>
                            </p:childTnLst>
                          </p:cTn>
                        </p:par>
                        <p:par>
                          <p:cTn id="1024" fill="hold">
                            <p:stCondLst>
                              <p:cond delay="34500"/>
                            </p:stCondLst>
                            <p:childTnLst>
                              <p:par>
                                <p:cTn id="1025" presetID="10" presetClass="entr" presetSubtype="0" fill="hold" grpId="0" nodeType="afterEffect">
                                  <p:stCondLst>
                                    <p:cond delay="0"/>
                                  </p:stCondLst>
                                  <p:childTnLst>
                                    <p:set>
                                      <p:cBhvr>
                                        <p:cTn id="1026" dur="1" fill="hold">
                                          <p:stCondLst>
                                            <p:cond delay="0"/>
                                          </p:stCondLst>
                                        </p:cTn>
                                        <p:tgtEl>
                                          <p:spTgt spid="1117"/>
                                        </p:tgtEl>
                                        <p:attrNameLst>
                                          <p:attrName>style.visibility</p:attrName>
                                        </p:attrNameLst>
                                      </p:cBhvr>
                                      <p:to>
                                        <p:strVal val="visible"/>
                                      </p:to>
                                    </p:set>
                                    <p:animEffect transition="in" filter="fade">
                                      <p:cBhvr>
                                        <p:cTn id="1027" dur="500"/>
                                        <p:tgtEl>
                                          <p:spTgt spid="1117"/>
                                        </p:tgtEl>
                                      </p:cBhvr>
                                    </p:animEffect>
                                  </p:childTnLst>
                                </p:cTn>
                              </p:par>
                              <p:par>
                                <p:cTn id="1028" presetID="21" presetClass="entr" presetSubtype="1" fill="hold" nodeType="withEffect">
                                  <p:stCondLst>
                                    <p:cond delay="0"/>
                                  </p:stCondLst>
                                  <p:childTnLst>
                                    <p:set>
                                      <p:cBhvr>
                                        <p:cTn id="1029" dur="1" fill="hold">
                                          <p:stCondLst>
                                            <p:cond delay="0"/>
                                          </p:stCondLst>
                                        </p:cTn>
                                        <p:tgtEl>
                                          <p:spTgt spid="1118"/>
                                        </p:tgtEl>
                                        <p:attrNameLst>
                                          <p:attrName>style.visibility</p:attrName>
                                        </p:attrNameLst>
                                      </p:cBhvr>
                                      <p:to>
                                        <p:strVal val="visible"/>
                                      </p:to>
                                    </p:set>
                                    <p:animEffect transition="in" filter="wheel(1)">
                                      <p:cBhvr>
                                        <p:cTn id="1030" dur="1000"/>
                                        <p:tgtEl>
                                          <p:spTgt spid="1118"/>
                                        </p:tgtEl>
                                      </p:cBhvr>
                                    </p:animEffect>
                                  </p:childTnLst>
                                </p:cTn>
                              </p:par>
                              <p:par>
                                <p:cTn id="1031" presetID="21" presetClass="entr" presetSubtype="1" fill="hold" nodeType="withEffect">
                                  <p:stCondLst>
                                    <p:cond delay="0"/>
                                  </p:stCondLst>
                                  <p:childTnLst>
                                    <p:set>
                                      <p:cBhvr>
                                        <p:cTn id="1032" dur="1" fill="hold">
                                          <p:stCondLst>
                                            <p:cond delay="0"/>
                                          </p:stCondLst>
                                        </p:cTn>
                                        <p:tgtEl>
                                          <p:spTgt spid="1122"/>
                                        </p:tgtEl>
                                        <p:attrNameLst>
                                          <p:attrName>style.visibility</p:attrName>
                                        </p:attrNameLst>
                                      </p:cBhvr>
                                      <p:to>
                                        <p:strVal val="visible"/>
                                      </p:to>
                                    </p:set>
                                    <p:animEffect transition="in" filter="wheel(1)">
                                      <p:cBhvr>
                                        <p:cTn id="1033" dur="1000"/>
                                        <p:tgtEl>
                                          <p:spTgt spid="1122"/>
                                        </p:tgtEl>
                                      </p:cBhvr>
                                    </p:animEffect>
                                  </p:childTnLst>
                                </p:cTn>
                              </p:par>
                              <p:par>
                                <p:cTn id="1034" presetID="21" presetClass="entr" presetSubtype="1" fill="hold" nodeType="withEffect">
                                  <p:stCondLst>
                                    <p:cond delay="0"/>
                                  </p:stCondLst>
                                  <p:childTnLst>
                                    <p:set>
                                      <p:cBhvr>
                                        <p:cTn id="1035" dur="1" fill="hold">
                                          <p:stCondLst>
                                            <p:cond delay="0"/>
                                          </p:stCondLst>
                                        </p:cTn>
                                        <p:tgtEl>
                                          <p:spTgt spid="1123"/>
                                        </p:tgtEl>
                                        <p:attrNameLst>
                                          <p:attrName>style.visibility</p:attrName>
                                        </p:attrNameLst>
                                      </p:cBhvr>
                                      <p:to>
                                        <p:strVal val="visible"/>
                                      </p:to>
                                    </p:set>
                                    <p:animEffect transition="in" filter="wheel(1)">
                                      <p:cBhvr>
                                        <p:cTn id="1036" dur="1000"/>
                                        <p:tgtEl>
                                          <p:spTgt spid="1123"/>
                                        </p:tgtEl>
                                      </p:cBhvr>
                                    </p:animEffect>
                                  </p:childTnLst>
                                </p:cTn>
                              </p:par>
                              <p:par>
                                <p:cTn id="1037" presetID="21" presetClass="entr" presetSubtype="1" fill="hold" nodeType="withEffect">
                                  <p:stCondLst>
                                    <p:cond delay="0"/>
                                  </p:stCondLst>
                                  <p:childTnLst>
                                    <p:set>
                                      <p:cBhvr>
                                        <p:cTn id="1038" dur="1" fill="hold">
                                          <p:stCondLst>
                                            <p:cond delay="0"/>
                                          </p:stCondLst>
                                        </p:cTn>
                                        <p:tgtEl>
                                          <p:spTgt spid="1124"/>
                                        </p:tgtEl>
                                        <p:attrNameLst>
                                          <p:attrName>style.visibility</p:attrName>
                                        </p:attrNameLst>
                                      </p:cBhvr>
                                      <p:to>
                                        <p:strVal val="visible"/>
                                      </p:to>
                                    </p:set>
                                    <p:animEffect transition="in" filter="wheel(1)">
                                      <p:cBhvr>
                                        <p:cTn id="1039" dur="1000"/>
                                        <p:tgtEl>
                                          <p:spTgt spid="1124"/>
                                        </p:tgtEl>
                                      </p:cBhvr>
                                    </p:animEffect>
                                  </p:childTnLst>
                                </p:cTn>
                              </p:par>
                              <p:par>
                                <p:cTn id="1040" presetID="21" presetClass="entr" presetSubtype="1" fill="hold" nodeType="withEffect">
                                  <p:stCondLst>
                                    <p:cond delay="0"/>
                                  </p:stCondLst>
                                  <p:childTnLst>
                                    <p:set>
                                      <p:cBhvr>
                                        <p:cTn id="1041" dur="1" fill="hold">
                                          <p:stCondLst>
                                            <p:cond delay="0"/>
                                          </p:stCondLst>
                                        </p:cTn>
                                        <p:tgtEl>
                                          <p:spTgt spid="1125"/>
                                        </p:tgtEl>
                                        <p:attrNameLst>
                                          <p:attrName>style.visibility</p:attrName>
                                        </p:attrNameLst>
                                      </p:cBhvr>
                                      <p:to>
                                        <p:strVal val="visible"/>
                                      </p:to>
                                    </p:set>
                                    <p:animEffect transition="in" filter="wheel(1)">
                                      <p:cBhvr>
                                        <p:cTn id="1042" dur="1000"/>
                                        <p:tgtEl>
                                          <p:spTgt spid="1125"/>
                                        </p:tgtEl>
                                      </p:cBhvr>
                                    </p:animEffect>
                                  </p:childTnLst>
                                </p:cTn>
                              </p:par>
                              <p:par>
                                <p:cTn id="1043" presetID="21" presetClass="entr" presetSubtype="1" fill="hold" nodeType="withEffect">
                                  <p:stCondLst>
                                    <p:cond delay="0"/>
                                  </p:stCondLst>
                                  <p:childTnLst>
                                    <p:set>
                                      <p:cBhvr>
                                        <p:cTn id="1044" dur="1" fill="hold">
                                          <p:stCondLst>
                                            <p:cond delay="0"/>
                                          </p:stCondLst>
                                        </p:cTn>
                                        <p:tgtEl>
                                          <p:spTgt spid="1126"/>
                                        </p:tgtEl>
                                        <p:attrNameLst>
                                          <p:attrName>style.visibility</p:attrName>
                                        </p:attrNameLst>
                                      </p:cBhvr>
                                      <p:to>
                                        <p:strVal val="visible"/>
                                      </p:to>
                                    </p:set>
                                    <p:animEffect transition="in" filter="wheel(1)">
                                      <p:cBhvr>
                                        <p:cTn id="1045" dur="1000"/>
                                        <p:tgtEl>
                                          <p:spTgt spid="1126"/>
                                        </p:tgtEl>
                                      </p:cBhvr>
                                    </p:animEffect>
                                  </p:childTnLst>
                                </p:cTn>
                              </p:par>
                              <p:par>
                                <p:cTn id="1046" presetID="21" presetClass="entr" presetSubtype="1" fill="hold" nodeType="withEffect">
                                  <p:stCondLst>
                                    <p:cond delay="0"/>
                                  </p:stCondLst>
                                  <p:childTnLst>
                                    <p:set>
                                      <p:cBhvr>
                                        <p:cTn id="1047" dur="1" fill="hold">
                                          <p:stCondLst>
                                            <p:cond delay="0"/>
                                          </p:stCondLst>
                                        </p:cTn>
                                        <p:tgtEl>
                                          <p:spTgt spid="1127"/>
                                        </p:tgtEl>
                                        <p:attrNameLst>
                                          <p:attrName>style.visibility</p:attrName>
                                        </p:attrNameLst>
                                      </p:cBhvr>
                                      <p:to>
                                        <p:strVal val="visible"/>
                                      </p:to>
                                    </p:set>
                                    <p:animEffect transition="in" filter="wheel(1)">
                                      <p:cBhvr>
                                        <p:cTn id="1048" dur="1000"/>
                                        <p:tgtEl>
                                          <p:spTgt spid="1127"/>
                                        </p:tgtEl>
                                      </p:cBhvr>
                                    </p:animEffect>
                                  </p:childTnLst>
                                </p:cTn>
                              </p:par>
                              <p:par>
                                <p:cTn id="1049" presetID="21" presetClass="entr" presetSubtype="1" fill="hold" nodeType="withEffect">
                                  <p:stCondLst>
                                    <p:cond delay="0"/>
                                  </p:stCondLst>
                                  <p:childTnLst>
                                    <p:set>
                                      <p:cBhvr>
                                        <p:cTn id="1050" dur="1" fill="hold">
                                          <p:stCondLst>
                                            <p:cond delay="0"/>
                                          </p:stCondLst>
                                        </p:cTn>
                                        <p:tgtEl>
                                          <p:spTgt spid="1128"/>
                                        </p:tgtEl>
                                        <p:attrNameLst>
                                          <p:attrName>style.visibility</p:attrName>
                                        </p:attrNameLst>
                                      </p:cBhvr>
                                      <p:to>
                                        <p:strVal val="visible"/>
                                      </p:to>
                                    </p:set>
                                    <p:animEffect transition="in" filter="wheel(1)">
                                      <p:cBhvr>
                                        <p:cTn id="1051" dur="1000"/>
                                        <p:tgtEl>
                                          <p:spTgt spid="1128"/>
                                        </p:tgtEl>
                                      </p:cBhvr>
                                    </p:animEffect>
                                  </p:childTnLst>
                                </p:cTn>
                              </p:par>
                              <p:par>
                                <p:cTn id="1052" presetID="21" presetClass="entr" presetSubtype="1" fill="hold" nodeType="withEffect">
                                  <p:stCondLst>
                                    <p:cond delay="0"/>
                                  </p:stCondLst>
                                  <p:childTnLst>
                                    <p:set>
                                      <p:cBhvr>
                                        <p:cTn id="1053" dur="1" fill="hold">
                                          <p:stCondLst>
                                            <p:cond delay="0"/>
                                          </p:stCondLst>
                                        </p:cTn>
                                        <p:tgtEl>
                                          <p:spTgt spid="1129"/>
                                        </p:tgtEl>
                                        <p:attrNameLst>
                                          <p:attrName>style.visibility</p:attrName>
                                        </p:attrNameLst>
                                      </p:cBhvr>
                                      <p:to>
                                        <p:strVal val="visible"/>
                                      </p:to>
                                    </p:set>
                                    <p:animEffect transition="in" filter="wheel(1)">
                                      <p:cBhvr>
                                        <p:cTn id="1054" dur="1000"/>
                                        <p:tgtEl>
                                          <p:spTgt spid="1129"/>
                                        </p:tgtEl>
                                      </p:cBhvr>
                                    </p:animEffect>
                                  </p:childTnLst>
                                </p:cTn>
                              </p:par>
                              <p:par>
                                <p:cTn id="1055" presetID="21" presetClass="entr" presetSubtype="1" fill="hold" nodeType="withEffect">
                                  <p:stCondLst>
                                    <p:cond delay="0"/>
                                  </p:stCondLst>
                                  <p:childTnLst>
                                    <p:set>
                                      <p:cBhvr>
                                        <p:cTn id="1056" dur="1" fill="hold">
                                          <p:stCondLst>
                                            <p:cond delay="0"/>
                                          </p:stCondLst>
                                        </p:cTn>
                                        <p:tgtEl>
                                          <p:spTgt spid="1119"/>
                                        </p:tgtEl>
                                        <p:attrNameLst>
                                          <p:attrName>style.visibility</p:attrName>
                                        </p:attrNameLst>
                                      </p:cBhvr>
                                      <p:to>
                                        <p:strVal val="visible"/>
                                      </p:to>
                                    </p:set>
                                    <p:animEffect transition="in" filter="wheel(1)">
                                      <p:cBhvr>
                                        <p:cTn id="1057" dur="1000"/>
                                        <p:tgtEl>
                                          <p:spTgt spid="1119"/>
                                        </p:tgtEl>
                                      </p:cBhvr>
                                    </p:animEffect>
                                  </p:childTnLst>
                                </p:cTn>
                              </p:par>
                              <p:par>
                                <p:cTn id="1058" presetID="21" presetClass="entr" presetSubtype="1" fill="hold" nodeType="withEffect">
                                  <p:stCondLst>
                                    <p:cond delay="0"/>
                                  </p:stCondLst>
                                  <p:childTnLst>
                                    <p:set>
                                      <p:cBhvr>
                                        <p:cTn id="1059" dur="1" fill="hold">
                                          <p:stCondLst>
                                            <p:cond delay="0"/>
                                          </p:stCondLst>
                                        </p:cTn>
                                        <p:tgtEl>
                                          <p:spTgt spid="1120"/>
                                        </p:tgtEl>
                                        <p:attrNameLst>
                                          <p:attrName>style.visibility</p:attrName>
                                        </p:attrNameLst>
                                      </p:cBhvr>
                                      <p:to>
                                        <p:strVal val="visible"/>
                                      </p:to>
                                    </p:set>
                                    <p:animEffect transition="in" filter="wheel(1)">
                                      <p:cBhvr>
                                        <p:cTn id="1060" dur="1000"/>
                                        <p:tgtEl>
                                          <p:spTgt spid="1120"/>
                                        </p:tgtEl>
                                      </p:cBhvr>
                                    </p:animEffect>
                                  </p:childTnLst>
                                </p:cTn>
                              </p:par>
                              <p:par>
                                <p:cTn id="1061" presetID="21" presetClass="entr" presetSubtype="1" fill="hold" nodeType="withEffect">
                                  <p:stCondLst>
                                    <p:cond delay="0"/>
                                  </p:stCondLst>
                                  <p:childTnLst>
                                    <p:set>
                                      <p:cBhvr>
                                        <p:cTn id="1062" dur="1" fill="hold">
                                          <p:stCondLst>
                                            <p:cond delay="0"/>
                                          </p:stCondLst>
                                        </p:cTn>
                                        <p:tgtEl>
                                          <p:spTgt spid="1121"/>
                                        </p:tgtEl>
                                        <p:attrNameLst>
                                          <p:attrName>style.visibility</p:attrName>
                                        </p:attrNameLst>
                                      </p:cBhvr>
                                      <p:to>
                                        <p:strVal val="visible"/>
                                      </p:to>
                                    </p:set>
                                    <p:animEffect transition="in" filter="wheel(1)">
                                      <p:cBhvr>
                                        <p:cTn id="1063" dur="1000"/>
                                        <p:tgtEl>
                                          <p:spTgt spid="1121"/>
                                        </p:tgtEl>
                                      </p:cBhvr>
                                    </p:animEffect>
                                  </p:childTnLst>
                                </p:cTn>
                              </p:par>
                              <p:par>
                                <p:cTn id="1064" presetID="21" presetClass="entr" presetSubtype="1" fill="hold" grpId="0" nodeType="withEffect">
                                  <p:stCondLst>
                                    <p:cond delay="0"/>
                                  </p:stCondLst>
                                  <p:childTnLst>
                                    <p:set>
                                      <p:cBhvr>
                                        <p:cTn id="1065" dur="1" fill="hold">
                                          <p:stCondLst>
                                            <p:cond delay="0"/>
                                          </p:stCondLst>
                                        </p:cTn>
                                        <p:tgtEl>
                                          <p:spTgt spid="1141"/>
                                        </p:tgtEl>
                                        <p:attrNameLst>
                                          <p:attrName>style.visibility</p:attrName>
                                        </p:attrNameLst>
                                      </p:cBhvr>
                                      <p:to>
                                        <p:strVal val="visible"/>
                                      </p:to>
                                    </p:set>
                                    <p:animEffect transition="in" filter="wheel(1)">
                                      <p:cBhvr>
                                        <p:cTn id="1066" dur="1000"/>
                                        <p:tgtEl>
                                          <p:spTgt spid="1141"/>
                                        </p:tgtEl>
                                      </p:cBhvr>
                                    </p:animEffect>
                                  </p:childTnLst>
                                </p:cTn>
                              </p:par>
                              <p:par>
                                <p:cTn id="1067" presetID="21" presetClass="entr" presetSubtype="1" fill="hold" grpId="0" nodeType="withEffect">
                                  <p:stCondLst>
                                    <p:cond delay="0"/>
                                  </p:stCondLst>
                                  <p:childTnLst>
                                    <p:set>
                                      <p:cBhvr>
                                        <p:cTn id="1068" dur="1" fill="hold">
                                          <p:stCondLst>
                                            <p:cond delay="0"/>
                                          </p:stCondLst>
                                        </p:cTn>
                                        <p:tgtEl>
                                          <p:spTgt spid="1147"/>
                                        </p:tgtEl>
                                        <p:attrNameLst>
                                          <p:attrName>style.visibility</p:attrName>
                                        </p:attrNameLst>
                                      </p:cBhvr>
                                      <p:to>
                                        <p:strVal val="visible"/>
                                      </p:to>
                                    </p:set>
                                    <p:animEffect transition="in" filter="wheel(1)">
                                      <p:cBhvr>
                                        <p:cTn id="1069" dur="1000"/>
                                        <p:tgtEl>
                                          <p:spTgt spid="1147"/>
                                        </p:tgtEl>
                                      </p:cBhvr>
                                    </p:animEffect>
                                  </p:childTnLst>
                                </p:cTn>
                              </p:par>
                              <p:par>
                                <p:cTn id="1070" presetID="21" presetClass="entr" presetSubtype="1" fill="hold" grpId="0" nodeType="withEffect">
                                  <p:stCondLst>
                                    <p:cond delay="0"/>
                                  </p:stCondLst>
                                  <p:childTnLst>
                                    <p:set>
                                      <p:cBhvr>
                                        <p:cTn id="1071" dur="1" fill="hold">
                                          <p:stCondLst>
                                            <p:cond delay="0"/>
                                          </p:stCondLst>
                                        </p:cTn>
                                        <p:tgtEl>
                                          <p:spTgt spid="1149"/>
                                        </p:tgtEl>
                                        <p:attrNameLst>
                                          <p:attrName>style.visibility</p:attrName>
                                        </p:attrNameLst>
                                      </p:cBhvr>
                                      <p:to>
                                        <p:strVal val="visible"/>
                                      </p:to>
                                    </p:set>
                                    <p:animEffect transition="in" filter="wheel(1)">
                                      <p:cBhvr>
                                        <p:cTn id="1072" dur="1000"/>
                                        <p:tgtEl>
                                          <p:spTgt spid="1149"/>
                                        </p:tgtEl>
                                      </p:cBhvr>
                                    </p:animEffect>
                                  </p:childTnLst>
                                </p:cTn>
                              </p:par>
                              <p:par>
                                <p:cTn id="1073" presetID="21" presetClass="entr" presetSubtype="1" fill="hold" grpId="0" nodeType="withEffect">
                                  <p:stCondLst>
                                    <p:cond delay="0"/>
                                  </p:stCondLst>
                                  <p:childTnLst>
                                    <p:set>
                                      <p:cBhvr>
                                        <p:cTn id="1074" dur="1" fill="hold">
                                          <p:stCondLst>
                                            <p:cond delay="0"/>
                                          </p:stCondLst>
                                        </p:cTn>
                                        <p:tgtEl>
                                          <p:spTgt spid="1148"/>
                                        </p:tgtEl>
                                        <p:attrNameLst>
                                          <p:attrName>style.visibility</p:attrName>
                                        </p:attrNameLst>
                                      </p:cBhvr>
                                      <p:to>
                                        <p:strVal val="visible"/>
                                      </p:to>
                                    </p:set>
                                    <p:animEffect transition="in" filter="wheel(1)">
                                      <p:cBhvr>
                                        <p:cTn id="1075" dur="1000"/>
                                        <p:tgtEl>
                                          <p:spTgt spid="1148"/>
                                        </p:tgtEl>
                                      </p:cBhvr>
                                    </p:animEffect>
                                  </p:childTnLst>
                                </p:cTn>
                              </p:par>
                              <p:par>
                                <p:cTn id="1076" presetID="21" presetClass="entr" presetSubtype="1" fill="hold" grpId="0" nodeType="withEffect">
                                  <p:stCondLst>
                                    <p:cond delay="0"/>
                                  </p:stCondLst>
                                  <p:childTnLst>
                                    <p:set>
                                      <p:cBhvr>
                                        <p:cTn id="1077" dur="1" fill="hold">
                                          <p:stCondLst>
                                            <p:cond delay="0"/>
                                          </p:stCondLst>
                                        </p:cTn>
                                        <p:tgtEl>
                                          <p:spTgt spid="1150"/>
                                        </p:tgtEl>
                                        <p:attrNameLst>
                                          <p:attrName>style.visibility</p:attrName>
                                        </p:attrNameLst>
                                      </p:cBhvr>
                                      <p:to>
                                        <p:strVal val="visible"/>
                                      </p:to>
                                    </p:set>
                                    <p:animEffect transition="in" filter="wheel(1)">
                                      <p:cBhvr>
                                        <p:cTn id="1078" dur="1000"/>
                                        <p:tgtEl>
                                          <p:spTgt spid="1150"/>
                                        </p:tgtEl>
                                      </p:cBhvr>
                                    </p:animEffect>
                                  </p:childTnLst>
                                </p:cTn>
                              </p:par>
                              <p:par>
                                <p:cTn id="1079" presetID="21" presetClass="entr" presetSubtype="1" fill="hold" grpId="0" nodeType="withEffect">
                                  <p:stCondLst>
                                    <p:cond delay="0"/>
                                  </p:stCondLst>
                                  <p:childTnLst>
                                    <p:set>
                                      <p:cBhvr>
                                        <p:cTn id="1080" dur="1" fill="hold">
                                          <p:stCondLst>
                                            <p:cond delay="0"/>
                                          </p:stCondLst>
                                        </p:cTn>
                                        <p:tgtEl>
                                          <p:spTgt spid="1151"/>
                                        </p:tgtEl>
                                        <p:attrNameLst>
                                          <p:attrName>style.visibility</p:attrName>
                                        </p:attrNameLst>
                                      </p:cBhvr>
                                      <p:to>
                                        <p:strVal val="visible"/>
                                      </p:to>
                                    </p:set>
                                    <p:animEffect transition="in" filter="wheel(1)">
                                      <p:cBhvr>
                                        <p:cTn id="1081" dur="1000"/>
                                        <p:tgtEl>
                                          <p:spTgt spid="1151"/>
                                        </p:tgtEl>
                                      </p:cBhvr>
                                    </p:animEffect>
                                  </p:childTnLst>
                                </p:cTn>
                              </p:par>
                              <p:par>
                                <p:cTn id="1082" presetID="21" presetClass="entr" presetSubtype="1" fill="hold" grpId="0" nodeType="withEffect">
                                  <p:stCondLst>
                                    <p:cond delay="0"/>
                                  </p:stCondLst>
                                  <p:childTnLst>
                                    <p:set>
                                      <p:cBhvr>
                                        <p:cTn id="1083" dur="1" fill="hold">
                                          <p:stCondLst>
                                            <p:cond delay="0"/>
                                          </p:stCondLst>
                                        </p:cTn>
                                        <p:tgtEl>
                                          <p:spTgt spid="1152"/>
                                        </p:tgtEl>
                                        <p:attrNameLst>
                                          <p:attrName>style.visibility</p:attrName>
                                        </p:attrNameLst>
                                      </p:cBhvr>
                                      <p:to>
                                        <p:strVal val="visible"/>
                                      </p:to>
                                    </p:set>
                                    <p:animEffect transition="in" filter="wheel(1)">
                                      <p:cBhvr>
                                        <p:cTn id="1084" dur="1000"/>
                                        <p:tgtEl>
                                          <p:spTgt spid="1152"/>
                                        </p:tgtEl>
                                      </p:cBhvr>
                                    </p:animEffect>
                                  </p:childTnLst>
                                </p:cTn>
                              </p:par>
                              <p:par>
                                <p:cTn id="1085" presetID="21" presetClass="entr" presetSubtype="1" fill="hold" grpId="0" nodeType="withEffect">
                                  <p:stCondLst>
                                    <p:cond delay="0"/>
                                  </p:stCondLst>
                                  <p:childTnLst>
                                    <p:set>
                                      <p:cBhvr>
                                        <p:cTn id="1086" dur="1" fill="hold">
                                          <p:stCondLst>
                                            <p:cond delay="0"/>
                                          </p:stCondLst>
                                        </p:cTn>
                                        <p:tgtEl>
                                          <p:spTgt spid="1146"/>
                                        </p:tgtEl>
                                        <p:attrNameLst>
                                          <p:attrName>style.visibility</p:attrName>
                                        </p:attrNameLst>
                                      </p:cBhvr>
                                      <p:to>
                                        <p:strVal val="visible"/>
                                      </p:to>
                                    </p:set>
                                    <p:animEffect transition="in" filter="wheel(1)">
                                      <p:cBhvr>
                                        <p:cTn id="1087" dur="1000"/>
                                        <p:tgtEl>
                                          <p:spTgt spid="1146"/>
                                        </p:tgtEl>
                                      </p:cBhvr>
                                    </p:animEffect>
                                  </p:childTnLst>
                                </p:cTn>
                              </p:par>
                              <p:par>
                                <p:cTn id="1088" presetID="21" presetClass="entr" presetSubtype="1" fill="hold" grpId="0" nodeType="withEffect">
                                  <p:stCondLst>
                                    <p:cond delay="0"/>
                                  </p:stCondLst>
                                  <p:childTnLst>
                                    <p:set>
                                      <p:cBhvr>
                                        <p:cTn id="1089" dur="1" fill="hold">
                                          <p:stCondLst>
                                            <p:cond delay="0"/>
                                          </p:stCondLst>
                                        </p:cTn>
                                        <p:tgtEl>
                                          <p:spTgt spid="1145"/>
                                        </p:tgtEl>
                                        <p:attrNameLst>
                                          <p:attrName>style.visibility</p:attrName>
                                        </p:attrNameLst>
                                      </p:cBhvr>
                                      <p:to>
                                        <p:strVal val="visible"/>
                                      </p:to>
                                    </p:set>
                                    <p:animEffect transition="in" filter="wheel(1)">
                                      <p:cBhvr>
                                        <p:cTn id="1090" dur="1000"/>
                                        <p:tgtEl>
                                          <p:spTgt spid="1145"/>
                                        </p:tgtEl>
                                      </p:cBhvr>
                                    </p:animEffect>
                                  </p:childTnLst>
                                </p:cTn>
                              </p:par>
                              <p:par>
                                <p:cTn id="1091" presetID="21" presetClass="entr" presetSubtype="1" fill="hold" grpId="0" nodeType="withEffect">
                                  <p:stCondLst>
                                    <p:cond delay="0"/>
                                  </p:stCondLst>
                                  <p:childTnLst>
                                    <p:set>
                                      <p:cBhvr>
                                        <p:cTn id="1092" dur="1" fill="hold">
                                          <p:stCondLst>
                                            <p:cond delay="0"/>
                                          </p:stCondLst>
                                        </p:cTn>
                                        <p:tgtEl>
                                          <p:spTgt spid="1144"/>
                                        </p:tgtEl>
                                        <p:attrNameLst>
                                          <p:attrName>style.visibility</p:attrName>
                                        </p:attrNameLst>
                                      </p:cBhvr>
                                      <p:to>
                                        <p:strVal val="visible"/>
                                      </p:to>
                                    </p:set>
                                    <p:animEffect transition="in" filter="wheel(1)">
                                      <p:cBhvr>
                                        <p:cTn id="1093" dur="1000"/>
                                        <p:tgtEl>
                                          <p:spTgt spid="1144"/>
                                        </p:tgtEl>
                                      </p:cBhvr>
                                    </p:animEffect>
                                  </p:childTnLst>
                                </p:cTn>
                              </p:par>
                              <p:par>
                                <p:cTn id="1094" presetID="21" presetClass="entr" presetSubtype="1" fill="hold" grpId="0" nodeType="withEffect">
                                  <p:stCondLst>
                                    <p:cond delay="0"/>
                                  </p:stCondLst>
                                  <p:childTnLst>
                                    <p:set>
                                      <p:cBhvr>
                                        <p:cTn id="1095" dur="1" fill="hold">
                                          <p:stCondLst>
                                            <p:cond delay="0"/>
                                          </p:stCondLst>
                                        </p:cTn>
                                        <p:tgtEl>
                                          <p:spTgt spid="1143"/>
                                        </p:tgtEl>
                                        <p:attrNameLst>
                                          <p:attrName>style.visibility</p:attrName>
                                        </p:attrNameLst>
                                      </p:cBhvr>
                                      <p:to>
                                        <p:strVal val="visible"/>
                                      </p:to>
                                    </p:set>
                                    <p:animEffect transition="in" filter="wheel(1)">
                                      <p:cBhvr>
                                        <p:cTn id="1096" dur="1000"/>
                                        <p:tgtEl>
                                          <p:spTgt spid="1143"/>
                                        </p:tgtEl>
                                      </p:cBhvr>
                                    </p:animEffect>
                                  </p:childTnLst>
                                </p:cTn>
                              </p:par>
                              <p:par>
                                <p:cTn id="1097" presetID="21" presetClass="entr" presetSubtype="1" fill="hold" grpId="0" nodeType="withEffect">
                                  <p:stCondLst>
                                    <p:cond delay="0"/>
                                  </p:stCondLst>
                                  <p:childTnLst>
                                    <p:set>
                                      <p:cBhvr>
                                        <p:cTn id="1098" dur="1" fill="hold">
                                          <p:stCondLst>
                                            <p:cond delay="0"/>
                                          </p:stCondLst>
                                        </p:cTn>
                                        <p:tgtEl>
                                          <p:spTgt spid="1142"/>
                                        </p:tgtEl>
                                        <p:attrNameLst>
                                          <p:attrName>style.visibility</p:attrName>
                                        </p:attrNameLst>
                                      </p:cBhvr>
                                      <p:to>
                                        <p:strVal val="visible"/>
                                      </p:to>
                                    </p:set>
                                    <p:animEffect transition="in" filter="wheel(1)">
                                      <p:cBhvr>
                                        <p:cTn id="1099" dur="1000"/>
                                        <p:tgtEl>
                                          <p:spTgt spid="1142"/>
                                        </p:tgtEl>
                                      </p:cBhvr>
                                    </p:animEffect>
                                  </p:childTnLst>
                                </p:cTn>
                              </p:par>
                            </p:childTnLst>
                          </p:cTn>
                        </p:par>
                        <p:par>
                          <p:cTn id="1100" fill="hold">
                            <p:stCondLst>
                              <p:cond delay="35500"/>
                            </p:stCondLst>
                            <p:childTnLst>
                              <p:par>
                                <p:cTn id="1101" presetID="1" presetClass="exit" presetSubtype="0" fill="hold" nodeType="afterEffect">
                                  <p:stCondLst>
                                    <p:cond delay="1000"/>
                                  </p:stCondLst>
                                  <p:childTnLst>
                                    <p:set>
                                      <p:cBhvr>
                                        <p:cTn id="1102" dur="1" fill="hold">
                                          <p:stCondLst>
                                            <p:cond delay="0"/>
                                          </p:stCondLst>
                                        </p:cTn>
                                        <p:tgtEl>
                                          <p:spTgt spid="1118"/>
                                        </p:tgtEl>
                                        <p:attrNameLst>
                                          <p:attrName>style.visibility</p:attrName>
                                        </p:attrNameLst>
                                      </p:cBhvr>
                                      <p:to>
                                        <p:strVal val="hidden"/>
                                      </p:to>
                                    </p:set>
                                  </p:childTnLst>
                                </p:cTn>
                              </p:par>
                              <p:par>
                                <p:cTn id="1103" presetID="1" presetClass="exit" presetSubtype="0" fill="hold" nodeType="withEffect">
                                  <p:stCondLst>
                                    <p:cond delay="1000"/>
                                  </p:stCondLst>
                                  <p:childTnLst>
                                    <p:set>
                                      <p:cBhvr>
                                        <p:cTn id="1104" dur="1" fill="hold">
                                          <p:stCondLst>
                                            <p:cond delay="0"/>
                                          </p:stCondLst>
                                        </p:cTn>
                                        <p:tgtEl>
                                          <p:spTgt spid="1122"/>
                                        </p:tgtEl>
                                        <p:attrNameLst>
                                          <p:attrName>style.visibility</p:attrName>
                                        </p:attrNameLst>
                                      </p:cBhvr>
                                      <p:to>
                                        <p:strVal val="hidden"/>
                                      </p:to>
                                    </p:set>
                                  </p:childTnLst>
                                </p:cTn>
                              </p:par>
                              <p:par>
                                <p:cTn id="1105" presetID="1" presetClass="exit" presetSubtype="0" fill="hold" nodeType="withEffect">
                                  <p:stCondLst>
                                    <p:cond delay="1000"/>
                                  </p:stCondLst>
                                  <p:childTnLst>
                                    <p:set>
                                      <p:cBhvr>
                                        <p:cTn id="1106" dur="1" fill="hold">
                                          <p:stCondLst>
                                            <p:cond delay="0"/>
                                          </p:stCondLst>
                                        </p:cTn>
                                        <p:tgtEl>
                                          <p:spTgt spid="1123"/>
                                        </p:tgtEl>
                                        <p:attrNameLst>
                                          <p:attrName>style.visibility</p:attrName>
                                        </p:attrNameLst>
                                      </p:cBhvr>
                                      <p:to>
                                        <p:strVal val="hidden"/>
                                      </p:to>
                                    </p:set>
                                  </p:childTnLst>
                                </p:cTn>
                              </p:par>
                              <p:par>
                                <p:cTn id="1107" presetID="1" presetClass="exit" presetSubtype="0" fill="hold" nodeType="withEffect">
                                  <p:stCondLst>
                                    <p:cond delay="1000"/>
                                  </p:stCondLst>
                                  <p:childTnLst>
                                    <p:set>
                                      <p:cBhvr>
                                        <p:cTn id="1108" dur="1" fill="hold">
                                          <p:stCondLst>
                                            <p:cond delay="0"/>
                                          </p:stCondLst>
                                        </p:cTn>
                                        <p:tgtEl>
                                          <p:spTgt spid="1124"/>
                                        </p:tgtEl>
                                        <p:attrNameLst>
                                          <p:attrName>style.visibility</p:attrName>
                                        </p:attrNameLst>
                                      </p:cBhvr>
                                      <p:to>
                                        <p:strVal val="hidden"/>
                                      </p:to>
                                    </p:set>
                                  </p:childTnLst>
                                </p:cTn>
                              </p:par>
                              <p:par>
                                <p:cTn id="1109" presetID="1" presetClass="exit" presetSubtype="0" fill="hold" nodeType="withEffect">
                                  <p:stCondLst>
                                    <p:cond delay="1000"/>
                                  </p:stCondLst>
                                  <p:childTnLst>
                                    <p:set>
                                      <p:cBhvr>
                                        <p:cTn id="1110" dur="1" fill="hold">
                                          <p:stCondLst>
                                            <p:cond delay="0"/>
                                          </p:stCondLst>
                                        </p:cTn>
                                        <p:tgtEl>
                                          <p:spTgt spid="1125"/>
                                        </p:tgtEl>
                                        <p:attrNameLst>
                                          <p:attrName>style.visibility</p:attrName>
                                        </p:attrNameLst>
                                      </p:cBhvr>
                                      <p:to>
                                        <p:strVal val="hidden"/>
                                      </p:to>
                                    </p:set>
                                  </p:childTnLst>
                                </p:cTn>
                              </p:par>
                              <p:par>
                                <p:cTn id="1111" presetID="1" presetClass="exit" presetSubtype="0" fill="hold" nodeType="withEffect">
                                  <p:stCondLst>
                                    <p:cond delay="1000"/>
                                  </p:stCondLst>
                                  <p:childTnLst>
                                    <p:set>
                                      <p:cBhvr>
                                        <p:cTn id="1112" dur="1" fill="hold">
                                          <p:stCondLst>
                                            <p:cond delay="0"/>
                                          </p:stCondLst>
                                        </p:cTn>
                                        <p:tgtEl>
                                          <p:spTgt spid="1126"/>
                                        </p:tgtEl>
                                        <p:attrNameLst>
                                          <p:attrName>style.visibility</p:attrName>
                                        </p:attrNameLst>
                                      </p:cBhvr>
                                      <p:to>
                                        <p:strVal val="hidden"/>
                                      </p:to>
                                    </p:set>
                                  </p:childTnLst>
                                </p:cTn>
                              </p:par>
                              <p:par>
                                <p:cTn id="1113" presetID="1" presetClass="exit" presetSubtype="0" fill="hold" nodeType="withEffect">
                                  <p:stCondLst>
                                    <p:cond delay="1000"/>
                                  </p:stCondLst>
                                  <p:childTnLst>
                                    <p:set>
                                      <p:cBhvr>
                                        <p:cTn id="1114" dur="1" fill="hold">
                                          <p:stCondLst>
                                            <p:cond delay="0"/>
                                          </p:stCondLst>
                                        </p:cTn>
                                        <p:tgtEl>
                                          <p:spTgt spid="1127"/>
                                        </p:tgtEl>
                                        <p:attrNameLst>
                                          <p:attrName>style.visibility</p:attrName>
                                        </p:attrNameLst>
                                      </p:cBhvr>
                                      <p:to>
                                        <p:strVal val="hidden"/>
                                      </p:to>
                                    </p:set>
                                  </p:childTnLst>
                                </p:cTn>
                              </p:par>
                              <p:par>
                                <p:cTn id="1115" presetID="1" presetClass="exit" presetSubtype="0" fill="hold" nodeType="withEffect">
                                  <p:stCondLst>
                                    <p:cond delay="1000"/>
                                  </p:stCondLst>
                                  <p:childTnLst>
                                    <p:set>
                                      <p:cBhvr>
                                        <p:cTn id="1116" dur="1" fill="hold">
                                          <p:stCondLst>
                                            <p:cond delay="0"/>
                                          </p:stCondLst>
                                        </p:cTn>
                                        <p:tgtEl>
                                          <p:spTgt spid="1128"/>
                                        </p:tgtEl>
                                        <p:attrNameLst>
                                          <p:attrName>style.visibility</p:attrName>
                                        </p:attrNameLst>
                                      </p:cBhvr>
                                      <p:to>
                                        <p:strVal val="hidden"/>
                                      </p:to>
                                    </p:set>
                                  </p:childTnLst>
                                </p:cTn>
                              </p:par>
                              <p:par>
                                <p:cTn id="1117" presetID="1" presetClass="exit" presetSubtype="0" fill="hold" nodeType="withEffect">
                                  <p:stCondLst>
                                    <p:cond delay="1000"/>
                                  </p:stCondLst>
                                  <p:childTnLst>
                                    <p:set>
                                      <p:cBhvr>
                                        <p:cTn id="1118" dur="1" fill="hold">
                                          <p:stCondLst>
                                            <p:cond delay="0"/>
                                          </p:stCondLst>
                                        </p:cTn>
                                        <p:tgtEl>
                                          <p:spTgt spid="1129"/>
                                        </p:tgtEl>
                                        <p:attrNameLst>
                                          <p:attrName>style.visibility</p:attrName>
                                        </p:attrNameLst>
                                      </p:cBhvr>
                                      <p:to>
                                        <p:strVal val="hidden"/>
                                      </p:to>
                                    </p:set>
                                  </p:childTnLst>
                                </p:cTn>
                              </p:par>
                              <p:par>
                                <p:cTn id="1119" presetID="1" presetClass="exit" presetSubtype="0" fill="hold" nodeType="withEffect">
                                  <p:stCondLst>
                                    <p:cond delay="1000"/>
                                  </p:stCondLst>
                                  <p:childTnLst>
                                    <p:set>
                                      <p:cBhvr>
                                        <p:cTn id="1120" dur="1" fill="hold">
                                          <p:stCondLst>
                                            <p:cond delay="0"/>
                                          </p:stCondLst>
                                        </p:cTn>
                                        <p:tgtEl>
                                          <p:spTgt spid="1119"/>
                                        </p:tgtEl>
                                        <p:attrNameLst>
                                          <p:attrName>style.visibility</p:attrName>
                                        </p:attrNameLst>
                                      </p:cBhvr>
                                      <p:to>
                                        <p:strVal val="hidden"/>
                                      </p:to>
                                    </p:set>
                                  </p:childTnLst>
                                </p:cTn>
                              </p:par>
                              <p:par>
                                <p:cTn id="1121" presetID="1" presetClass="exit" presetSubtype="0" fill="hold" nodeType="withEffect">
                                  <p:stCondLst>
                                    <p:cond delay="1000"/>
                                  </p:stCondLst>
                                  <p:childTnLst>
                                    <p:set>
                                      <p:cBhvr>
                                        <p:cTn id="1122" dur="1" fill="hold">
                                          <p:stCondLst>
                                            <p:cond delay="0"/>
                                          </p:stCondLst>
                                        </p:cTn>
                                        <p:tgtEl>
                                          <p:spTgt spid="1120"/>
                                        </p:tgtEl>
                                        <p:attrNameLst>
                                          <p:attrName>style.visibility</p:attrName>
                                        </p:attrNameLst>
                                      </p:cBhvr>
                                      <p:to>
                                        <p:strVal val="hidden"/>
                                      </p:to>
                                    </p:set>
                                  </p:childTnLst>
                                </p:cTn>
                              </p:par>
                              <p:par>
                                <p:cTn id="1123" presetID="1" presetClass="exit" presetSubtype="0" fill="hold" nodeType="withEffect">
                                  <p:stCondLst>
                                    <p:cond delay="1000"/>
                                  </p:stCondLst>
                                  <p:childTnLst>
                                    <p:set>
                                      <p:cBhvr>
                                        <p:cTn id="1124" dur="1" fill="hold">
                                          <p:stCondLst>
                                            <p:cond delay="0"/>
                                          </p:stCondLst>
                                        </p:cTn>
                                        <p:tgtEl>
                                          <p:spTgt spid="1121"/>
                                        </p:tgtEl>
                                        <p:attrNameLst>
                                          <p:attrName>style.visibility</p:attrName>
                                        </p:attrNameLst>
                                      </p:cBhvr>
                                      <p:to>
                                        <p:strVal val="hidden"/>
                                      </p:to>
                                    </p:set>
                                  </p:childTnLst>
                                </p:cTn>
                              </p:par>
                              <p:par>
                                <p:cTn id="1125" presetID="1" presetClass="exit" presetSubtype="0" fill="hold" grpId="1" nodeType="withEffect">
                                  <p:stCondLst>
                                    <p:cond delay="1000"/>
                                  </p:stCondLst>
                                  <p:childTnLst>
                                    <p:set>
                                      <p:cBhvr>
                                        <p:cTn id="1126" dur="1" fill="hold">
                                          <p:stCondLst>
                                            <p:cond delay="0"/>
                                          </p:stCondLst>
                                        </p:cTn>
                                        <p:tgtEl>
                                          <p:spTgt spid="1141"/>
                                        </p:tgtEl>
                                        <p:attrNameLst>
                                          <p:attrName>style.visibility</p:attrName>
                                        </p:attrNameLst>
                                      </p:cBhvr>
                                      <p:to>
                                        <p:strVal val="hidden"/>
                                      </p:to>
                                    </p:set>
                                  </p:childTnLst>
                                </p:cTn>
                              </p:par>
                              <p:par>
                                <p:cTn id="1127" presetID="1" presetClass="exit" presetSubtype="0" fill="hold" grpId="1" nodeType="withEffect">
                                  <p:stCondLst>
                                    <p:cond delay="1000"/>
                                  </p:stCondLst>
                                  <p:childTnLst>
                                    <p:set>
                                      <p:cBhvr>
                                        <p:cTn id="1128" dur="1" fill="hold">
                                          <p:stCondLst>
                                            <p:cond delay="0"/>
                                          </p:stCondLst>
                                        </p:cTn>
                                        <p:tgtEl>
                                          <p:spTgt spid="1147"/>
                                        </p:tgtEl>
                                        <p:attrNameLst>
                                          <p:attrName>style.visibility</p:attrName>
                                        </p:attrNameLst>
                                      </p:cBhvr>
                                      <p:to>
                                        <p:strVal val="hidden"/>
                                      </p:to>
                                    </p:set>
                                  </p:childTnLst>
                                </p:cTn>
                              </p:par>
                              <p:par>
                                <p:cTn id="1129" presetID="1" presetClass="exit" presetSubtype="0" fill="hold" grpId="1" nodeType="withEffect">
                                  <p:stCondLst>
                                    <p:cond delay="1000"/>
                                  </p:stCondLst>
                                  <p:childTnLst>
                                    <p:set>
                                      <p:cBhvr>
                                        <p:cTn id="1130" dur="1" fill="hold">
                                          <p:stCondLst>
                                            <p:cond delay="0"/>
                                          </p:stCondLst>
                                        </p:cTn>
                                        <p:tgtEl>
                                          <p:spTgt spid="1149"/>
                                        </p:tgtEl>
                                        <p:attrNameLst>
                                          <p:attrName>style.visibility</p:attrName>
                                        </p:attrNameLst>
                                      </p:cBhvr>
                                      <p:to>
                                        <p:strVal val="hidden"/>
                                      </p:to>
                                    </p:set>
                                  </p:childTnLst>
                                </p:cTn>
                              </p:par>
                              <p:par>
                                <p:cTn id="1131" presetID="1" presetClass="exit" presetSubtype="0" fill="hold" grpId="1" nodeType="withEffect">
                                  <p:stCondLst>
                                    <p:cond delay="1000"/>
                                  </p:stCondLst>
                                  <p:childTnLst>
                                    <p:set>
                                      <p:cBhvr>
                                        <p:cTn id="1132" dur="1" fill="hold">
                                          <p:stCondLst>
                                            <p:cond delay="0"/>
                                          </p:stCondLst>
                                        </p:cTn>
                                        <p:tgtEl>
                                          <p:spTgt spid="1148"/>
                                        </p:tgtEl>
                                        <p:attrNameLst>
                                          <p:attrName>style.visibility</p:attrName>
                                        </p:attrNameLst>
                                      </p:cBhvr>
                                      <p:to>
                                        <p:strVal val="hidden"/>
                                      </p:to>
                                    </p:set>
                                  </p:childTnLst>
                                </p:cTn>
                              </p:par>
                              <p:par>
                                <p:cTn id="1133" presetID="1" presetClass="exit" presetSubtype="0" fill="hold" grpId="1" nodeType="withEffect">
                                  <p:stCondLst>
                                    <p:cond delay="1000"/>
                                  </p:stCondLst>
                                  <p:childTnLst>
                                    <p:set>
                                      <p:cBhvr>
                                        <p:cTn id="1134" dur="1" fill="hold">
                                          <p:stCondLst>
                                            <p:cond delay="0"/>
                                          </p:stCondLst>
                                        </p:cTn>
                                        <p:tgtEl>
                                          <p:spTgt spid="1150"/>
                                        </p:tgtEl>
                                        <p:attrNameLst>
                                          <p:attrName>style.visibility</p:attrName>
                                        </p:attrNameLst>
                                      </p:cBhvr>
                                      <p:to>
                                        <p:strVal val="hidden"/>
                                      </p:to>
                                    </p:set>
                                  </p:childTnLst>
                                </p:cTn>
                              </p:par>
                              <p:par>
                                <p:cTn id="1135" presetID="1" presetClass="exit" presetSubtype="0" fill="hold" grpId="1" nodeType="withEffect">
                                  <p:stCondLst>
                                    <p:cond delay="1000"/>
                                  </p:stCondLst>
                                  <p:childTnLst>
                                    <p:set>
                                      <p:cBhvr>
                                        <p:cTn id="1136" dur="1" fill="hold">
                                          <p:stCondLst>
                                            <p:cond delay="0"/>
                                          </p:stCondLst>
                                        </p:cTn>
                                        <p:tgtEl>
                                          <p:spTgt spid="1151"/>
                                        </p:tgtEl>
                                        <p:attrNameLst>
                                          <p:attrName>style.visibility</p:attrName>
                                        </p:attrNameLst>
                                      </p:cBhvr>
                                      <p:to>
                                        <p:strVal val="hidden"/>
                                      </p:to>
                                    </p:set>
                                  </p:childTnLst>
                                </p:cTn>
                              </p:par>
                              <p:par>
                                <p:cTn id="1137" presetID="1" presetClass="exit" presetSubtype="0" fill="hold" grpId="1" nodeType="withEffect">
                                  <p:stCondLst>
                                    <p:cond delay="1000"/>
                                  </p:stCondLst>
                                  <p:childTnLst>
                                    <p:set>
                                      <p:cBhvr>
                                        <p:cTn id="1138" dur="1" fill="hold">
                                          <p:stCondLst>
                                            <p:cond delay="0"/>
                                          </p:stCondLst>
                                        </p:cTn>
                                        <p:tgtEl>
                                          <p:spTgt spid="1152"/>
                                        </p:tgtEl>
                                        <p:attrNameLst>
                                          <p:attrName>style.visibility</p:attrName>
                                        </p:attrNameLst>
                                      </p:cBhvr>
                                      <p:to>
                                        <p:strVal val="hidden"/>
                                      </p:to>
                                    </p:set>
                                  </p:childTnLst>
                                </p:cTn>
                              </p:par>
                              <p:par>
                                <p:cTn id="1139" presetID="1" presetClass="exit" presetSubtype="0" fill="hold" grpId="1" nodeType="withEffect">
                                  <p:stCondLst>
                                    <p:cond delay="1000"/>
                                  </p:stCondLst>
                                  <p:childTnLst>
                                    <p:set>
                                      <p:cBhvr>
                                        <p:cTn id="1140" dur="1" fill="hold">
                                          <p:stCondLst>
                                            <p:cond delay="0"/>
                                          </p:stCondLst>
                                        </p:cTn>
                                        <p:tgtEl>
                                          <p:spTgt spid="1146"/>
                                        </p:tgtEl>
                                        <p:attrNameLst>
                                          <p:attrName>style.visibility</p:attrName>
                                        </p:attrNameLst>
                                      </p:cBhvr>
                                      <p:to>
                                        <p:strVal val="hidden"/>
                                      </p:to>
                                    </p:set>
                                  </p:childTnLst>
                                </p:cTn>
                              </p:par>
                              <p:par>
                                <p:cTn id="1141" presetID="1" presetClass="exit" presetSubtype="0" fill="hold" grpId="1" nodeType="withEffect">
                                  <p:stCondLst>
                                    <p:cond delay="1000"/>
                                  </p:stCondLst>
                                  <p:childTnLst>
                                    <p:set>
                                      <p:cBhvr>
                                        <p:cTn id="1142" dur="1" fill="hold">
                                          <p:stCondLst>
                                            <p:cond delay="0"/>
                                          </p:stCondLst>
                                        </p:cTn>
                                        <p:tgtEl>
                                          <p:spTgt spid="1145"/>
                                        </p:tgtEl>
                                        <p:attrNameLst>
                                          <p:attrName>style.visibility</p:attrName>
                                        </p:attrNameLst>
                                      </p:cBhvr>
                                      <p:to>
                                        <p:strVal val="hidden"/>
                                      </p:to>
                                    </p:set>
                                  </p:childTnLst>
                                </p:cTn>
                              </p:par>
                              <p:par>
                                <p:cTn id="1143" presetID="1" presetClass="exit" presetSubtype="0" fill="hold" grpId="1" nodeType="withEffect">
                                  <p:stCondLst>
                                    <p:cond delay="1000"/>
                                  </p:stCondLst>
                                  <p:childTnLst>
                                    <p:set>
                                      <p:cBhvr>
                                        <p:cTn id="1144" dur="1" fill="hold">
                                          <p:stCondLst>
                                            <p:cond delay="0"/>
                                          </p:stCondLst>
                                        </p:cTn>
                                        <p:tgtEl>
                                          <p:spTgt spid="1144"/>
                                        </p:tgtEl>
                                        <p:attrNameLst>
                                          <p:attrName>style.visibility</p:attrName>
                                        </p:attrNameLst>
                                      </p:cBhvr>
                                      <p:to>
                                        <p:strVal val="hidden"/>
                                      </p:to>
                                    </p:set>
                                  </p:childTnLst>
                                </p:cTn>
                              </p:par>
                              <p:par>
                                <p:cTn id="1145" presetID="1" presetClass="exit" presetSubtype="0" fill="hold" grpId="1" nodeType="withEffect">
                                  <p:stCondLst>
                                    <p:cond delay="1000"/>
                                  </p:stCondLst>
                                  <p:childTnLst>
                                    <p:set>
                                      <p:cBhvr>
                                        <p:cTn id="1146" dur="1" fill="hold">
                                          <p:stCondLst>
                                            <p:cond delay="0"/>
                                          </p:stCondLst>
                                        </p:cTn>
                                        <p:tgtEl>
                                          <p:spTgt spid="1143"/>
                                        </p:tgtEl>
                                        <p:attrNameLst>
                                          <p:attrName>style.visibility</p:attrName>
                                        </p:attrNameLst>
                                      </p:cBhvr>
                                      <p:to>
                                        <p:strVal val="hidden"/>
                                      </p:to>
                                    </p:set>
                                  </p:childTnLst>
                                </p:cTn>
                              </p:par>
                              <p:par>
                                <p:cTn id="1147" presetID="1" presetClass="exit" presetSubtype="0" fill="hold" grpId="1" nodeType="withEffect">
                                  <p:stCondLst>
                                    <p:cond delay="1000"/>
                                  </p:stCondLst>
                                  <p:childTnLst>
                                    <p:set>
                                      <p:cBhvr>
                                        <p:cTn id="1148" dur="1" fill="hold">
                                          <p:stCondLst>
                                            <p:cond delay="0"/>
                                          </p:stCondLst>
                                        </p:cTn>
                                        <p:tgtEl>
                                          <p:spTgt spid="1142"/>
                                        </p:tgtEl>
                                        <p:attrNameLst>
                                          <p:attrName>style.visibility</p:attrName>
                                        </p:attrNameLst>
                                      </p:cBhvr>
                                      <p:to>
                                        <p:strVal val="hidden"/>
                                      </p:to>
                                    </p:set>
                                  </p:childTnLst>
                                </p:cTn>
                              </p:par>
                            </p:childTnLst>
                          </p:cTn>
                        </p:par>
                        <p:par>
                          <p:cTn id="1149" fill="hold">
                            <p:stCondLst>
                              <p:cond delay="36500"/>
                            </p:stCondLst>
                            <p:childTnLst>
                              <p:par>
                                <p:cTn id="1150" presetID="21" presetClass="entr" presetSubtype="1" fill="hold" nodeType="afterEffect">
                                  <p:stCondLst>
                                    <p:cond delay="0"/>
                                  </p:stCondLst>
                                  <p:childTnLst>
                                    <p:set>
                                      <p:cBhvr>
                                        <p:cTn id="1151" dur="1" fill="hold">
                                          <p:stCondLst>
                                            <p:cond delay="0"/>
                                          </p:stCondLst>
                                        </p:cTn>
                                        <p:tgtEl>
                                          <p:spTgt spid="1130"/>
                                        </p:tgtEl>
                                        <p:attrNameLst>
                                          <p:attrName>style.visibility</p:attrName>
                                        </p:attrNameLst>
                                      </p:cBhvr>
                                      <p:to>
                                        <p:strVal val="visible"/>
                                      </p:to>
                                    </p:set>
                                    <p:animEffect transition="in" filter="wheel(1)">
                                      <p:cBhvr>
                                        <p:cTn id="1152" dur="500"/>
                                        <p:tgtEl>
                                          <p:spTgt spid="1130"/>
                                        </p:tgtEl>
                                      </p:cBhvr>
                                    </p:animEffect>
                                  </p:childTnLst>
                                </p:cTn>
                              </p:par>
                              <p:par>
                                <p:cTn id="1153" presetID="21" presetClass="entr" presetSubtype="1" fill="hold" grpId="0" nodeType="withEffect">
                                  <p:stCondLst>
                                    <p:cond delay="0"/>
                                  </p:stCondLst>
                                  <p:childTnLst>
                                    <p:set>
                                      <p:cBhvr>
                                        <p:cTn id="1154" dur="1" fill="hold">
                                          <p:stCondLst>
                                            <p:cond delay="0"/>
                                          </p:stCondLst>
                                        </p:cTn>
                                        <p:tgtEl>
                                          <p:spTgt spid="1135"/>
                                        </p:tgtEl>
                                        <p:attrNameLst>
                                          <p:attrName>style.visibility</p:attrName>
                                        </p:attrNameLst>
                                      </p:cBhvr>
                                      <p:to>
                                        <p:strVal val="visible"/>
                                      </p:to>
                                    </p:set>
                                    <p:animEffect transition="in" filter="wheel(1)">
                                      <p:cBhvr>
                                        <p:cTn id="1155" dur="500"/>
                                        <p:tgtEl>
                                          <p:spTgt spid="1135"/>
                                        </p:tgtEl>
                                      </p:cBhvr>
                                    </p:animEffect>
                                  </p:childTnLst>
                                </p:cTn>
                              </p:par>
                              <p:par>
                                <p:cTn id="1156" presetID="21" presetClass="entr" presetSubtype="1" fill="hold" nodeType="withEffect">
                                  <p:stCondLst>
                                    <p:cond delay="0"/>
                                  </p:stCondLst>
                                  <p:childTnLst>
                                    <p:set>
                                      <p:cBhvr>
                                        <p:cTn id="1157" dur="1" fill="hold">
                                          <p:stCondLst>
                                            <p:cond delay="0"/>
                                          </p:stCondLst>
                                        </p:cTn>
                                        <p:tgtEl>
                                          <p:spTgt spid="1132"/>
                                        </p:tgtEl>
                                        <p:attrNameLst>
                                          <p:attrName>style.visibility</p:attrName>
                                        </p:attrNameLst>
                                      </p:cBhvr>
                                      <p:to>
                                        <p:strVal val="visible"/>
                                      </p:to>
                                    </p:set>
                                    <p:animEffect transition="in" filter="wheel(1)">
                                      <p:cBhvr>
                                        <p:cTn id="1158" dur="500"/>
                                        <p:tgtEl>
                                          <p:spTgt spid="1132"/>
                                        </p:tgtEl>
                                      </p:cBhvr>
                                    </p:animEffect>
                                  </p:childTnLst>
                                </p:cTn>
                              </p:par>
                              <p:par>
                                <p:cTn id="1159" presetID="3" presetClass="entr" presetSubtype="10" fill="hold" grpId="0" nodeType="withEffect">
                                  <p:stCondLst>
                                    <p:cond delay="0"/>
                                  </p:stCondLst>
                                  <p:childTnLst>
                                    <p:set>
                                      <p:cBhvr>
                                        <p:cTn id="1160" dur="1" fill="hold">
                                          <p:stCondLst>
                                            <p:cond delay="0"/>
                                          </p:stCondLst>
                                        </p:cTn>
                                        <p:tgtEl>
                                          <p:spTgt spid="1136"/>
                                        </p:tgtEl>
                                        <p:attrNameLst>
                                          <p:attrName>style.visibility</p:attrName>
                                        </p:attrNameLst>
                                      </p:cBhvr>
                                      <p:to>
                                        <p:strVal val="visible"/>
                                      </p:to>
                                    </p:set>
                                    <p:animEffect transition="in" filter="blinds(horizontal)">
                                      <p:cBhvr>
                                        <p:cTn id="1161" dur="500"/>
                                        <p:tgtEl>
                                          <p:spTgt spid="1136"/>
                                        </p:tgtEl>
                                      </p:cBhvr>
                                    </p:animEffect>
                                  </p:childTnLst>
                                </p:cTn>
                              </p:par>
                              <p:par>
                                <p:cTn id="1162" presetID="21" presetClass="entr" presetSubtype="1" fill="hold" nodeType="withEffect">
                                  <p:stCondLst>
                                    <p:cond delay="0"/>
                                  </p:stCondLst>
                                  <p:childTnLst>
                                    <p:set>
                                      <p:cBhvr>
                                        <p:cTn id="1163" dur="1" fill="hold">
                                          <p:stCondLst>
                                            <p:cond delay="0"/>
                                          </p:stCondLst>
                                        </p:cTn>
                                        <p:tgtEl>
                                          <p:spTgt spid="1131"/>
                                        </p:tgtEl>
                                        <p:attrNameLst>
                                          <p:attrName>style.visibility</p:attrName>
                                        </p:attrNameLst>
                                      </p:cBhvr>
                                      <p:to>
                                        <p:strVal val="visible"/>
                                      </p:to>
                                    </p:set>
                                    <p:animEffect transition="in" filter="wheel(1)">
                                      <p:cBhvr>
                                        <p:cTn id="1164" dur="500"/>
                                        <p:tgtEl>
                                          <p:spTgt spid="1131"/>
                                        </p:tgtEl>
                                      </p:cBhvr>
                                    </p:animEffect>
                                  </p:childTnLst>
                                </p:cTn>
                              </p:par>
                              <p:par>
                                <p:cTn id="1165" presetID="3" presetClass="entr" presetSubtype="10" fill="hold" grpId="0" nodeType="withEffect">
                                  <p:stCondLst>
                                    <p:cond delay="0"/>
                                  </p:stCondLst>
                                  <p:childTnLst>
                                    <p:set>
                                      <p:cBhvr>
                                        <p:cTn id="1166" dur="1" fill="hold">
                                          <p:stCondLst>
                                            <p:cond delay="0"/>
                                          </p:stCondLst>
                                        </p:cTn>
                                        <p:tgtEl>
                                          <p:spTgt spid="1137"/>
                                        </p:tgtEl>
                                        <p:attrNameLst>
                                          <p:attrName>style.visibility</p:attrName>
                                        </p:attrNameLst>
                                      </p:cBhvr>
                                      <p:to>
                                        <p:strVal val="visible"/>
                                      </p:to>
                                    </p:set>
                                    <p:animEffect transition="in" filter="blinds(horizontal)">
                                      <p:cBhvr>
                                        <p:cTn id="1167" dur="500"/>
                                        <p:tgtEl>
                                          <p:spTgt spid="1137"/>
                                        </p:tgtEl>
                                      </p:cBhvr>
                                    </p:animEffect>
                                  </p:childTnLst>
                                </p:cTn>
                              </p:par>
                            </p:childTnLst>
                          </p:cTn>
                        </p:par>
                        <p:par>
                          <p:cTn id="1168" fill="hold">
                            <p:stCondLst>
                              <p:cond delay="37000"/>
                            </p:stCondLst>
                            <p:childTnLst>
                              <p:par>
                                <p:cTn id="1169" presetID="21" presetClass="entr" presetSubtype="1" fill="hold" nodeType="afterEffect">
                                  <p:stCondLst>
                                    <p:cond delay="0"/>
                                  </p:stCondLst>
                                  <p:childTnLst>
                                    <p:set>
                                      <p:cBhvr>
                                        <p:cTn id="1170" dur="1" fill="hold">
                                          <p:stCondLst>
                                            <p:cond delay="0"/>
                                          </p:stCondLst>
                                        </p:cTn>
                                        <p:tgtEl>
                                          <p:spTgt spid="1133"/>
                                        </p:tgtEl>
                                        <p:attrNameLst>
                                          <p:attrName>style.visibility</p:attrName>
                                        </p:attrNameLst>
                                      </p:cBhvr>
                                      <p:to>
                                        <p:strVal val="visible"/>
                                      </p:to>
                                    </p:set>
                                    <p:animEffect transition="in" filter="wheel(1)">
                                      <p:cBhvr>
                                        <p:cTn id="1171" dur="500"/>
                                        <p:tgtEl>
                                          <p:spTgt spid="1133"/>
                                        </p:tgtEl>
                                      </p:cBhvr>
                                    </p:animEffect>
                                  </p:childTnLst>
                                </p:cTn>
                              </p:par>
                              <p:par>
                                <p:cTn id="1172" presetID="21" presetClass="entr" presetSubtype="1" fill="hold" grpId="0" nodeType="withEffect">
                                  <p:stCondLst>
                                    <p:cond delay="0"/>
                                  </p:stCondLst>
                                  <p:childTnLst>
                                    <p:set>
                                      <p:cBhvr>
                                        <p:cTn id="1173" dur="1" fill="hold">
                                          <p:stCondLst>
                                            <p:cond delay="0"/>
                                          </p:stCondLst>
                                        </p:cTn>
                                        <p:tgtEl>
                                          <p:spTgt spid="1139"/>
                                        </p:tgtEl>
                                        <p:attrNameLst>
                                          <p:attrName>style.visibility</p:attrName>
                                        </p:attrNameLst>
                                      </p:cBhvr>
                                      <p:to>
                                        <p:strVal val="visible"/>
                                      </p:to>
                                    </p:set>
                                    <p:animEffect transition="in" filter="wheel(1)">
                                      <p:cBhvr>
                                        <p:cTn id="1174" dur="500"/>
                                        <p:tgtEl>
                                          <p:spTgt spid="1139"/>
                                        </p:tgtEl>
                                      </p:cBhvr>
                                    </p:animEffect>
                                  </p:childTnLst>
                                </p:cTn>
                              </p:par>
                              <p:par>
                                <p:cTn id="1175" presetID="21" presetClass="entr" presetSubtype="1" fill="hold" grpId="0" nodeType="withEffect">
                                  <p:stCondLst>
                                    <p:cond delay="0"/>
                                  </p:stCondLst>
                                  <p:childTnLst>
                                    <p:set>
                                      <p:cBhvr>
                                        <p:cTn id="1176" dur="1" fill="hold">
                                          <p:stCondLst>
                                            <p:cond delay="0"/>
                                          </p:stCondLst>
                                        </p:cTn>
                                        <p:tgtEl>
                                          <p:spTgt spid="1155"/>
                                        </p:tgtEl>
                                        <p:attrNameLst>
                                          <p:attrName>style.visibility</p:attrName>
                                        </p:attrNameLst>
                                      </p:cBhvr>
                                      <p:to>
                                        <p:strVal val="visible"/>
                                      </p:to>
                                    </p:set>
                                    <p:animEffect transition="in" filter="wheel(1)">
                                      <p:cBhvr>
                                        <p:cTn id="1177" dur="500"/>
                                        <p:tgtEl>
                                          <p:spTgt spid="1155"/>
                                        </p:tgtEl>
                                      </p:cBhvr>
                                    </p:animEffect>
                                  </p:childTnLst>
                                </p:cTn>
                              </p:par>
                              <p:par>
                                <p:cTn id="1178" presetID="21" presetClass="entr" presetSubtype="1" fill="hold" nodeType="withEffect">
                                  <p:stCondLst>
                                    <p:cond delay="0"/>
                                  </p:stCondLst>
                                  <p:childTnLst>
                                    <p:set>
                                      <p:cBhvr>
                                        <p:cTn id="1179" dur="1" fill="hold">
                                          <p:stCondLst>
                                            <p:cond delay="0"/>
                                          </p:stCondLst>
                                        </p:cTn>
                                        <p:tgtEl>
                                          <p:spTgt spid="1154"/>
                                        </p:tgtEl>
                                        <p:attrNameLst>
                                          <p:attrName>style.visibility</p:attrName>
                                        </p:attrNameLst>
                                      </p:cBhvr>
                                      <p:to>
                                        <p:strVal val="visible"/>
                                      </p:to>
                                    </p:set>
                                    <p:animEffect transition="in" filter="wheel(1)">
                                      <p:cBhvr>
                                        <p:cTn id="1180" dur="500"/>
                                        <p:tgtEl>
                                          <p:spTgt spid="1154"/>
                                        </p:tgtEl>
                                      </p:cBhvr>
                                    </p:animEffect>
                                  </p:childTnLst>
                                </p:cTn>
                              </p:par>
                            </p:childTnLst>
                          </p:cTn>
                        </p:par>
                        <p:par>
                          <p:cTn id="1181" fill="hold">
                            <p:stCondLst>
                              <p:cond delay="37500"/>
                            </p:stCondLst>
                            <p:childTnLst>
                              <p:par>
                                <p:cTn id="1182" presetID="3" presetClass="entr" presetSubtype="10" fill="hold" grpId="0" nodeType="afterEffect">
                                  <p:stCondLst>
                                    <p:cond delay="0"/>
                                  </p:stCondLst>
                                  <p:childTnLst>
                                    <p:set>
                                      <p:cBhvr>
                                        <p:cTn id="1183" dur="1" fill="hold">
                                          <p:stCondLst>
                                            <p:cond delay="0"/>
                                          </p:stCondLst>
                                        </p:cTn>
                                        <p:tgtEl>
                                          <p:spTgt spid="1138"/>
                                        </p:tgtEl>
                                        <p:attrNameLst>
                                          <p:attrName>style.visibility</p:attrName>
                                        </p:attrNameLst>
                                      </p:cBhvr>
                                      <p:to>
                                        <p:strVal val="visible"/>
                                      </p:to>
                                    </p:set>
                                    <p:animEffect transition="in" filter="blinds(horizontal)">
                                      <p:cBhvr>
                                        <p:cTn id="1184" dur="500"/>
                                        <p:tgtEl>
                                          <p:spTgt spid="1138"/>
                                        </p:tgtEl>
                                      </p:cBhvr>
                                    </p:animEffect>
                                  </p:childTnLst>
                                </p:cTn>
                              </p:par>
                              <p:par>
                                <p:cTn id="1185" presetID="3" presetClass="entr" presetSubtype="10" fill="hold" grpId="0" nodeType="withEffect">
                                  <p:stCondLst>
                                    <p:cond delay="0"/>
                                  </p:stCondLst>
                                  <p:childTnLst>
                                    <p:set>
                                      <p:cBhvr>
                                        <p:cTn id="1186" dur="1" fill="hold">
                                          <p:stCondLst>
                                            <p:cond delay="0"/>
                                          </p:stCondLst>
                                        </p:cTn>
                                        <p:tgtEl>
                                          <p:spTgt spid="1156"/>
                                        </p:tgtEl>
                                        <p:attrNameLst>
                                          <p:attrName>style.visibility</p:attrName>
                                        </p:attrNameLst>
                                      </p:cBhvr>
                                      <p:to>
                                        <p:strVal val="visible"/>
                                      </p:to>
                                    </p:set>
                                    <p:animEffect transition="in" filter="blinds(horizontal)">
                                      <p:cBhvr>
                                        <p:cTn id="1187" dur="500"/>
                                        <p:tgtEl>
                                          <p:spTgt spid="1156"/>
                                        </p:tgtEl>
                                      </p:cBhvr>
                                    </p:animEffect>
                                  </p:childTnLst>
                                </p:cTn>
                              </p:par>
                            </p:childTnLst>
                          </p:cTn>
                        </p:par>
                        <p:par>
                          <p:cTn id="1188" fill="hold">
                            <p:stCondLst>
                              <p:cond delay="38000"/>
                            </p:stCondLst>
                            <p:childTnLst>
                              <p:par>
                                <p:cTn id="1189" presetID="1" presetClass="exit" presetSubtype="0" fill="hold" nodeType="afterEffect">
                                  <p:stCondLst>
                                    <p:cond delay="1000"/>
                                  </p:stCondLst>
                                  <p:childTnLst>
                                    <p:set>
                                      <p:cBhvr>
                                        <p:cTn id="1190" dur="1" fill="hold">
                                          <p:stCondLst>
                                            <p:cond delay="0"/>
                                          </p:stCondLst>
                                        </p:cTn>
                                        <p:tgtEl>
                                          <p:spTgt spid="1133"/>
                                        </p:tgtEl>
                                        <p:attrNameLst>
                                          <p:attrName>style.visibility</p:attrName>
                                        </p:attrNameLst>
                                      </p:cBhvr>
                                      <p:to>
                                        <p:strVal val="hidden"/>
                                      </p:to>
                                    </p:set>
                                  </p:childTnLst>
                                </p:cTn>
                              </p:par>
                              <p:par>
                                <p:cTn id="1191" presetID="1" presetClass="exit" presetSubtype="0" fill="hold" grpId="1" nodeType="withEffect">
                                  <p:stCondLst>
                                    <p:cond delay="1000"/>
                                  </p:stCondLst>
                                  <p:childTnLst>
                                    <p:set>
                                      <p:cBhvr>
                                        <p:cTn id="1192" dur="1" fill="hold">
                                          <p:stCondLst>
                                            <p:cond delay="0"/>
                                          </p:stCondLst>
                                        </p:cTn>
                                        <p:tgtEl>
                                          <p:spTgt spid="1139"/>
                                        </p:tgtEl>
                                        <p:attrNameLst>
                                          <p:attrName>style.visibility</p:attrName>
                                        </p:attrNameLst>
                                      </p:cBhvr>
                                      <p:to>
                                        <p:strVal val="hidden"/>
                                      </p:to>
                                    </p:set>
                                  </p:childTnLst>
                                </p:cTn>
                              </p:par>
                              <p:par>
                                <p:cTn id="1193" presetID="1" presetClass="exit" presetSubtype="0" fill="hold" grpId="1" nodeType="withEffect">
                                  <p:stCondLst>
                                    <p:cond delay="1000"/>
                                  </p:stCondLst>
                                  <p:childTnLst>
                                    <p:set>
                                      <p:cBhvr>
                                        <p:cTn id="1194" dur="1" fill="hold">
                                          <p:stCondLst>
                                            <p:cond delay="0"/>
                                          </p:stCondLst>
                                        </p:cTn>
                                        <p:tgtEl>
                                          <p:spTgt spid="1155"/>
                                        </p:tgtEl>
                                        <p:attrNameLst>
                                          <p:attrName>style.visibility</p:attrName>
                                        </p:attrNameLst>
                                      </p:cBhvr>
                                      <p:to>
                                        <p:strVal val="hidden"/>
                                      </p:to>
                                    </p:set>
                                  </p:childTnLst>
                                </p:cTn>
                              </p:par>
                              <p:par>
                                <p:cTn id="1195" presetID="1" presetClass="exit" presetSubtype="0" fill="hold" nodeType="withEffect">
                                  <p:stCondLst>
                                    <p:cond delay="1000"/>
                                  </p:stCondLst>
                                  <p:childTnLst>
                                    <p:set>
                                      <p:cBhvr>
                                        <p:cTn id="1196" dur="1" fill="hold">
                                          <p:stCondLst>
                                            <p:cond delay="0"/>
                                          </p:stCondLst>
                                        </p:cTn>
                                        <p:tgtEl>
                                          <p:spTgt spid="1154"/>
                                        </p:tgtEl>
                                        <p:attrNameLst>
                                          <p:attrName>style.visibility</p:attrName>
                                        </p:attrNameLst>
                                      </p:cBhvr>
                                      <p:to>
                                        <p:strVal val="hidden"/>
                                      </p:to>
                                    </p:set>
                                  </p:childTnLst>
                                </p:cTn>
                              </p:par>
                            </p:childTnLst>
                          </p:cTn>
                        </p:par>
                        <p:par>
                          <p:cTn id="1197" fill="hold">
                            <p:stCondLst>
                              <p:cond delay="39000"/>
                            </p:stCondLst>
                            <p:childTnLst>
                              <p:par>
                                <p:cTn id="1198" presetID="21" presetClass="entr" presetSubtype="1" fill="hold" nodeType="afterEffect">
                                  <p:stCondLst>
                                    <p:cond delay="0"/>
                                  </p:stCondLst>
                                  <p:childTnLst>
                                    <p:set>
                                      <p:cBhvr>
                                        <p:cTn id="1199" dur="1" fill="hold">
                                          <p:stCondLst>
                                            <p:cond delay="0"/>
                                          </p:stCondLst>
                                        </p:cTn>
                                        <p:tgtEl>
                                          <p:spTgt spid="1134"/>
                                        </p:tgtEl>
                                        <p:attrNameLst>
                                          <p:attrName>style.visibility</p:attrName>
                                        </p:attrNameLst>
                                      </p:cBhvr>
                                      <p:to>
                                        <p:strVal val="visible"/>
                                      </p:to>
                                    </p:set>
                                    <p:animEffect transition="in" filter="wheel(1)">
                                      <p:cBhvr>
                                        <p:cTn id="1200" dur="500"/>
                                        <p:tgtEl>
                                          <p:spTgt spid="1134"/>
                                        </p:tgtEl>
                                      </p:cBhvr>
                                    </p:animEffect>
                                  </p:childTnLst>
                                </p:cTn>
                              </p:par>
                            </p:childTnLst>
                          </p:cTn>
                        </p:par>
                        <p:par>
                          <p:cTn id="1201" fill="hold">
                            <p:stCondLst>
                              <p:cond delay="39500"/>
                            </p:stCondLst>
                            <p:childTnLst>
                              <p:par>
                                <p:cTn id="1202" presetID="1" presetClass="exit" presetSubtype="0" fill="hold" nodeType="afterEffect">
                                  <p:stCondLst>
                                    <p:cond delay="1000"/>
                                  </p:stCondLst>
                                  <p:childTnLst>
                                    <p:set>
                                      <p:cBhvr>
                                        <p:cTn id="1203" dur="1" fill="hold">
                                          <p:stCondLst>
                                            <p:cond delay="0"/>
                                          </p:stCondLst>
                                        </p:cTn>
                                        <p:tgtEl>
                                          <p:spTgt spid="1134"/>
                                        </p:tgtEl>
                                        <p:attrNameLst>
                                          <p:attrName>style.visibility</p:attrName>
                                        </p:attrNameLst>
                                      </p:cBhvr>
                                      <p:to>
                                        <p:strVal val="hidden"/>
                                      </p:to>
                                    </p:set>
                                  </p:childTnLst>
                                </p:cTn>
                              </p:par>
                            </p:childTnLst>
                          </p:cTn>
                        </p:par>
                        <p:par>
                          <p:cTn id="1204" fill="hold">
                            <p:stCondLst>
                              <p:cond delay="40500"/>
                            </p:stCondLst>
                            <p:childTnLst>
                              <p:par>
                                <p:cTn id="1205" presetID="1" presetClass="exit" presetSubtype="0" fill="hold" grpId="1" nodeType="afterEffect">
                                  <p:stCondLst>
                                    <p:cond delay="0"/>
                                  </p:stCondLst>
                                  <p:childTnLst>
                                    <p:set>
                                      <p:cBhvr>
                                        <p:cTn id="1206" dur="1" fill="hold">
                                          <p:stCondLst>
                                            <p:cond delay="0"/>
                                          </p:stCondLst>
                                        </p:cTn>
                                        <p:tgtEl>
                                          <p:spTgt spid="1140"/>
                                        </p:tgtEl>
                                        <p:attrNameLst>
                                          <p:attrName>style.visibility</p:attrName>
                                        </p:attrNameLst>
                                      </p:cBhvr>
                                      <p:to>
                                        <p:strVal val="hidden"/>
                                      </p:to>
                                    </p:set>
                                  </p:childTnLst>
                                </p:cTn>
                              </p:par>
                              <p:par>
                                <p:cTn id="1207" presetID="21" presetClass="entr" presetSubtype="1" fill="hold" grpId="0" nodeType="withEffect">
                                  <p:stCondLst>
                                    <p:cond delay="0"/>
                                  </p:stCondLst>
                                  <p:childTnLst>
                                    <p:set>
                                      <p:cBhvr>
                                        <p:cTn id="1208" dur="1" fill="hold">
                                          <p:stCondLst>
                                            <p:cond delay="0"/>
                                          </p:stCondLst>
                                        </p:cTn>
                                        <p:tgtEl>
                                          <p:spTgt spid="1245"/>
                                        </p:tgtEl>
                                        <p:attrNameLst>
                                          <p:attrName>style.visibility</p:attrName>
                                        </p:attrNameLst>
                                      </p:cBhvr>
                                      <p:to>
                                        <p:strVal val="visible"/>
                                      </p:to>
                                    </p:set>
                                    <p:animEffect transition="in" filter="wheel(1)">
                                      <p:cBhvr>
                                        <p:cTn id="1209" dur="500"/>
                                        <p:tgtEl>
                                          <p:spTgt spid="1245"/>
                                        </p:tgtEl>
                                      </p:cBhvr>
                                    </p:animEffect>
                                  </p:childTnLst>
                                </p:cTn>
                              </p:par>
                            </p:childTnLst>
                          </p:cTn>
                        </p:par>
                        <p:par>
                          <p:cTn id="1210" fill="hold">
                            <p:stCondLst>
                              <p:cond delay="41000"/>
                            </p:stCondLst>
                            <p:childTnLst>
                              <p:par>
                                <p:cTn id="1211" presetID="21" presetClass="entr" presetSubtype="1" fill="hold" grpId="0" nodeType="afterEffect">
                                  <p:stCondLst>
                                    <p:cond delay="0"/>
                                  </p:stCondLst>
                                  <p:childTnLst>
                                    <p:set>
                                      <p:cBhvr>
                                        <p:cTn id="1212" dur="1" fill="hold">
                                          <p:stCondLst>
                                            <p:cond delay="0"/>
                                          </p:stCondLst>
                                        </p:cTn>
                                        <p:tgtEl>
                                          <p:spTgt spid="1244"/>
                                        </p:tgtEl>
                                        <p:attrNameLst>
                                          <p:attrName>style.visibility</p:attrName>
                                        </p:attrNameLst>
                                      </p:cBhvr>
                                      <p:to>
                                        <p:strVal val="visible"/>
                                      </p:to>
                                    </p:set>
                                    <p:animEffect transition="in" filter="wheel(1)">
                                      <p:cBhvr>
                                        <p:cTn id="1213" dur="500"/>
                                        <p:tgtEl>
                                          <p:spTgt spid="1244"/>
                                        </p:tgtEl>
                                      </p:cBhvr>
                                    </p:animEffect>
                                  </p:childTnLst>
                                </p:cTn>
                              </p:par>
                            </p:childTnLst>
                          </p:cTn>
                        </p:par>
                        <p:par>
                          <p:cTn id="1214" fill="hold">
                            <p:stCondLst>
                              <p:cond delay="41500"/>
                            </p:stCondLst>
                            <p:childTnLst>
                              <p:par>
                                <p:cTn id="1215" presetID="2" presetClass="entr" presetSubtype="4" fill="hold" grpId="0" nodeType="afterEffect">
                                  <p:stCondLst>
                                    <p:cond delay="0"/>
                                  </p:stCondLst>
                                  <p:childTnLst>
                                    <p:set>
                                      <p:cBhvr>
                                        <p:cTn id="1216" dur="1" fill="hold">
                                          <p:stCondLst>
                                            <p:cond delay="0"/>
                                          </p:stCondLst>
                                        </p:cTn>
                                        <p:tgtEl>
                                          <p:spTgt spid="1210"/>
                                        </p:tgtEl>
                                        <p:attrNameLst>
                                          <p:attrName>style.visibility</p:attrName>
                                        </p:attrNameLst>
                                      </p:cBhvr>
                                      <p:to>
                                        <p:strVal val="visible"/>
                                      </p:to>
                                    </p:set>
                                    <p:anim calcmode="lin" valueType="num">
                                      <p:cBhvr additive="base">
                                        <p:cTn id="1217" dur="500" fill="hold"/>
                                        <p:tgtEl>
                                          <p:spTgt spid="1210"/>
                                        </p:tgtEl>
                                        <p:attrNameLst>
                                          <p:attrName>ppt_x</p:attrName>
                                        </p:attrNameLst>
                                      </p:cBhvr>
                                      <p:tavLst>
                                        <p:tav tm="0">
                                          <p:val>
                                            <p:strVal val="#ppt_x"/>
                                          </p:val>
                                        </p:tav>
                                        <p:tav tm="100000">
                                          <p:val>
                                            <p:strVal val="#ppt_x"/>
                                          </p:val>
                                        </p:tav>
                                      </p:tavLst>
                                    </p:anim>
                                    <p:anim calcmode="lin" valueType="num">
                                      <p:cBhvr additive="base">
                                        <p:cTn id="1218" dur="500" fill="hold"/>
                                        <p:tgtEl>
                                          <p:spTgt spid="1210"/>
                                        </p:tgtEl>
                                        <p:attrNameLst>
                                          <p:attrName>ppt_y</p:attrName>
                                        </p:attrNameLst>
                                      </p:cBhvr>
                                      <p:tavLst>
                                        <p:tav tm="0">
                                          <p:val>
                                            <p:strVal val="1+#ppt_h/2"/>
                                          </p:val>
                                        </p:tav>
                                        <p:tav tm="100000">
                                          <p:val>
                                            <p:strVal val="#ppt_y"/>
                                          </p:val>
                                        </p:tav>
                                      </p:tavLst>
                                    </p:anim>
                                  </p:childTnLst>
                                </p:cTn>
                              </p:par>
                              <p:par>
                                <p:cTn id="1219" presetID="2" presetClass="entr" presetSubtype="4" fill="hold" grpId="0" nodeType="withEffect">
                                  <p:stCondLst>
                                    <p:cond delay="0"/>
                                  </p:stCondLst>
                                  <p:childTnLst>
                                    <p:set>
                                      <p:cBhvr>
                                        <p:cTn id="1220" dur="1" fill="hold">
                                          <p:stCondLst>
                                            <p:cond delay="0"/>
                                          </p:stCondLst>
                                        </p:cTn>
                                        <p:tgtEl>
                                          <p:spTgt spid="1211"/>
                                        </p:tgtEl>
                                        <p:attrNameLst>
                                          <p:attrName>style.visibility</p:attrName>
                                        </p:attrNameLst>
                                      </p:cBhvr>
                                      <p:to>
                                        <p:strVal val="visible"/>
                                      </p:to>
                                    </p:set>
                                    <p:anim calcmode="lin" valueType="num">
                                      <p:cBhvr additive="base">
                                        <p:cTn id="1221" dur="500" fill="hold"/>
                                        <p:tgtEl>
                                          <p:spTgt spid="1211"/>
                                        </p:tgtEl>
                                        <p:attrNameLst>
                                          <p:attrName>ppt_x</p:attrName>
                                        </p:attrNameLst>
                                      </p:cBhvr>
                                      <p:tavLst>
                                        <p:tav tm="0">
                                          <p:val>
                                            <p:strVal val="#ppt_x"/>
                                          </p:val>
                                        </p:tav>
                                        <p:tav tm="100000">
                                          <p:val>
                                            <p:strVal val="#ppt_x"/>
                                          </p:val>
                                        </p:tav>
                                      </p:tavLst>
                                    </p:anim>
                                    <p:anim calcmode="lin" valueType="num">
                                      <p:cBhvr additive="base">
                                        <p:cTn id="1222" dur="500" fill="hold"/>
                                        <p:tgtEl>
                                          <p:spTgt spid="1211"/>
                                        </p:tgtEl>
                                        <p:attrNameLst>
                                          <p:attrName>ppt_y</p:attrName>
                                        </p:attrNameLst>
                                      </p:cBhvr>
                                      <p:tavLst>
                                        <p:tav tm="0">
                                          <p:val>
                                            <p:strVal val="1+#ppt_h/2"/>
                                          </p:val>
                                        </p:tav>
                                        <p:tav tm="100000">
                                          <p:val>
                                            <p:strVal val="#ppt_y"/>
                                          </p:val>
                                        </p:tav>
                                      </p:tavLst>
                                    </p:anim>
                                  </p:childTnLst>
                                </p:cTn>
                              </p:par>
                              <p:par>
                                <p:cTn id="1223" presetID="2" presetClass="entr" presetSubtype="4" fill="hold" grpId="0" nodeType="withEffect">
                                  <p:stCondLst>
                                    <p:cond delay="0"/>
                                  </p:stCondLst>
                                  <p:childTnLst>
                                    <p:set>
                                      <p:cBhvr>
                                        <p:cTn id="1224" dur="1" fill="hold">
                                          <p:stCondLst>
                                            <p:cond delay="0"/>
                                          </p:stCondLst>
                                        </p:cTn>
                                        <p:tgtEl>
                                          <p:spTgt spid="1212"/>
                                        </p:tgtEl>
                                        <p:attrNameLst>
                                          <p:attrName>style.visibility</p:attrName>
                                        </p:attrNameLst>
                                      </p:cBhvr>
                                      <p:to>
                                        <p:strVal val="visible"/>
                                      </p:to>
                                    </p:set>
                                    <p:anim calcmode="lin" valueType="num">
                                      <p:cBhvr additive="base">
                                        <p:cTn id="1225" dur="500" fill="hold"/>
                                        <p:tgtEl>
                                          <p:spTgt spid="1212"/>
                                        </p:tgtEl>
                                        <p:attrNameLst>
                                          <p:attrName>ppt_x</p:attrName>
                                        </p:attrNameLst>
                                      </p:cBhvr>
                                      <p:tavLst>
                                        <p:tav tm="0">
                                          <p:val>
                                            <p:strVal val="#ppt_x"/>
                                          </p:val>
                                        </p:tav>
                                        <p:tav tm="100000">
                                          <p:val>
                                            <p:strVal val="#ppt_x"/>
                                          </p:val>
                                        </p:tav>
                                      </p:tavLst>
                                    </p:anim>
                                    <p:anim calcmode="lin" valueType="num">
                                      <p:cBhvr additive="base">
                                        <p:cTn id="1226" dur="500" fill="hold"/>
                                        <p:tgtEl>
                                          <p:spTgt spid="1212"/>
                                        </p:tgtEl>
                                        <p:attrNameLst>
                                          <p:attrName>ppt_y</p:attrName>
                                        </p:attrNameLst>
                                      </p:cBhvr>
                                      <p:tavLst>
                                        <p:tav tm="0">
                                          <p:val>
                                            <p:strVal val="1+#ppt_h/2"/>
                                          </p:val>
                                        </p:tav>
                                        <p:tav tm="100000">
                                          <p:val>
                                            <p:strVal val="#ppt_y"/>
                                          </p:val>
                                        </p:tav>
                                      </p:tavLst>
                                    </p:anim>
                                  </p:childTnLst>
                                </p:cTn>
                              </p:par>
                              <p:par>
                                <p:cTn id="1227" presetID="2" presetClass="entr" presetSubtype="4" fill="hold" grpId="0" nodeType="withEffect">
                                  <p:stCondLst>
                                    <p:cond delay="0"/>
                                  </p:stCondLst>
                                  <p:childTnLst>
                                    <p:set>
                                      <p:cBhvr>
                                        <p:cTn id="1228" dur="1" fill="hold">
                                          <p:stCondLst>
                                            <p:cond delay="0"/>
                                          </p:stCondLst>
                                        </p:cTn>
                                        <p:tgtEl>
                                          <p:spTgt spid="1213"/>
                                        </p:tgtEl>
                                        <p:attrNameLst>
                                          <p:attrName>style.visibility</p:attrName>
                                        </p:attrNameLst>
                                      </p:cBhvr>
                                      <p:to>
                                        <p:strVal val="visible"/>
                                      </p:to>
                                    </p:set>
                                    <p:anim calcmode="lin" valueType="num">
                                      <p:cBhvr additive="base">
                                        <p:cTn id="1229" dur="500" fill="hold"/>
                                        <p:tgtEl>
                                          <p:spTgt spid="1213"/>
                                        </p:tgtEl>
                                        <p:attrNameLst>
                                          <p:attrName>ppt_x</p:attrName>
                                        </p:attrNameLst>
                                      </p:cBhvr>
                                      <p:tavLst>
                                        <p:tav tm="0">
                                          <p:val>
                                            <p:strVal val="#ppt_x"/>
                                          </p:val>
                                        </p:tav>
                                        <p:tav tm="100000">
                                          <p:val>
                                            <p:strVal val="#ppt_x"/>
                                          </p:val>
                                        </p:tav>
                                      </p:tavLst>
                                    </p:anim>
                                    <p:anim calcmode="lin" valueType="num">
                                      <p:cBhvr additive="base">
                                        <p:cTn id="1230" dur="500" fill="hold"/>
                                        <p:tgtEl>
                                          <p:spTgt spid="1213"/>
                                        </p:tgtEl>
                                        <p:attrNameLst>
                                          <p:attrName>ppt_y</p:attrName>
                                        </p:attrNameLst>
                                      </p:cBhvr>
                                      <p:tavLst>
                                        <p:tav tm="0">
                                          <p:val>
                                            <p:strVal val="1+#ppt_h/2"/>
                                          </p:val>
                                        </p:tav>
                                        <p:tav tm="100000">
                                          <p:val>
                                            <p:strVal val="#ppt_y"/>
                                          </p:val>
                                        </p:tav>
                                      </p:tavLst>
                                    </p:anim>
                                  </p:childTnLst>
                                </p:cTn>
                              </p:par>
                              <p:par>
                                <p:cTn id="1231" presetID="2" presetClass="entr" presetSubtype="4" fill="hold" grpId="0" nodeType="withEffect">
                                  <p:stCondLst>
                                    <p:cond delay="0"/>
                                  </p:stCondLst>
                                  <p:childTnLst>
                                    <p:set>
                                      <p:cBhvr>
                                        <p:cTn id="1232" dur="1" fill="hold">
                                          <p:stCondLst>
                                            <p:cond delay="0"/>
                                          </p:stCondLst>
                                        </p:cTn>
                                        <p:tgtEl>
                                          <p:spTgt spid="1214"/>
                                        </p:tgtEl>
                                        <p:attrNameLst>
                                          <p:attrName>style.visibility</p:attrName>
                                        </p:attrNameLst>
                                      </p:cBhvr>
                                      <p:to>
                                        <p:strVal val="visible"/>
                                      </p:to>
                                    </p:set>
                                    <p:anim calcmode="lin" valueType="num">
                                      <p:cBhvr additive="base">
                                        <p:cTn id="1233" dur="500" fill="hold"/>
                                        <p:tgtEl>
                                          <p:spTgt spid="1214"/>
                                        </p:tgtEl>
                                        <p:attrNameLst>
                                          <p:attrName>ppt_x</p:attrName>
                                        </p:attrNameLst>
                                      </p:cBhvr>
                                      <p:tavLst>
                                        <p:tav tm="0">
                                          <p:val>
                                            <p:strVal val="#ppt_x"/>
                                          </p:val>
                                        </p:tav>
                                        <p:tav tm="100000">
                                          <p:val>
                                            <p:strVal val="#ppt_x"/>
                                          </p:val>
                                        </p:tav>
                                      </p:tavLst>
                                    </p:anim>
                                    <p:anim calcmode="lin" valueType="num">
                                      <p:cBhvr additive="base">
                                        <p:cTn id="1234" dur="500" fill="hold"/>
                                        <p:tgtEl>
                                          <p:spTgt spid="1214"/>
                                        </p:tgtEl>
                                        <p:attrNameLst>
                                          <p:attrName>ppt_y</p:attrName>
                                        </p:attrNameLst>
                                      </p:cBhvr>
                                      <p:tavLst>
                                        <p:tav tm="0">
                                          <p:val>
                                            <p:strVal val="1+#ppt_h/2"/>
                                          </p:val>
                                        </p:tav>
                                        <p:tav tm="100000">
                                          <p:val>
                                            <p:strVal val="#ppt_y"/>
                                          </p:val>
                                        </p:tav>
                                      </p:tavLst>
                                    </p:anim>
                                  </p:childTnLst>
                                </p:cTn>
                              </p:par>
                              <p:par>
                                <p:cTn id="1235" presetID="2" presetClass="entr" presetSubtype="4" fill="hold" grpId="0" nodeType="withEffect">
                                  <p:stCondLst>
                                    <p:cond delay="0"/>
                                  </p:stCondLst>
                                  <p:childTnLst>
                                    <p:set>
                                      <p:cBhvr>
                                        <p:cTn id="1236" dur="1" fill="hold">
                                          <p:stCondLst>
                                            <p:cond delay="0"/>
                                          </p:stCondLst>
                                        </p:cTn>
                                        <p:tgtEl>
                                          <p:spTgt spid="1215"/>
                                        </p:tgtEl>
                                        <p:attrNameLst>
                                          <p:attrName>style.visibility</p:attrName>
                                        </p:attrNameLst>
                                      </p:cBhvr>
                                      <p:to>
                                        <p:strVal val="visible"/>
                                      </p:to>
                                    </p:set>
                                    <p:anim calcmode="lin" valueType="num">
                                      <p:cBhvr additive="base">
                                        <p:cTn id="1237" dur="500" fill="hold"/>
                                        <p:tgtEl>
                                          <p:spTgt spid="1215"/>
                                        </p:tgtEl>
                                        <p:attrNameLst>
                                          <p:attrName>ppt_x</p:attrName>
                                        </p:attrNameLst>
                                      </p:cBhvr>
                                      <p:tavLst>
                                        <p:tav tm="0">
                                          <p:val>
                                            <p:strVal val="#ppt_x"/>
                                          </p:val>
                                        </p:tav>
                                        <p:tav tm="100000">
                                          <p:val>
                                            <p:strVal val="#ppt_x"/>
                                          </p:val>
                                        </p:tav>
                                      </p:tavLst>
                                    </p:anim>
                                    <p:anim calcmode="lin" valueType="num">
                                      <p:cBhvr additive="base">
                                        <p:cTn id="1238" dur="500" fill="hold"/>
                                        <p:tgtEl>
                                          <p:spTgt spid="1215"/>
                                        </p:tgtEl>
                                        <p:attrNameLst>
                                          <p:attrName>ppt_y</p:attrName>
                                        </p:attrNameLst>
                                      </p:cBhvr>
                                      <p:tavLst>
                                        <p:tav tm="0">
                                          <p:val>
                                            <p:strVal val="1+#ppt_h/2"/>
                                          </p:val>
                                        </p:tav>
                                        <p:tav tm="100000">
                                          <p:val>
                                            <p:strVal val="#ppt_y"/>
                                          </p:val>
                                        </p:tav>
                                      </p:tavLst>
                                    </p:anim>
                                  </p:childTnLst>
                                </p:cTn>
                              </p:par>
                              <p:par>
                                <p:cTn id="1239" presetID="2" presetClass="entr" presetSubtype="4" fill="hold" grpId="0" nodeType="withEffect">
                                  <p:stCondLst>
                                    <p:cond delay="0"/>
                                  </p:stCondLst>
                                  <p:childTnLst>
                                    <p:set>
                                      <p:cBhvr>
                                        <p:cTn id="1240" dur="1" fill="hold">
                                          <p:stCondLst>
                                            <p:cond delay="0"/>
                                          </p:stCondLst>
                                        </p:cTn>
                                        <p:tgtEl>
                                          <p:spTgt spid="1216"/>
                                        </p:tgtEl>
                                        <p:attrNameLst>
                                          <p:attrName>style.visibility</p:attrName>
                                        </p:attrNameLst>
                                      </p:cBhvr>
                                      <p:to>
                                        <p:strVal val="visible"/>
                                      </p:to>
                                    </p:set>
                                    <p:anim calcmode="lin" valueType="num">
                                      <p:cBhvr additive="base">
                                        <p:cTn id="1241" dur="500" fill="hold"/>
                                        <p:tgtEl>
                                          <p:spTgt spid="1216"/>
                                        </p:tgtEl>
                                        <p:attrNameLst>
                                          <p:attrName>ppt_x</p:attrName>
                                        </p:attrNameLst>
                                      </p:cBhvr>
                                      <p:tavLst>
                                        <p:tav tm="0">
                                          <p:val>
                                            <p:strVal val="#ppt_x"/>
                                          </p:val>
                                        </p:tav>
                                        <p:tav tm="100000">
                                          <p:val>
                                            <p:strVal val="#ppt_x"/>
                                          </p:val>
                                        </p:tav>
                                      </p:tavLst>
                                    </p:anim>
                                    <p:anim calcmode="lin" valueType="num">
                                      <p:cBhvr additive="base">
                                        <p:cTn id="1242" dur="500" fill="hold"/>
                                        <p:tgtEl>
                                          <p:spTgt spid="1216"/>
                                        </p:tgtEl>
                                        <p:attrNameLst>
                                          <p:attrName>ppt_y</p:attrName>
                                        </p:attrNameLst>
                                      </p:cBhvr>
                                      <p:tavLst>
                                        <p:tav tm="0">
                                          <p:val>
                                            <p:strVal val="1+#ppt_h/2"/>
                                          </p:val>
                                        </p:tav>
                                        <p:tav tm="100000">
                                          <p:val>
                                            <p:strVal val="#ppt_y"/>
                                          </p:val>
                                        </p:tav>
                                      </p:tavLst>
                                    </p:anim>
                                  </p:childTnLst>
                                </p:cTn>
                              </p:par>
                              <p:par>
                                <p:cTn id="1243" presetID="2" presetClass="entr" presetSubtype="4" fill="hold" grpId="0" nodeType="withEffect">
                                  <p:stCondLst>
                                    <p:cond delay="0"/>
                                  </p:stCondLst>
                                  <p:childTnLst>
                                    <p:set>
                                      <p:cBhvr>
                                        <p:cTn id="1244" dur="1" fill="hold">
                                          <p:stCondLst>
                                            <p:cond delay="0"/>
                                          </p:stCondLst>
                                        </p:cTn>
                                        <p:tgtEl>
                                          <p:spTgt spid="1217"/>
                                        </p:tgtEl>
                                        <p:attrNameLst>
                                          <p:attrName>style.visibility</p:attrName>
                                        </p:attrNameLst>
                                      </p:cBhvr>
                                      <p:to>
                                        <p:strVal val="visible"/>
                                      </p:to>
                                    </p:set>
                                    <p:anim calcmode="lin" valueType="num">
                                      <p:cBhvr additive="base">
                                        <p:cTn id="1245" dur="500" fill="hold"/>
                                        <p:tgtEl>
                                          <p:spTgt spid="1217"/>
                                        </p:tgtEl>
                                        <p:attrNameLst>
                                          <p:attrName>ppt_x</p:attrName>
                                        </p:attrNameLst>
                                      </p:cBhvr>
                                      <p:tavLst>
                                        <p:tav tm="0">
                                          <p:val>
                                            <p:strVal val="#ppt_x"/>
                                          </p:val>
                                        </p:tav>
                                        <p:tav tm="100000">
                                          <p:val>
                                            <p:strVal val="#ppt_x"/>
                                          </p:val>
                                        </p:tav>
                                      </p:tavLst>
                                    </p:anim>
                                    <p:anim calcmode="lin" valueType="num">
                                      <p:cBhvr additive="base">
                                        <p:cTn id="1246" dur="500" fill="hold"/>
                                        <p:tgtEl>
                                          <p:spTgt spid="1217"/>
                                        </p:tgtEl>
                                        <p:attrNameLst>
                                          <p:attrName>ppt_y</p:attrName>
                                        </p:attrNameLst>
                                      </p:cBhvr>
                                      <p:tavLst>
                                        <p:tav tm="0">
                                          <p:val>
                                            <p:strVal val="1+#ppt_h/2"/>
                                          </p:val>
                                        </p:tav>
                                        <p:tav tm="100000">
                                          <p:val>
                                            <p:strVal val="#ppt_y"/>
                                          </p:val>
                                        </p:tav>
                                      </p:tavLst>
                                    </p:anim>
                                  </p:childTnLst>
                                </p:cTn>
                              </p:par>
                              <p:par>
                                <p:cTn id="1247" presetID="2" presetClass="entr" presetSubtype="4" fill="hold" grpId="0" nodeType="withEffect">
                                  <p:stCondLst>
                                    <p:cond delay="0"/>
                                  </p:stCondLst>
                                  <p:childTnLst>
                                    <p:set>
                                      <p:cBhvr>
                                        <p:cTn id="1248" dur="1" fill="hold">
                                          <p:stCondLst>
                                            <p:cond delay="0"/>
                                          </p:stCondLst>
                                        </p:cTn>
                                        <p:tgtEl>
                                          <p:spTgt spid="1218"/>
                                        </p:tgtEl>
                                        <p:attrNameLst>
                                          <p:attrName>style.visibility</p:attrName>
                                        </p:attrNameLst>
                                      </p:cBhvr>
                                      <p:to>
                                        <p:strVal val="visible"/>
                                      </p:to>
                                    </p:set>
                                    <p:anim calcmode="lin" valueType="num">
                                      <p:cBhvr additive="base">
                                        <p:cTn id="1249" dur="500" fill="hold"/>
                                        <p:tgtEl>
                                          <p:spTgt spid="1218"/>
                                        </p:tgtEl>
                                        <p:attrNameLst>
                                          <p:attrName>ppt_x</p:attrName>
                                        </p:attrNameLst>
                                      </p:cBhvr>
                                      <p:tavLst>
                                        <p:tav tm="0">
                                          <p:val>
                                            <p:strVal val="#ppt_x"/>
                                          </p:val>
                                        </p:tav>
                                        <p:tav tm="100000">
                                          <p:val>
                                            <p:strVal val="#ppt_x"/>
                                          </p:val>
                                        </p:tav>
                                      </p:tavLst>
                                    </p:anim>
                                    <p:anim calcmode="lin" valueType="num">
                                      <p:cBhvr additive="base">
                                        <p:cTn id="1250" dur="500" fill="hold"/>
                                        <p:tgtEl>
                                          <p:spTgt spid="1218"/>
                                        </p:tgtEl>
                                        <p:attrNameLst>
                                          <p:attrName>ppt_y</p:attrName>
                                        </p:attrNameLst>
                                      </p:cBhvr>
                                      <p:tavLst>
                                        <p:tav tm="0">
                                          <p:val>
                                            <p:strVal val="1+#ppt_h/2"/>
                                          </p:val>
                                        </p:tav>
                                        <p:tav tm="100000">
                                          <p:val>
                                            <p:strVal val="#ppt_y"/>
                                          </p:val>
                                        </p:tav>
                                      </p:tavLst>
                                    </p:anim>
                                  </p:childTnLst>
                                </p:cTn>
                              </p:par>
                              <p:par>
                                <p:cTn id="1251" presetID="2" presetClass="entr" presetSubtype="4" fill="hold" grpId="0" nodeType="withEffect">
                                  <p:stCondLst>
                                    <p:cond delay="0"/>
                                  </p:stCondLst>
                                  <p:childTnLst>
                                    <p:set>
                                      <p:cBhvr>
                                        <p:cTn id="1252" dur="1" fill="hold">
                                          <p:stCondLst>
                                            <p:cond delay="0"/>
                                          </p:stCondLst>
                                        </p:cTn>
                                        <p:tgtEl>
                                          <p:spTgt spid="1219"/>
                                        </p:tgtEl>
                                        <p:attrNameLst>
                                          <p:attrName>style.visibility</p:attrName>
                                        </p:attrNameLst>
                                      </p:cBhvr>
                                      <p:to>
                                        <p:strVal val="visible"/>
                                      </p:to>
                                    </p:set>
                                    <p:anim calcmode="lin" valueType="num">
                                      <p:cBhvr additive="base">
                                        <p:cTn id="1253" dur="500" fill="hold"/>
                                        <p:tgtEl>
                                          <p:spTgt spid="1219"/>
                                        </p:tgtEl>
                                        <p:attrNameLst>
                                          <p:attrName>ppt_x</p:attrName>
                                        </p:attrNameLst>
                                      </p:cBhvr>
                                      <p:tavLst>
                                        <p:tav tm="0">
                                          <p:val>
                                            <p:strVal val="#ppt_x"/>
                                          </p:val>
                                        </p:tav>
                                        <p:tav tm="100000">
                                          <p:val>
                                            <p:strVal val="#ppt_x"/>
                                          </p:val>
                                        </p:tav>
                                      </p:tavLst>
                                    </p:anim>
                                    <p:anim calcmode="lin" valueType="num">
                                      <p:cBhvr additive="base">
                                        <p:cTn id="1254" dur="500" fill="hold"/>
                                        <p:tgtEl>
                                          <p:spTgt spid="1219"/>
                                        </p:tgtEl>
                                        <p:attrNameLst>
                                          <p:attrName>ppt_y</p:attrName>
                                        </p:attrNameLst>
                                      </p:cBhvr>
                                      <p:tavLst>
                                        <p:tav tm="0">
                                          <p:val>
                                            <p:strVal val="1+#ppt_h/2"/>
                                          </p:val>
                                        </p:tav>
                                        <p:tav tm="100000">
                                          <p:val>
                                            <p:strVal val="#ppt_y"/>
                                          </p:val>
                                        </p:tav>
                                      </p:tavLst>
                                    </p:anim>
                                  </p:childTnLst>
                                </p:cTn>
                              </p:par>
                              <p:par>
                                <p:cTn id="1255" presetID="2" presetClass="entr" presetSubtype="4" fill="hold" grpId="0" nodeType="withEffect">
                                  <p:stCondLst>
                                    <p:cond delay="0"/>
                                  </p:stCondLst>
                                  <p:childTnLst>
                                    <p:set>
                                      <p:cBhvr>
                                        <p:cTn id="1256" dur="1" fill="hold">
                                          <p:stCondLst>
                                            <p:cond delay="0"/>
                                          </p:stCondLst>
                                        </p:cTn>
                                        <p:tgtEl>
                                          <p:spTgt spid="1220"/>
                                        </p:tgtEl>
                                        <p:attrNameLst>
                                          <p:attrName>style.visibility</p:attrName>
                                        </p:attrNameLst>
                                      </p:cBhvr>
                                      <p:to>
                                        <p:strVal val="visible"/>
                                      </p:to>
                                    </p:set>
                                    <p:anim calcmode="lin" valueType="num">
                                      <p:cBhvr additive="base">
                                        <p:cTn id="1257" dur="500" fill="hold"/>
                                        <p:tgtEl>
                                          <p:spTgt spid="1220"/>
                                        </p:tgtEl>
                                        <p:attrNameLst>
                                          <p:attrName>ppt_x</p:attrName>
                                        </p:attrNameLst>
                                      </p:cBhvr>
                                      <p:tavLst>
                                        <p:tav tm="0">
                                          <p:val>
                                            <p:strVal val="#ppt_x"/>
                                          </p:val>
                                        </p:tav>
                                        <p:tav tm="100000">
                                          <p:val>
                                            <p:strVal val="#ppt_x"/>
                                          </p:val>
                                        </p:tav>
                                      </p:tavLst>
                                    </p:anim>
                                    <p:anim calcmode="lin" valueType="num">
                                      <p:cBhvr additive="base">
                                        <p:cTn id="1258" dur="500" fill="hold"/>
                                        <p:tgtEl>
                                          <p:spTgt spid="1220"/>
                                        </p:tgtEl>
                                        <p:attrNameLst>
                                          <p:attrName>ppt_y</p:attrName>
                                        </p:attrNameLst>
                                      </p:cBhvr>
                                      <p:tavLst>
                                        <p:tav tm="0">
                                          <p:val>
                                            <p:strVal val="1+#ppt_h/2"/>
                                          </p:val>
                                        </p:tav>
                                        <p:tav tm="100000">
                                          <p:val>
                                            <p:strVal val="#ppt_y"/>
                                          </p:val>
                                        </p:tav>
                                      </p:tavLst>
                                    </p:anim>
                                  </p:childTnLst>
                                </p:cTn>
                              </p:par>
                              <p:par>
                                <p:cTn id="1259" presetID="2" presetClass="entr" presetSubtype="4" fill="hold" grpId="0" nodeType="withEffect">
                                  <p:stCondLst>
                                    <p:cond delay="0"/>
                                  </p:stCondLst>
                                  <p:childTnLst>
                                    <p:set>
                                      <p:cBhvr>
                                        <p:cTn id="1260" dur="1" fill="hold">
                                          <p:stCondLst>
                                            <p:cond delay="0"/>
                                          </p:stCondLst>
                                        </p:cTn>
                                        <p:tgtEl>
                                          <p:spTgt spid="1209"/>
                                        </p:tgtEl>
                                        <p:attrNameLst>
                                          <p:attrName>style.visibility</p:attrName>
                                        </p:attrNameLst>
                                      </p:cBhvr>
                                      <p:to>
                                        <p:strVal val="visible"/>
                                      </p:to>
                                    </p:set>
                                    <p:anim calcmode="lin" valueType="num">
                                      <p:cBhvr additive="base">
                                        <p:cTn id="1261" dur="500" fill="hold"/>
                                        <p:tgtEl>
                                          <p:spTgt spid="1209"/>
                                        </p:tgtEl>
                                        <p:attrNameLst>
                                          <p:attrName>ppt_x</p:attrName>
                                        </p:attrNameLst>
                                      </p:cBhvr>
                                      <p:tavLst>
                                        <p:tav tm="0">
                                          <p:val>
                                            <p:strVal val="#ppt_x"/>
                                          </p:val>
                                        </p:tav>
                                        <p:tav tm="100000">
                                          <p:val>
                                            <p:strVal val="#ppt_x"/>
                                          </p:val>
                                        </p:tav>
                                      </p:tavLst>
                                    </p:anim>
                                    <p:anim calcmode="lin" valueType="num">
                                      <p:cBhvr additive="base">
                                        <p:cTn id="1262" dur="500" fill="hold"/>
                                        <p:tgtEl>
                                          <p:spTgt spid="1209"/>
                                        </p:tgtEl>
                                        <p:attrNameLst>
                                          <p:attrName>ppt_y</p:attrName>
                                        </p:attrNameLst>
                                      </p:cBhvr>
                                      <p:tavLst>
                                        <p:tav tm="0">
                                          <p:val>
                                            <p:strVal val="1+#ppt_h/2"/>
                                          </p:val>
                                        </p:tav>
                                        <p:tav tm="100000">
                                          <p:val>
                                            <p:strVal val="#ppt_y"/>
                                          </p:val>
                                        </p:tav>
                                      </p:tavLst>
                                    </p:anim>
                                  </p:childTnLst>
                                </p:cTn>
                              </p:par>
                            </p:childTnLst>
                          </p:cTn>
                        </p:par>
                        <p:par>
                          <p:cTn id="1263" fill="hold">
                            <p:stCondLst>
                              <p:cond delay="42000"/>
                            </p:stCondLst>
                            <p:childTnLst>
                              <p:par>
                                <p:cTn id="1264" presetID="10" presetClass="entr" presetSubtype="0" fill="hold" grpId="0" nodeType="afterEffect">
                                  <p:stCondLst>
                                    <p:cond delay="0"/>
                                  </p:stCondLst>
                                  <p:childTnLst>
                                    <p:set>
                                      <p:cBhvr>
                                        <p:cTn id="1265" dur="1" fill="hold">
                                          <p:stCondLst>
                                            <p:cond delay="0"/>
                                          </p:stCondLst>
                                        </p:cTn>
                                        <p:tgtEl>
                                          <p:spTgt spid="1221"/>
                                        </p:tgtEl>
                                        <p:attrNameLst>
                                          <p:attrName>style.visibility</p:attrName>
                                        </p:attrNameLst>
                                      </p:cBhvr>
                                      <p:to>
                                        <p:strVal val="visible"/>
                                      </p:to>
                                    </p:set>
                                    <p:animEffect transition="in" filter="fade">
                                      <p:cBhvr>
                                        <p:cTn id="1266" dur="500"/>
                                        <p:tgtEl>
                                          <p:spTgt spid="1221"/>
                                        </p:tgtEl>
                                      </p:cBhvr>
                                    </p:animEffect>
                                  </p:childTnLst>
                                </p:cTn>
                              </p:par>
                              <p:par>
                                <p:cTn id="1267" presetID="21" presetClass="entr" presetSubtype="1" repeatCount="0" fill="hold" nodeType="withEffect">
                                  <p:stCondLst>
                                    <p:cond delay="0"/>
                                  </p:stCondLst>
                                  <p:childTnLst>
                                    <p:set>
                                      <p:cBhvr>
                                        <p:cTn id="1268" dur="1" fill="hold">
                                          <p:stCondLst>
                                            <p:cond delay="0"/>
                                          </p:stCondLst>
                                        </p:cTn>
                                        <p:tgtEl>
                                          <p:spTgt spid="1222"/>
                                        </p:tgtEl>
                                        <p:attrNameLst>
                                          <p:attrName>style.visibility</p:attrName>
                                        </p:attrNameLst>
                                      </p:cBhvr>
                                      <p:to>
                                        <p:strVal val="visible"/>
                                      </p:to>
                                    </p:set>
                                    <p:animEffect transition="in" filter="wheel(1)">
                                      <p:cBhvr>
                                        <p:cTn id="1269" dur="1000"/>
                                        <p:tgtEl>
                                          <p:spTgt spid="1222"/>
                                        </p:tgtEl>
                                      </p:cBhvr>
                                    </p:animEffect>
                                  </p:childTnLst>
                                </p:cTn>
                              </p:par>
                              <p:par>
                                <p:cTn id="1270" presetID="21" presetClass="entr" presetSubtype="1" repeatCount="0" fill="hold" nodeType="withEffect">
                                  <p:stCondLst>
                                    <p:cond delay="0"/>
                                  </p:stCondLst>
                                  <p:childTnLst>
                                    <p:set>
                                      <p:cBhvr>
                                        <p:cTn id="1271" dur="1" fill="hold">
                                          <p:stCondLst>
                                            <p:cond delay="0"/>
                                          </p:stCondLst>
                                        </p:cTn>
                                        <p:tgtEl>
                                          <p:spTgt spid="1226"/>
                                        </p:tgtEl>
                                        <p:attrNameLst>
                                          <p:attrName>style.visibility</p:attrName>
                                        </p:attrNameLst>
                                      </p:cBhvr>
                                      <p:to>
                                        <p:strVal val="visible"/>
                                      </p:to>
                                    </p:set>
                                    <p:animEffect transition="in" filter="wheel(1)">
                                      <p:cBhvr>
                                        <p:cTn id="1272" dur="1000"/>
                                        <p:tgtEl>
                                          <p:spTgt spid="1226"/>
                                        </p:tgtEl>
                                      </p:cBhvr>
                                    </p:animEffect>
                                  </p:childTnLst>
                                </p:cTn>
                              </p:par>
                              <p:par>
                                <p:cTn id="1273" presetID="21" presetClass="entr" presetSubtype="1" repeatCount="0" fill="hold" nodeType="withEffect">
                                  <p:stCondLst>
                                    <p:cond delay="0"/>
                                  </p:stCondLst>
                                  <p:childTnLst>
                                    <p:set>
                                      <p:cBhvr>
                                        <p:cTn id="1274" dur="1" fill="hold">
                                          <p:stCondLst>
                                            <p:cond delay="0"/>
                                          </p:stCondLst>
                                        </p:cTn>
                                        <p:tgtEl>
                                          <p:spTgt spid="1227"/>
                                        </p:tgtEl>
                                        <p:attrNameLst>
                                          <p:attrName>style.visibility</p:attrName>
                                        </p:attrNameLst>
                                      </p:cBhvr>
                                      <p:to>
                                        <p:strVal val="visible"/>
                                      </p:to>
                                    </p:set>
                                    <p:animEffect transition="in" filter="wheel(1)">
                                      <p:cBhvr>
                                        <p:cTn id="1275" dur="1000"/>
                                        <p:tgtEl>
                                          <p:spTgt spid="1227"/>
                                        </p:tgtEl>
                                      </p:cBhvr>
                                    </p:animEffect>
                                  </p:childTnLst>
                                </p:cTn>
                              </p:par>
                              <p:par>
                                <p:cTn id="1276" presetID="21" presetClass="entr" presetSubtype="1" repeatCount="0" fill="hold" nodeType="withEffect">
                                  <p:stCondLst>
                                    <p:cond delay="0"/>
                                  </p:stCondLst>
                                  <p:childTnLst>
                                    <p:set>
                                      <p:cBhvr>
                                        <p:cTn id="1277" dur="1" fill="hold">
                                          <p:stCondLst>
                                            <p:cond delay="0"/>
                                          </p:stCondLst>
                                        </p:cTn>
                                        <p:tgtEl>
                                          <p:spTgt spid="1228"/>
                                        </p:tgtEl>
                                        <p:attrNameLst>
                                          <p:attrName>style.visibility</p:attrName>
                                        </p:attrNameLst>
                                      </p:cBhvr>
                                      <p:to>
                                        <p:strVal val="visible"/>
                                      </p:to>
                                    </p:set>
                                    <p:animEffect transition="in" filter="wheel(1)">
                                      <p:cBhvr>
                                        <p:cTn id="1278" dur="1000"/>
                                        <p:tgtEl>
                                          <p:spTgt spid="1228"/>
                                        </p:tgtEl>
                                      </p:cBhvr>
                                    </p:animEffect>
                                  </p:childTnLst>
                                </p:cTn>
                              </p:par>
                              <p:par>
                                <p:cTn id="1279" presetID="21" presetClass="entr" presetSubtype="1" repeatCount="0" fill="hold" nodeType="withEffect">
                                  <p:stCondLst>
                                    <p:cond delay="0"/>
                                  </p:stCondLst>
                                  <p:childTnLst>
                                    <p:set>
                                      <p:cBhvr>
                                        <p:cTn id="1280" dur="1" fill="hold">
                                          <p:stCondLst>
                                            <p:cond delay="0"/>
                                          </p:stCondLst>
                                        </p:cTn>
                                        <p:tgtEl>
                                          <p:spTgt spid="1229"/>
                                        </p:tgtEl>
                                        <p:attrNameLst>
                                          <p:attrName>style.visibility</p:attrName>
                                        </p:attrNameLst>
                                      </p:cBhvr>
                                      <p:to>
                                        <p:strVal val="visible"/>
                                      </p:to>
                                    </p:set>
                                    <p:animEffect transition="in" filter="wheel(1)">
                                      <p:cBhvr>
                                        <p:cTn id="1281" dur="1000"/>
                                        <p:tgtEl>
                                          <p:spTgt spid="1229"/>
                                        </p:tgtEl>
                                      </p:cBhvr>
                                    </p:animEffect>
                                  </p:childTnLst>
                                </p:cTn>
                              </p:par>
                              <p:par>
                                <p:cTn id="1282" presetID="21" presetClass="entr" presetSubtype="1" repeatCount="0" fill="hold" nodeType="withEffect">
                                  <p:stCondLst>
                                    <p:cond delay="0"/>
                                  </p:stCondLst>
                                  <p:childTnLst>
                                    <p:set>
                                      <p:cBhvr>
                                        <p:cTn id="1283" dur="1" fill="hold">
                                          <p:stCondLst>
                                            <p:cond delay="0"/>
                                          </p:stCondLst>
                                        </p:cTn>
                                        <p:tgtEl>
                                          <p:spTgt spid="1230"/>
                                        </p:tgtEl>
                                        <p:attrNameLst>
                                          <p:attrName>style.visibility</p:attrName>
                                        </p:attrNameLst>
                                      </p:cBhvr>
                                      <p:to>
                                        <p:strVal val="visible"/>
                                      </p:to>
                                    </p:set>
                                    <p:animEffect transition="in" filter="wheel(1)">
                                      <p:cBhvr>
                                        <p:cTn id="1284" dur="1000"/>
                                        <p:tgtEl>
                                          <p:spTgt spid="1230"/>
                                        </p:tgtEl>
                                      </p:cBhvr>
                                    </p:animEffect>
                                  </p:childTnLst>
                                </p:cTn>
                              </p:par>
                              <p:par>
                                <p:cTn id="1285" presetID="21" presetClass="entr" presetSubtype="1" repeatCount="0" fill="hold" nodeType="withEffect">
                                  <p:stCondLst>
                                    <p:cond delay="0"/>
                                  </p:stCondLst>
                                  <p:childTnLst>
                                    <p:set>
                                      <p:cBhvr>
                                        <p:cTn id="1286" dur="1" fill="hold">
                                          <p:stCondLst>
                                            <p:cond delay="0"/>
                                          </p:stCondLst>
                                        </p:cTn>
                                        <p:tgtEl>
                                          <p:spTgt spid="1231"/>
                                        </p:tgtEl>
                                        <p:attrNameLst>
                                          <p:attrName>style.visibility</p:attrName>
                                        </p:attrNameLst>
                                      </p:cBhvr>
                                      <p:to>
                                        <p:strVal val="visible"/>
                                      </p:to>
                                    </p:set>
                                    <p:animEffect transition="in" filter="wheel(1)">
                                      <p:cBhvr>
                                        <p:cTn id="1287" dur="1000"/>
                                        <p:tgtEl>
                                          <p:spTgt spid="1231"/>
                                        </p:tgtEl>
                                      </p:cBhvr>
                                    </p:animEffect>
                                  </p:childTnLst>
                                </p:cTn>
                              </p:par>
                              <p:par>
                                <p:cTn id="1288" presetID="21" presetClass="entr" presetSubtype="1" repeatCount="0" fill="hold" nodeType="withEffect">
                                  <p:stCondLst>
                                    <p:cond delay="0"/>
                                  </p:stCondLst>
                                  <p:childTnLst>
                                    <p:set>
                                      <p:cBhvr>
                                        <p:cTn id="1289" dur="1" fill="hold">
                                          <p:stCondLst>
                                            <p:cond delay="0"/>
                                          </p:stCondLst>
                                        </p:cTn>
                                        <p:tgtEl>
                                          <p:spTgt spid="1232"/>
                                        </p:tgtEl>
                                        <p:attrNameLst>
                                          <p:attrName>style.visibility</p:attrName>
                                        </p:attrNameLst>
                                      </p:cBhvr>
                                      <p:to>
                                        <p:strVal val="visible"/>
                                      </p:to>
                                    </p:set>
                                    <p:animEffect transition="in" filter="wheel(1)">
                                      <p:cBhvr>
                                        <p:cTn id="1290" dur="1000"/>
                                        <p:tgtEl>
                                          <p:spTgt spid="1232"/>
                                        </p:tgtEl>
                                      </p:cBhvr>
                                    </p:animEffect>
                                  </p:childTnLst>
                                </p:cTn>
                              </p:par>
                              <p:par>
                                <p:cTn id="1291" presetID="21" presetClass="entr" presetSubtype="1" repeatCount="0" fill="hold" nodeType="withEffect">
                                  <p:stCondLst>
                                    <p:cond delay="0"/>
                                  </p:stCondLst>
                                  <p:childTnLst>
                                    <p:set>
                                      <p:cBhvr>
                                        <p:cTn id="1292" dur="1" fill="hold">
                                          <p:stCondLst>
                                            <p:cond delay="0"/>
                                          </p:stCondLst>
                                        </p:cTn>
                                        <p:tgtEl>
                                          <p:spTgt spid="1233"/>
                                        </p:tgtEl>
                                        <p:attrNameLst>
                                          <p:attrName>style.visibility</p:attrName>
                                        </p:attrNameLst>
                                      </p:cBhvr>
                                      <p:to>
                                        <p:strVal val="visible"/>
                                      </p:to>
                                    </p:set>
                                    <p:animEffect transition="in" filter="wheel(1)">
                                      <p:cBhvr>
                                        <p:cTn id="1293" dur="1000"/>
                                        <p:tgtEl>
                                          <p:spTgt spid="1233"/>
                                        </p:tgtEl>
                                      </p:cBhvr>
                                    </p:animEffect>
                                  </p:childTnLst>
                                </p:cTn>
                              </p:par>
                              <p:par>
                                <p:cTn id="1294" presetID="21" presetClass="entr" presetSubtype="1" repeatCount="0" fill="hold" nodeType="withEffect">
                                  <p:stCondLst>
                                    <p:cond delay="0"/>
                                  </p:stCondLst>
                                  <p:childTnLst>
                                    <p:set>
                                      <p:cBhvr>
                                        <p:cTn id="1295" dur="1" fill="hold">
                                          <p:stCondLst>
                                            <p:cond delay="0"/>
                                          </p:stCondLst>
                                        </p:cTn>
                                        <p:tgtEl>
                                          <p:spTgt spid="1223"/>
                                        </p:tgtEl>
                                        <p:attrNameLst>
                                          <p:attrName>style.visibility</p:attrName>
                                        </p:attrNameLst>
                                      </p:cBhvr>
                                      <p:to>
                                        <p:strVal val="visible"/>
                                      </p:to>
                                    </p:set>
                                    <p:animEffect transition="in" filter="wheel(1)">
                                      <p:cBhvr>
                                        <p:cTn id="1296" dur="1000"/>
                                        <p:tgtEl>
                                          <p:spTgt spid="1223"/>
                                        </p:tgtEl>
                                      </p:cBhvr>
                                    </p:animEffect>
                                  </p:childTnLst>
                                </p:cTn>
                              </p:par>
                              <p:par>
                                <p:cTn id="1297" presetID="21" presetClass="entr" presetSubtype="1" repeatCount="0" fill="hold" nodeType="withEffect">
                                  <p:stCondLst>
                                    <p:cond delay="0"/>
                                  </p:stCondLst>
                                  <p:childTnLst>
                                    <p:set>
                                      <p:cBhvr>
                                        <p:cTn id="1298" dur="1" fill="hold">
                                          <p:stCondLst>
                                            <p:cond delay="0"/>
                                          </p:stCondLst>
                                        </p:cTn>
                                        <p:tgtEl>
                                          <p:spTgt spid="1224"/>
                                        </p:tgtEl>
                                        <p:attrNameLst>
                                          <p:attrName>style.visibility</p:attrName>
                                        </p:attrNameLst>
                                      </p:cBhvr>
                                      <p:to>
                                        <p:strVal val="visible"/>
                                      </p:to>
                                    </p:set>
                                    <p:animEffect transition="in" filter="wheel(1)">
                                      <p:cBhvr>
                                        <p:cTn id="1299" dur="1000"/>
                                        <p:tgtEl>
                                          <p:spTgt spid="1224"/>
                                        </p:tgtEl>
                                      </p:cBhvr>
                                    </p:animEffect>
                                  </p:childTnLst>
                                </p:cTn>
                              </p:par>
                              <p:par>
                                <p:cTn id="1300" presetID="21" presetClass="entr" presetSubtype="1" repeatCount="0" fill="hold" nodeType="withEffect">
                                  <p:stCondLst>
                                    <p:cond delay="0"/>
                                  </p:stCondLst>
                                  <p:childTnLst>
                                    <p:set>
                                      <p:cBhvr>
                                        <p:cTn id="1301" dur="1" fill="hold">
                                          <p:stCondLst>
                                            <p:cond delay="0"/>
                                          </p:stCondLst>
                                        </p:cTn>
                                        <p:tgtEl>
                                          <p:spTgt spid="1225"/>
                                        </p:tgtEl>
                                        <p:attrNameLst>
                                          <p:attrName>style.visibility</p:attrName>
                                        </p:attrNameLst>
                                      </p:cBhvr>
                                      <p:to>
                                        <p:strVal val="visible"/>
                                      </p:to>
                                    </p:set>
                                    <p:animEffect transition="in" filter="wheel(1)">
                                      <p:cBhvr>
                                        <p:cTn id="1302" dur="1000"/>
                                        <p:tgtEl>
                                          <p:spTgt spid="1225"/>
                                        </p:tgtEl>
                                      </p:cBhvr>
                                    </p:animEffect>
                                  </p:childTnLst>
                                </p:cTn>
                              </p:par>
                              <p:par>
                                <p:cTn id="1303" presetID="21" presetClass="entr" presetSubtype="1" fill="hold" grpId="0" nodeType="withEffect">
                                  <p:stCondLst>
                                    <p:cond delay="0"/>
                                  </p:stCondLst>
                                  <p:childTnLst>
                                    <p:set>
                                      <p:cBhvr>
                                        <p:cTn id="1304" dur="1" fill="hold">
                                          <p:stCondLst>
                                            <p:cond delay="0"/>
                                          </p:stCondLst>
                                        </p:cTn>
                                        <p:tgtEl>
                                          <p:spTgt spid="1253"/>
                                        </p:tgtEl>
                                        <p:attrNameLst>
                                          <p:attrName>style.visibility</p:attrName>
                                        </p:attrNameLst>
                                      </p:cBhvr>
                                      <p:to>
                                        <p:strVal val="visible"/>
                                      </p:to>
                                    </p:set>
                                    <p:animEffect transition="in" filter="wheel(1)">
                                      <p:cBhvr>
                                        <p:cTn id="1305" dur="1000"/>
                                        <p:tgtEl>
                                          <p:spTgt spid="1253"/>
                                        </p:tgtEl>
                                      </p:cBhvr>
                                    </p:animEffect>
                                  </p:childTnLst>
                                </p:cTn>
                              </p:par>
                              <p:par>
                                <p:cTn id="1306" presetID="21" presetClass="entr" presetSubtype="1" fill="hold" grpId="0" nodeType="withEffect">
                                  <p:stCondLst>
                                    <p:cond delay="0"/>
                                  </p:stCondLst>
                                  <p:childTnLst>
                                    <p:set>
                                      <p:cBhvr>
                                        <p:cTn id="1307" dur="1" fill="hold">
                                          <p:stCondLst>
                                            <p:cond delay="0"/>
                                          </p:stCondLst>
                                        </p:cTn>
                                        <p:tgtEl>
                                          <p:spTgt spid="1249"/>
                                        </p:tgtEl>
                                        <p:attrNameLst>
                                          <p:attrName>style.visibility</p:attrName>
                                        </p:attrNameLst>
                                      </p:cBhvr>
                                      <p:to>
                                        <p:strVal val="visible"/>
                                      </p:to>
                                    </p:set>
                                    <p:animEffect transition="in" filter="wheel(1)">
                                      <p:cBhvr>
                                        <p:cTn id="1308" dur="1000"/>
                                        <p:tgtEl>
                                          <p:spTgt spid="1249"/>
                                        </p:tgtEl>
                                      </p:cBhvr>
                                    </p:animEffect>
                                  </p:childTnLst>
                                </p:cTn>
                              </p:par>
                              <p:par>
                                <p:cTn id="1309" presetID="21" presetClass="entr" presetSubtype="1" fill="hold" grpId="0" nodeType="withEffect">
                                  <p:stCondLst>
                                    <p:cond delay="0"/>
                                  </p:stCondLst>
                                  <p:childTnLst>
                                    <p:set>
                                      <p:cBhvr>
                                        <p:cTn id="1310" dur="1" fill="hold">
                                          <p:stCondLst>
                                            <p:cond delay="0"/>
                                          </p:stCondLst>
                                        </p:cTn>
                                        <p:tgtEl>
                                          <p:spTgt spid="1251"/>
                                        </p:tgtEl>
                                        <p:attrNameLst>
                                          <p:attrName>style.visibility</p:attrName>
                                        </p:attrNameLst>
                                      </p:cBhvr>
                                      <p:to>
                                        <p:strVal val="visible"/>
                                      </p:to>
                                    </p:set>
                                    <p:animEffect transition="in" filter="wheel(1)">
                                      <p:cBhvr>
                                        <p:cTn id="1311" dur="1000"/>
                                        <p:tgtEl>
                                          <p:spTgt spid="1251"/>
                                        </p:tgtEl>
                                      </p:cBhvr>
                                    </p:animEffect>
                                  </p:childTnLst>
                                </p:cTn>
                              </p:par>
                              <p:par>
                                <p:cTn id="1312" presetID="21" presetClass="entr" presetSubtype="1" fill="hold" grpId="0" nodeType="withEffect">
                                  <p:stCondLst>
                                    <p:cond delay="0"/>
                                  </p:stCondLst>
                                  <p:childTnLst>
                                    <p:set>
                                      <p:cBhvr>
                                        <p:cTn id="1313" dur="1" fill="hold">
                                          <p:stCondLst>
                                            <p:cond delay="0"/>
                                          </p:stCondLst>
                                        </p:cTn>
                                        <p:tgtEl>
                                          <p:spTgt spid="1250"/>
                                        </p:tgtEl>
                                        <p:attrNameLst>
                                          <p:attrName>style.visibility</p:attrName>
                                        </p:attrNameLst>
                                      </p:cBhvr>
                                      <p:to>
                                        <p:strVal val="visible"/>
                                      </p:to>
                                    </p:set>
                                    <p:animEffect transition="in" filter="wheel(1)">
                                      <p:cBhvr>
                                        <p:cTn id="1314" dur="1000"/>
                                        <p:tgtEl>
                                          <p:spTgt spid="1250"/>
                                        </p:tgtEl>
                                      </p:cBhvr>
                                    </p:animEffect>
                                  </p:childTnLst>
                                </p:cTn>
                              </p:par>
                              <p:par>
                                <p:cTn id="1315" presetID="21" presetClass="entr" presetSubtype="1" fill="hold" grpId="0" nodeType="withEffect">
                                  <p:stCondLst>
                                    <p:cond delay="0"/>
                                  </p:stCondLst>
                                  <p:childTnLst>
                                    <p:set>
                                      <p:cBhvr>
                                        <p:cTn id="1316" dur="1" fill="hold">
                                          <p:stCondLst>
                                            <p:cond delay="0"/>
                                          </p:stCondLst>
                                        </p:cTn>
                                        <p:tgtEl>
                                          <p:spTgt spid="1252"/>
                                        </p:tgtEl>
                                        <p:attrNameLst>
                                          <p:attrName>style.visibility</p:attrName>
                                        </p:attrNameLst>
                                      </p:cBhvr>
                                      <p:to>
                                        <p:strVal val="visible"/>
                                      </p:to>
                                    </p:set>
                                    <p:animEffect transition="in" filter="wheel(1)">
                                      <p:cBhvr>
                                        <p:cTn id="1317" dur="1000"/>
                                        <p:tgtEl>
                                          <p:spTgt spid="1252"/>
                                        </p:tgtEl>
                                      </p:cBhvr>
                                    </p:animEffect>
                                  </p:childTnLst>
                                </p:cTn>
                              </p:par>
                              <p:par>
                                <p:cTn id="1318" presetID="21" presetClass="entr" presetSubtype="1" fill="hold" grpId="0" nodeType="withEffect">
                                  <p:stCondLst>
                                    <p:cond delay="0"/>
                                  </p:stCondLst>
                                  <p:childTnLst>
                                    <p:set>
                                      <p:cBhvr>
                                        <p:cTn id="1319" dur="1" fill="hold">
                                          <p:stCondLst>
                                            <p:cond delay="0"/>
                                          </p:stCondLst>
                                        </p:cTn>
                                        <p:tgtEl>
                                          <p:spTgt spid="1256"/>
                                        </p:tgtEl>
                                        <p:attrNameLst>
                                          <p:attrName>style.visibility</p:attrName>
                                        </p:attrNameLst>
                                      </p:cBhvr>
                                      <p:to>
                                        <p:strVal val="visible"/>
                                      </p:to>
                                    </p:set>
                                    <p:animEffect transition="in" filter="wheel(1)">
                                      <p:cBhvr>
                                        <p:cTn id="1320" dur="1000"/>
                                        <p:tgtEl>
                                          <p:spTgt spid="1256"/>
                                        </p:tgtEl>
                                      </p:cBhvr>
                                    </p:animEffect>
                                  </p:childTnLst>
                                </p:cTn>
                              </p:par>
                              <p:par>
                                <p:cTn id="1321" presetID="21" presetClass="entr" presetSubtype="1" fill="hold" grpId="0" nodeType="withEffect">
                                  <p:stCondLst>
                                    <p:cond delay="0"/>
                                  </p:stCondLst>
                                  <p:childTnLst>
                                    <p:set>
                                      <p:cBhvr>
                                        <p:cTn id="1322" dur="1" fill="hold">
                                          <p:stCondLst>
                                            <p:cond delay="0"/>
                                          </p:stCondLst>
                                        </p:cTn>
                                        <p:tgtEl>
                                          <p:spTgt spid="1257"/>
                                        </p:tgtEl>
                                        <p:attrNameLst>
                                          <p:attrName>style.visibility</p:attrName>
                                        </p:attrNameLst>
                                      </p:cBhvr>
                                      <p:to>
                                        <p:strVal val="visible"/>
                                      </p:to>
                                    </p:set>
                                    <p:animEffect transition="in" filter="wheel(1)">
                                      <p:cBhvr>
                                        <p:cTn id="1323" dur="1000"/>
                                        <p:tgtEl>
                                          <p:spTgt spid="1257"/>
                                        </p:tgtEl>
                                      </p:cBhvr>
                                    </p:animEffect>
                                  </p:childTnLst>
                                </p:cTn>
                              </p:par>
                              <p:par>
                                <p:cTn id="1324" presetID="21" presetClass="entr" presetSubtype="1" fill="hold" grpId="0" nodeType="withEffect">
                                  <p:stCondLst>
                                    <p:cond delay="0"/>
                                  </p:stCondLst>
                                  <p:childTnLst>
                                    <p:set>
                                      <p:cBhvr>
                                        <p:cTn id="1325" dur="1" fill="hold">
                                          <p:stCondLst>
                                            <p:cond delay="0"/>
                                          </p:stCondLst>
                                        </p:cTn>
                                        <p:tgtEl>
                                          <p:spTgt spid="1255"/>
                                        </p:tgtEl>
                                        <p:attrNameLst>
                                          <p:attrName>style.visibility</p:attrName>
                                        </p:attrNameLst>
                                      </p:cBhvr>
                                      <p:to>
                                        <p:strVal val="visible"/>
                                      </p:to>
                                    </p:set>
                                    <p:animEffect transition="in" filter="wheel(1)">
                                      <p:cBhvr>
                                        <p:cTn id="1326" dur="1000"/>
                                        <p:tgtEl>
                                          <p:spTgt spid="1255"/>
                                        </p:tgtEl>
                                      </p:cBhvr>
                                    </p:animEffect>
                                  </p:childTnLst>
                                </p:cTn>
                              </p:par>
                              <p:par>
                                <p:cTn id="1327" presetID="21" presetClass="entr" presetSubtype="1" fill="hold" grpId="0" nodeType="withEffect">
                                  <p:stCondLst>
                                    <p:cond delay="0"/>
                                  </p:stCondLst>
                                  <p:childTnLst>
                                    <p:set>
                                      <p:cBhvr>
                                        <p:cTn id="1328" dur="1" fill="hold">
                                          <p:stCondLst>
                                            <p:cond delay="0"/>
                                          </p:stCondLst>
                                        </p:cTn>
                                        <p:tgtEl>
                                          <p:spTgt spid="1254"/>
                                        </p:tgtEl>
                                        <p:attrNameLst>
                                          <p:attrName>style.visibility</p:attrName>
                                        </p:attrNameLst>
                                      </p:cBhvr>
                                      <p:to>
                                        <p:strVal val="visible"/>
                                      </p:to>
                                    </p:set>
                                    <p:animEffect transition="in" filter="wheel(1)">
                                      <p:cBhvr>
                                        <p:cTn id="1329" dur="1000"/>
                                        <p:tgtEl>
                                          <p:spTgt spid="1254"/>
                                        </p:tgtEl>
                                      </p:cBhvr>
                                    </p:animEffect>
                                  </p:childTnLst>
                                </p:cTn>
                              </p:par>
                              <p:par>
                                <p:cTn id="1330" presetID="21" presetClass="entr" presetSubtype="1" fill="hold" grpId="0" nodeType="withEffect">
                                  <p:stCondLst>
                                    <p:cond delay="0"/>
                                  </p:stCondLst>
                                  <p:childTnLst>
                                    <p:set>
                                      <p:cBhvr>
                                        <p:cTn id="1331" dur="1" fill="hold">
                                          <p:stCondLst>
                                            <p:cond delay="0"/>
                                          </p:stCondLst>
                                        </p:cTn>
                                        <p:tgtEl>
                                          <p:spTgt spid="1248"/>
                                        </p:tgtEl>
                                        <p:attrNameLst>
                                          <p:attrName>style.visibility</p:attrName>
                                        </p:attrNameLst>
                                      </p:cBhvr>
                                      <p:to>
                                        <p:strVal val="visible"/>
                                      </p:to>
                                    </p:set>
                                    <p:animEffect transition="in" filter="wheel(1)">
                                      <p:cBhvr>
                                        <p:cTn id="1332" dur="1000"/>
                                        <p:tgtEl>
                                          <p:spTgt spid="1248"/>
                                        </p:tgtEl>
                                      </p:cBhvr>
                                    </p:animEffect>
                                  </p:childTnLst>
                                </p:cTn>
                              </p:par>
                              <p:par>
                                <p:cTn id="1333" presetID="21" presetClass="entr" presetSubtype="1" fill="hold" grpId="0" nodeType="withEffect">
                                  <p:stCondLst>
                                    <p:cond delay="0"/>
                                  </p:stCondLst>
                                  <p:childTnLst>
                                    <p:set>
                                      <p:cBhvr>
                                        <p:cTn id="1334" dur="1" fill="hold">
                                          <p:stCondLst>
                                            <p:cond delay="0"/>
                                          </p:stCondLst>
                                        </p:cTn>
                                        <p:tgtEl>
                                          <p:spTgt spid="1247"/>
                                        </p:tgtEl>
                                        <p:attrNameLst>
                                          <p:attrName>style.visibility</p:attrName>
                                        </p:attrNameLst>
                                      </p:cBhvr>
                                      <p:to>
                                        <p:strVal val="visible"/>
                                      </p:to>
                                    </p:set>
                                    <p:animEffect transition="in" filter="wheel(1)">
                                      <p:cBhvr>
                                        <p:cTn id="1335" dur="1000"/>
                                        <p:tgtEl>
                                          <p:spTgt spid="1247"/>
                                        </p:tgtEl>
                                      </p:cBhvr>
                                    </p:animEffect>
                                  </p:childTnLst>
                                </p:cTn>
                              </p:par>
                              <p:par>
                                <p:cTn id="1336" presetID="21" presetClass="entr" presetSubtype="1" fill="hold" grpId="0" nodeType="withEffect">
                                  <p:stCondLst>
                                    <p:cond delay="0"/>
                                  </p:stCondLst>
                                  <p:childTnLst>
                                    <p:set>
                                      <p:cBhvr>
                                        <p:cTn id="1337" dur="1" fill="hold">
                                          <p:stCondLst>
                                            <p:cond delay="0"/>
                                          </p:stCondLst>
                                        </p:cTn>
                                        <p:tgtEl>
                                          <p:spTgt spid="1246"/>
                                        </p:tgtEl>
                                        <p:attrNameLst>
                                          <p:attrName>style.visibility</p:attrName>
                                        </p:attrNameLst>
                                      </p:cBhvr>
                                      <p:to>
                                        <p:strVal val="visible"/>
                                      </p:to>
                                    </p:set>
                                    <p:animEffect transition="in" filter="wheel(1)">
                                      <p:cBhvr>
                                        <p:cTn id="1338" dur="1000"/>
                                        <p:tgtEl>
                                          <p:spTgt spid="1246"/>
                                        </p:tgtEl>
                                      </p:cBhvr>
                                    </p:animEffect>
                                  </p:childTnLst>
                                </p:cTn>
                              </p:par>
                            </p:childTnLst>
                          </p:cTn>
                        </p:par>
                        <p:par>
                          <p:cTn id="1339" fill="hold">
                            <p:stCondLst>
                              <p:cond delay="43000"/>
                            </p:stCondLst>
                            <p:childTnLst>
                              <p:par>
                                <p:cTn id="1340" presetID="1" presetClass="exit" presetSubtype="0" fill="hold" nodeType="afterEffect">
                                  <p:stCondLst>
                                    <p:cond delay="1000"/>
                                  </p:stCondLst>
                                  <p:childTnLst>
                                    <p:set>
                                      <p:cBhvr>
                                        <p:cTn id="1341" dur="1" fill="hold">
                                          <p:stCondLst>
                                            <p:cond delay="0"/>
                                          </p:stCondLst>
                                        </p:cTn>
                                        <p:tgtEl>
                                          <p:spTgt spid="1222"/>
                                        </p:tgtEl>
                                        <p:attrNameLst>
                                          <p:attrName>style.visibility</p:attrName>
                                        </p:attrNameLst>
                                      </p:cBhvr>
                                      <p:to>
                                        <p:strVal val="hidden"/>
                                      </p:to>
                                    </p:set>
                                  </p:childTnLst>
                                </p:cTn>
                              </p:par>
                              <p:par>
                                <p:cTn id="1342" presetID="1" presetClass="exit" presetSubtype="0" fill="hold" nodeType="withEffect">
                                  <p:stCondLst>
                                    <p:cond delay="1000"/>
                                  </p:stCondLst>
                                  <p:childTnLst>
                                    <p:set>
                                      <p:cBhvr>
                                        <p:cTn id="1343" dur="1" fill="hold">
                                          <p:stCondLst>
                                            <p:cond delay="0"/>
                                          </p:stCondLst>
                                        </p:cTn>
                                        <p:tgtEl>
                                          <p:spTgt spid="1226"/>
                                        </p:tgtEl>
                                        <p:attrNameLst>
                                          <p:attrName>style.visibility</p:attrName>
                                        </p:attrNameLst>
                                      </p:cBhvr>
                                      <p:to>
                                        <p:strVal val="hidden"/>
                                      </p:to>
                                    </p:set>
                                  </p:childTnLst>
                                </p:cTn>
                              </p:par>
                              <p:par>
                                <p:cTn id="1344" presetID="1" presetClass="exit" presetSubtype="0" fill="hold" nodeType="withEffect">
                                  <p:stCondLst>
                                    <p:cond delay="1000"/>
                                  </p:stCondLst>
                                  <p:childTnLst>
                                    <p:set>
                                      <p:cBhvr>
                                        <p:cTn id="1345" dur="1" fill="hold">
                                          <p:stCondLst>
                                            <p:cond delay="0"/>
                                          </p:stCondLst>
                                        </p:cTn>
                                        <p:tgtEl>
                                          <p:spTgt spid="1227"/>
                                        </p:tgtEl>
                                        <p:attrNameLst>
                                          <p:attrName>style.visibility</p:attrName>
                                        </p:attrNameLst>
                                      </p:cBhvr>
                                      <p:to>
                                        <p:strVal val="hidden"/>
                                      </p:to>
                                    </p:set>
                                  </p:childTnLst>
                                </p:cTn>
                              </p:par>
                              <p:par>
                                <p:cTn id="1346" presetID="1" presetClass="exit" presetSubtype="0" fill="hold" nodeType="withEffect">
                                  <p:stCondLst>
                                    <p:cond delay="1000"/>
                                  </p:stCondLst>
                                  <p:childTnLst>
                                    <p:set>
                                      <p:cBhvr>
                                        <p:cTn id="1347" dur="1" fill="hold">
                                          <p:stCondLst>
                                            <p:cond delay="0"/>
                                          </p:stCondLst>
                                        </p:cTn>
                                        <p:tgtEl>
                                          <p:spTgt spid="1228"/>
                                        </p:tgtEl>
                                        <p:attrNameLst>
                                          <p:attrName>style.visibility</p:attrName>
                                        </p:attrNameLst>
                                      </p:cBhvr>
                                      <p:to>
                                        <p:strVal val="hidden"/>
                                      </p:to>
                                    </p:set>
                                  </p:childTnLst>
                                </p:cTn>
                              </p:par>
                              <p:par>
                                <p:cTn id="1348" presetID="1" presetClass="exit" presetSubtype="0" fill="hold" nodeType="withEffect">
                                  <p:stCondLst>
                                    <p:cond delay="1000"/>
                                  </p:stCondLst>
                                  <p:childTnLst>
                                    <p:set>
                                      <p:cBhvr>
                                        <p:cTn id="1349" dur="1" fill="hold">
                                          <p:stCondLst>
                                            <p:cond delay="0"/>
                                          </p:stCondLst>
                                        </p:cTn>
                                        <p:tgtEl>
                                          <p:spTgt spid="1229"/>
                                        </p:tgtEl>
                                        <p:attrNameLst>
                                          <p:attrName>style.visibility</p:attrName>
                                        </p:attrNameLst>
                                      </p:cBhvr>
                                      <p:to>
                                        <p:strVal val="hidden"/>
                                      </p:to>
                                    </p:set>
                                  </p:childTnLst>
                                </p:cTn>
                              </p:par>
                              <p:par>
                                <p:cTn id="1350" presetID="1" presetClass="exit" presetSubtype="0" fill="hold" nodeType="withEffect">
                                  <p:stCondLst>
                                    <p:cond delay="1000"/>
                                  </p:stCondLst>
                                  <p:childTnLst>
                                    <p:set>
                                      <p:cBhvr>
                                        <p:cTn id="1351" dur="1" fill="hold">
                                          <p:stCondLst>
                                            <p:cond delay="0"/>
                                          </p:stCondLst>
                                        </p:cTn>
                                        <p:tgtEl>
                                          <p:spTgt spid="1230"/>
                                        </p:tgtEl>
                                        <p:attrNameLst>
                                          <p:attrName>style.visibility</p:attrName>
                                        </p:attrNameLst>
                                      </p:cBhvr>
                                      <p:to>
                                        <p:strVal val="hidden"/>
                                      </p:to>
                                    </p:set>
                                  </p:childTnLst>
                                </p:cTn>
                              </p:par>
                              <p:par>
                                <p:cTn id="1352" presetID="1" presetClass="exit" presetSubtype="0" fill="hold" nodeType="withEffect">
                                  <p:stCondLst>
                                    <p:cond delay="1000"/>
                                  </p:stCondLst>
                                  <p:childTnLst>
                                    <p:set>
                                      <p:cBhvr>
                                        <p:cTn id="1353" dur="1" fill="hold">
                                          <p:stCondLst>
                                            <p:cond delay="0"/>
                                          </p:stCondLst>
                                        </p:cTn>
                                        <p:tgtEl>
                                          <p:spTgt spid="1231"/>
                                        </p:tgtEl>
                                        <p:attrNameLst>
                                          <p:attrName>style.visibility</p:attrName>
                                        </p:attrNameLst>
                                      </p:cBhvr>
                                      <p:to>
                                        <p:strVal val="hidden"/>
                                      </p:to>
                                    </p:set>
                                  </p:childTnLst>
                                </p:cTn>
                              </p:par>
                              <p:par>
                                <p:cTn id="1354" presetID="1" presetClass="exit" presetSubtype="0" fill="hold" nodeType="withEffect">
                                  <p:stCondLst>
                                    <p:cond delay="1000"/>
                                  </p:stCondLst>
                                  <p:childTnLst>
                                    <p:set>
                                      <p:cBhvr>
                                        <p:cTn id="1355" dur="1" fill="hold">
                                          <p:stCondLst>
                                            <p:cond delay="0"/>
                                          </p:stCondLst>
                                        </p:cTn>
                                        <p:tgtEl>
                                          <p:spTgt spid="1232"/>
                                        </p:tgtEl>
                                        <p:attrNameLst>
                                          <p:attrName>style.visibility</p:attrName>
                                        </p:attrNameLst>
                                      </p:cBhvr>
                                      <p:to>
                                        <p:strVal val="hidden"/>
                                      </p:to>
                                    </p:set>
                                  </p:childTnLst>
                                </p:cTn>
                              </p:par>
                              <p:par>
                                <p:cTn id="1356" presetID="1" presetClass="exit" presetSubtype="0" fill="hold" nodeType="withEffect">
                                  <p:stCondLst>
                                    <p:cond delay="1000"/>
                                  </p:stCondLst>
                                  <p:childTnLst>
                                    <p:set>
                                      <p:cBhvr>
                                        <p:cTn id="1357" dur="1" fill="hold">
                                          <p:stCondLst>
                                            <p:cond delay="0"/>
                                          </p:stCondLst>
                                        </p:cTn>
                                        <p:tgtEl>
                                          <p:spTgt spid="1233"/>
                                        </p:tgtEl>
                                        <p:attrNameLst>
                                          <p:attrName>style.visibility</p:attrName>
                                        </p:attrNameLst>
                                      </p:cBhvr>
                                      <p:to>
                                        <p:strVal val="hidden"/>
                                      </p:to>
                                    </p:set>
                                  </p:childTnLst>
                                </p:cTn>
                              </p:par>
                              <p:par>
                                <p:cTn id="1358" presetID="1" presetClass="exit" presetSubtype="0" fill="hold" nodeType="withEffect">
                                  <p:stCondLst>
                                    <p:cond delay="1000"/>
                                  </p:stCondLst>
                                  <p:childTnLst>
                                    <p:set>
                                      <p:cBhvr>
                                        <p:cTn id="1359" dur="1" fill="hold">
                                          <p:stCondLst>
                                            <p:cond delay="0"/>
                                          </p:stCondLst>
                                        </p:cTn>
                                        <p:tgtEl>
                                          <p:spTgt spid="1223"/>
                                        </p:tgtEl>
                                        <p:attrNameLst>
                                          <p:attrName>style.visibility</p:attrName>
                                        </p:attrNameLst>
                                      </p:cBhvr>
                                      <p:to>
                                        <p:strVal val="hidden"/>
                                      </p:to>
                                    </p:set>
                                  </p:childTnLst>
                                </p:cTn>
                              </p:par>
                              <p:par>
                                <p:cTn id="1360" presetID="1" presetClass="exit" presetSubtype="0" fill="hold" nodeType="withEffect">
                                  <p:stCondLst>
                                    <p:cond delay="1000"/>
                                  </p:stCondLst>
                                  <p:childTnLst>
                                    <p:set>
                                      <p:cBhvr>
                                        <p:cTn id="1361" dur="1" fill="hold">
                                          <p:stCondLst>
                                            <p:cond delay="0"/>
                                          </p:stCondLst>
                                        </p:cTn>
                                        <p:tgtEl>
                                          <p:spTgt spid="1224"/>
                                        </p:tgtEl>
                                        <p:attrNameLst>
                                          <p:attrName>style.visibility</p:attrName>
                                        </p:attrNameLst>
                                      </p:cBhvr>
                                      <p:to>
                                        <p:strVal val="hidden"/>
                                      </p:to>
                                    </p:set>
                                  </p:childTnLst>
                                </p:cTn>
                              </p:par>
                              <p:par>
                                <p:cTn id="1362" presetID="1" presetClass="exit" presetSubtype="0" fill="hold" nodeType="withEffect">
                                  <p:stCondLst>
                                    <p:cond delay="1000"/>
                                  </p:stCondLst>
                                  <p:childTnLst>
                                    <p:set>
                                      <p:cBhvr>
                                        <p:cTn id="1363" dur="1" fill="hold">
                                          <p:stCondLst>
                                            <p:cond delay="0"/>
                                          </p:stCondLst>
                                        </p:cTn>
                                        <p:tgtEl>
                                          <p:spTgt spid="1225"/>
                                        </p:tgtEl>
                                        <p:attrNameLst>
                                          <p:attrName>style.visibility</p:attrName>
                                        </p:attrNameLst>
                                      </p:cBhvr>
                                      <p:to>
                                        <p:strVal val="hidden"/>
                                      </p:to>
                                    </p:set>
                                  </p:childTnLst>
                                </p:cTn>
                              </p:par>
                              <p:par>
                                <p:cTn id="1364" presetID="9" presetClass="exit" presetSubtype="0" fill="hold" grpId="1" nodeType="withEffect">
                                  <p:stCondLst>
                                    <p:cond delay="1000"/>
                                  </p:stCondLst>
                                  <p:childTnLst>
                                    <p:animEffect transition="out" filter="dissolve">
                                      <p:cBhvr>
                                        <p:cTn id="1365" dur="500"/>
                                        <p:tgtEl>
                                          <p:spTgt spid="1253"/>
                                        </p:tgtEl>
                                      </p:cBhvr>
                                    </p:animEffect>
                                    <p:set>
                                      <p:cBhvr>
                                        <p:cTn id="1366" dur="1" fill="hold">
                                          <p:stCondLst>
                                            <p:cond delay="499"/>
                                          </p:stCondLst>
                                        </p:cTn>
                                        <p:tgtEl>
                                          <p:spTgt spid="1253"/>
                                        </p:tgtEl>
                                        <p:attrNameLst>
                                          <p:attrName>style.visibility</p:attrName>
                                        </p:attrNameLst>
                                      </p:cBhvr>
                                      <p:to>
                                        <p:strVal val="hidden"/>
                                      </p:to>
                                    </p:set>
                                  </p:childTnLst>
                                </p:cTn>
                              </p:par>
                              <p:par>
                                <p:cTn id="1367" presetID="9" presetClass="exit" presetSubtype="0" fill="hold" grpId="1" nodeType="withEffect">
                                  <p:stCondLst>
                                    <p:cond delay="1000"/>
                                  </p:stCondLst>
                                  <p:childTnLst>
                                    <p:animEffect transition="out" filter="dissolve">
                                      <p:cBhvr>
                                        <p:cTn id="1368" dur="500"/>
                                        <p:tgtEl>
                                          <p:spTgt spid="1249"/>
                                        </p:tgtEl>
                                      </p:cBhvr>
                                    </p:animEffect>
                                    <p:set>
                                      <p:cBhvr>
                                        <p:cTn id="1369" dur="1" fill="hold">
                                          <p:stCondLst>
                                            <p:cond delay="499"/>
                                          </p:stCondLst>
                                        </p:cTn>
                                        <p:tgtEl>
                                          <p:spTgt spid="1249"/>
                                        </p:tgtEl>
                                        <p:attrNameLst>
                                          <p:attrName>style.visibility</p:attrName>
                                        </p:attrNameLst>
                                      </p:cBhvr>
                                      <p:to>
                                        <p:strVal val="hidden"/>
                                      </p:to>
                                    </p:set>
                                  </p:childTnLst>
                                </p:cTn>
                              </p:par>
                              <p:par>
                                <p:cTn id="1370" presetID="9" presetClass="exit" presetSubtype="0" fill="hold" grpId="1" nodeType="withEffect">
                                  <p:stCondLst>
                                    <p:cond delay="1000"/>
                                  </p:stCondLst>
                                  <p:childTnLst>
                                    <p:animEffect transition="out" filter="dissolve">
                                      <p:cBhvr>
                                        <p:cTn id="1371" dur="500"/>
                                        <p:tgtEl>
                                          <p:spTgt spid="1251"/>
                                        </p:tgtEl>
                                      </p:cBhvr>
                                    </p:animEffect>
                                    <p:set>
                                      <p:cBhvr>
                                        <p:cTn id="1372" dur="1" fill="hold">
                                          <p:stCondLst>
                                            <p:cond delay="499"/>
                                          </p:stCondLst>
                                        </p:cTn>
                                        <p:tgtEl>
                                          <p:spTgt spid="1251"/>
                                        </p:tgtEl>
                                        <p:attrNameLst>
                                          <p:attrName>style.visibility</p:attrName>
                                        </p:attrNameLst>
                                      </p:cBhvr>
                                      <p:to>
                                        <p:strVal val="hidden"/>
                                      </p:to>
                                    </p:set>
                                  </p:childTnLst>
                                </p:cTn>
                              </p:par>
                              <p:par>
                                <p:cTn id="1373" presetID="9" presetClass="exit" presetSubtype="0" fill="hold" grpId="1" nodeType="withEffect">
                                  <p:stCondLst>
                                    <p:cond delay="1000"/>
                                  </p:stCondLst>
                                  <p:childTnLst>
                                    <p:animEffect transition="out" filter="dissolve">
                                      <p:cBhvr>
                                        <p:cTn id="1374" dur="500"/>
                                        <p:tgtEl>
                                          <p:spTgt spid="1250"/>
                                        </p:tgtEl>
                                      </p:cBhvr>
                                    </p:animEffect>
                                    <p:set>
                                      <p:cBhvr>
                                        <p:cTn id="1375" dur="1" fill="hold">
                                          <p:stCondLst>
                                            <p:cond delay="499"/>
                                          </p:stCondLst>
                                        </p:cTn>
                                        <p:tgtEl>
                                          <p:spTgt spid="1250"/>
                                        </p:tgtEl>
                                        <p:attrNameLst>
                                          <p:attrName>style.visibility</p:attrName>
                                        </p:attrNameLst>
                                      </p:cBhvr>
                                      <p:to>
                                        <p:strVal val="hidden"/>
                                      </p:to>
                                    </p:set>
                                  </p:childTnLst>
                                </p:cTn>
                              </p:par>
                              <p:par>
                                <p:cTn id="1376" presetID="9" presetClass="exit" presetSubtype="0" fill="hold" grpId="1" nodeType="withEffect">
                                  <p:stCondLst>
                                    <p:cond delay="1000"/>
                                  </p:stCondLst>
                                  <p:childTnLst>
                                    <p:animEffect transition="out" filter="dissolve">
                                      <p:cBhvr>
                                        <p:cTn id="1377" dur="500"/>
                                        <p:tgtEl>
                                          <p:spTgt spid="1252"/>
                                        </p:tgtEl>
                                      </p:cBhvr>
                                    </p:animEffect>
                                    <p:set>
                                      <p:cBhvr>
                                        <p:cTn id="1378" dur="1" fill="hold">
                                          <p:stCondLst>
                                            <p:cond delay="499"/>
                                          </p:stCondLst>
                                        </p:cTn>
                                        <p:tgtEl>
                                          <p:spTgt spid="1252"/>
                                        </p:tgtEl>
                                        <p:attrNameLst>
                                          <p:attrName>style.visibility</p:attrName>
                                        </p:attrNameLst>
                                      </p:cBhvr>
                                      <p:to>
                                        <p:strVal val="hidden"/>
                                      </p:to>
                                    </p:set>
                                  </p:childTnLst>
                                </p:cTn>
                              </p:par>
                              <p:par>
                                <p:cTn id="1379" presetID="9" presetClass="exit" presetSubtype="0" fill="hold" grpId="1" nodeType="withEffect">
                                  <p:stCondLst>
                                    <p:cond delay="1000"/>
                                  </p:stCondLst>
                                  <p:childTnLst>
                                    <p:animEffect transition="out" filter="dissolve">
                                      <p:cBhvr>
                                        <p:cTn id="1380" dur="500"/>
                                        <p:tgtEl>
                                          <p:spTgt spid="1256"/>
                                        </p:tgtEl>
                                      </p:cBhvr>
                                    </p:animEffect>
                                    <p:set>
                                      <p:cBhvr>
                                        <p:cTn id="1381" dur="1" fill="hold">
                                          <p:stCondLst>
                                            <p:cond delay="499"/>
                                          </p:stCondLst>
                                        </p:cTn>
                                        <p:tgtEl>
                                          <p:spTgt spid="1256"/>
                                        </p:tgtEl>
                                        <p:attrNameLst>
                                          <p:attrName>style.visibility</p:attrName>
                                        </p:attrNameLst>
                                      </p:cBhvr>
                                      <p:to>
                                        <p:strVal val="hidden"/>
                                      </p:to>
                                    </p:set>
                                  </p:childTnLst>
                                </p:cTn>
                              </p:par>
                              <p:par>
                                <p:cTn id="1382" presetID="9" presetClass="exit" presetSubtype="0" fill="hold" grpId="1" nodeType="withEffect">
                                  <p:stCondLst>
                                    <p:cond delay="1000"/>
                                  </p:stCondLst>
                                  <p:childTnLst>
                                    <p:animEffect transition="out" filter="dissolve">
                                      <p:cBhvr>
                                        <p:cTn id="1383" dur="500"/>
                                        <p:tgtEl>
                                          <p:spTgt spid="1257"/>
                                        </p:tgtEl>
                                      </p:cBhvr>
                                    </p:animEffect>
                                    <p:set>
                                      <p:cBhvr>
                                        <p:cTn id="1384" dur="1" fill="hold">
                                          <p:stCondLst>
                                            <p:cond delay="499"/>
                                          </p:stCondLst>
                                        </p:cTn>
                                        <p:tgtEl>
                                          <p:spTgt spid="1257"/>
                                        </p:tgtEl>
                                        <p:attrNameLst>
                                          <p:attrName>style.visibility</p:attrName>
                                        </p:attrNameLst>
                                      </p:cBhvr>
                                      <p:to>
                                        <p:strVal val="hidden"/>
                                      </p:to>
                                    </p:set>
                                  </p:childTnLst>
                                </p:cTn>
                              </p:par>
                              <p:par>
                                <p:cTn id="1385" presetID="9" presetClass="exit" presetSubtype="0" fill="hold" grpId="1" nodeType="withEffect">
                                  <p:stCondLst>
                                    <p:cond delay="1000"/>
                                  </p:stCondLst>
                                  <p:childTnLst>
                                    <p:animEffect transition="out" filter="dissolve">
                                      <p:cBhvr>
                                        <p:cTn id="1386" dur="500"/>
                                        <p:tgtEl>
                                          <p:spTgt spid="1255"/>
                                        </p:tgtEl>
                                      </p:cBhvr>
                                    </p:animEffect>
                                    <p:set>
                                      <p:cBhvr>
                                        <p:cTn id="1387" dur="1" fill="hold">
                                          <p:stCondLst>
                                            <p:cond delay="499"/>
                                          </p:stCondLst>
                                        </p:cTn>
                                        <p:tgtEl>
                                          <p:spTgt spid="1255"/>
                                        </p:tgtEl>
                                        <p:attrNameLst>
                                          <p:attrName>style.visibility</p:attrName>
                                        </p:attrNameLst>
                                      </p:cBhvr>
                                      <p:to>
                                        <p:strVal val="hidden"/>
                                      </p:to>
                                    </p:set>
                                  </p:childTnLst>
                                </p:cTn>
                              </p:par>
                              <p:par>
                                <p:cTn id="1388" presetID="9" presetClass="exit" presetSubtype="0" fill="hold" grpId="1" nodeType="withEffect">
                                  <p:stCondLst>
                                    <p:cond delay="1000"/>
                                  </p:stCondLst>
                                  <p:childTnLst>
                                    <p:animEffect transition="out" filter="dissolve">
                                      <p:cBhvr>
                                        <p:cTn id="1389" dur="500"/>
                                        <p:tgtEl>
                                          <p:spTgt spid="1254"/>
                                        </p:tgtEl>
                                      </p:cBhvr>
                                    </p:animEffect>
                                    <p:set>
                                      <p:cBhvr>
                                        <p:cTn id="1390" dur="1" fill="hold">
                                          <p:stCondLst>
                                            <p:cond delay="499"/>
                                          </p:stCondLst>
                                        </p:cTn>
                                        <p:tgtEl>
                                          <p:spTgt spid="1254"/>
                                        </p:tgtEl>
                                        <p:attrNameLst>
                                          <p:attrName>style.visibility</p:attrName>
                                        </p:attrNameLst>
                                      </p:cBhvr>
                                      <p:to>
                                        <p:strVal val="hidden"/>
                                      </p:to>
                                    </p:set>
                                  </p:childTnLst>
                                </p:cTn>
                              </p:par>
                              <p:par>
                                <p:cTn id="1391" presetID="9" presetClass="exit" presetSubtype="0" fill="hold" grpId="1" nodeType="withEffect">
                                  <p:stCondLst>
                                    <p:cond delay="1000"/>
                                  </p:stCondLst>
                                  <p:childTnLst>
                                    <p:animEffect transition="out" filter="dissolve">
                                      <p:cBhvr>
                                        <p:cTn id="1392" dur="500"/>
                                        <p:tgtEl>
                                          <p:spTgt spid="1248"/>
                                        </p:tgtEl>
                                      </p:cBhvr>
                                    </p:animEffect>
                                    <p:set>
                                      <p:cBhvr>
                                        <p:cTn id="1393" dur="1" fill="hold">
                                          <p:stCondLst>
                                            <p:cond delay="499"/>
                                          </p:stCondLst>
                                        </p:cTn>
                                        <p:tgtEl>
                                          <p:spTgt spid="1248"/>
                                        </p:tgtEl>
                                        <p:attrNameLst>
                                          <p:attrName>style.visibility</p:attrName>
                                        </p:attrNameLst>
                                      </p:cBhvr>
                                      <p:to>
                                        <p:strVal val="hidden"/>
                                      </p:to>
                                    </p:set>
                                  </p:childTnLst>
                                </p:cTn>
                              </p:par>
                              <p:par>
                                <p:cTn id="1394" presetID="9" presetClass="exit" presetSubtype="0" fill="hold" grpId="1" nodeType="withEffect">
                                  <p:stCondLst>
                                    <p:cond delay="1000"/>
                                  </p:stCondLst>
                                  <p:childTnLst>
                                    <p:animEffect transition="out" filter="dissolve">
                                      <p:cBhvr>
                                        <p:cTn id="1395" dur="500"/>
                                        <p:tgtEl>
                                          <p:spTgt spid="1247"/>
                                        </p:tgtEl>
                                      </p:cBhvr>
                                    </p:animEffect>
                                    <p:set>
                                      <p:cBhvr>
                                        <p:cTn id="1396" dur="1" fill="hold">
                                          <p:stCondLst>
                                            <p:cond delay="499"/>
                                          </p:stCondLst>
                                        </p:cTn>
                                        <p:tgtEl>
                                          <p:spTgt spid="1247"/>
                                        </p:tgtEl>
                                        <p:attrNameLst>
                                          <p:attrName>style.visibility</p:attrName>
                                        </p:attrNameLst>
                                      </p:cBhvr>
                                      <p:to>
                                        <p:strVal val="hidden"/>
                                      </p:to>
                                    </p:set>
                                  </p:childTnLst>
                                </p:cTn>
                              </p:par>
                              <p:par>
                                <p:cTn id="1397" presetID="9" presetClass="exit" presetSubtype="0" fill="hold" grpId="1" nodeType="withEffect">
                                  <p:stCondLst>
                                    <p:cond delay="1000"/>
                                  </p:stCondLst>
                                  <p:childTnLst>
                                    <p:animEffect transition="out" filter="dissolve">
                                      <p:cBhvr>
                                        <p:cTn id="1398" dur="500"/>
                                        <p:tgtEl>
                                          <p:spTgt spid="1246"/>
                                        </p:tgtEl>
                                      </p:cBhvr>
                                    </p:animEffect>
                                    <p:set>
                                      <p:cBhvr>
                                        <p:cTn id="1399" dur="1" fill="hold">
                                          <p:stCondLst>
                                            <p:cond delay="499"/>
                                          </p:stCondLst>
                                        </p:cTn>
                                        <p:tgtEl>
                                          <p:spTgt spid="1246"/>
                                        </p:tgtEl>
                                        <p:attrNameLst>
                                          <p:attrName>style.visibility</p:attrName>
                                        </p:attrNameLst>
                                      </p:cBhvr>
                                      <p:to>
                                        <p:strVal val="hidden"/>
                                      </p:to>
                                    </p:set>
                                  </p:childTnLst>
                                </p:cTn>
                              </p:par>
                            </p:childTnLst>
                          </p:cTn>
                        </p:par>
                        <p:par>
                          <p:cTn id="1400" fill="hold">
                            <p:stCondLst>
                              <p:cond delay="44500"/>
                            </p:stCondLst>
                            <p:childTnLst>
                              <p:par>
                                <p:cTn id="1401" presetID="21" presetClass="entr" presetSubtype="1" fill="hold" nodeType="afterEffect">
                                  <p:stCondLst>
                                    <p:cond delay="0"/>
                                  </p:stCondLst>
                                  <p:childTnLst>
                                    <p:set>
                                      <p:cBhvr>
                                        <p:cTn id="1402" dur="1" fill="hold">
                                          <p:stCondLst>
                                            <p:cond delay="0"/>
                                          </p:stCondLst>
                                        </p:cTn>
                                        <p:tgtEl>
                                          <p:spTgt spid="1234"/>
                                        </p:tgtEl>
                                        <p:attrNameLst>
                                          <p:attrName>style.visibility</p:attrName>
                                        </p:attrNameLst>
                                      </p:cBhvr>
                                      <p:to>
                                        <p:strVal val="visible"/>
                                      </p:to>
                                    </p:set>
                                    <p:animEffect transition="in" filter="wheel(1)">
                                      <p:cBhvr>
                                        <p:cTn id="1403" dur="500"/>
                                        <p:tgtEl>
                                          <p:spTgt spid="1234"/>
                                        </p:tgtEl>
                                      </p:cBhvr>
                                    </p:animEffect>
                                  </p:childTnLst>
                                </p:cTn>
                              </p:par>
                              <p:par>
                                <p:cTn id="1404" presetID="21" presetClass="entr" presetSubtype="1" fill="hold" grpId="0" nodeType="withEffect">
                                  <p:stCondLst>
                                    <p:cond delay="0"/>
                                  </p:stCondLst>
                                  <p:childTnLst>
                                    <p:set>
                                      <p:cBhvr>
                                        <p:cTn id="1405" dur="1" fill="hold">
                                          <p:stCondLst>
                                            <p:cond delay="0"/>
                                          </p:stCondLst>
                                        </p:cTn>
                                        <p:tgtEl>
                                          <p:spTgt spid="1239"/>
                                        </p:tgtEl>
                                        <p:attrNameLst>
                                          <p:attrName>style.visibility</p:attrName>
                                        </p:attrNameLst>
                                      </p:cBhvr>
                                      <p:to>
                                        <p:strVal val="visible"/>
                                      </p:to>
                                    </p:set>
                                    <p:animEffect transition="in" filter="wheel(1)">
                                      <p:cBhvr>
                                        <p:cTn id="1406" dur="500"/>
                                        <p:tgtEl>
                                          <p:spTgt spid="1239"/>
                                        </p:tgtEl>
                                      </p:cBhvr>
                                    </p:animEffect>
                                  </p:childTnLst>
                                </p:cTn>
                              </p:par>
                              <p:par>
                                <p:cTn id="1407" presetID="21" presetClass="entr" presetSubtype="1" fill="hold" nodeType="withEffect">
                                  <p:stCondLst>
                                    <p:cond delay="0"/>
                                  </p:stCondLst>
                                  <p:childTnLst>
                                    <p:set>
                                      <p:cBhvr>
                                        <p:cTn id="1408" dur="1" fill="hold">
                                          <p:stCondLst>
                                            <p:cond delay="0"/>
                                          </p:stCondLst>
                                        </p:cTn>
                                        <p:tgtEl>
                                          <p:spTgt spid="1236"/>
                                        </p:tgtEl>
                                        <p:attrNameLst>
                                          <p:attrName>style.visibility</p:attrName>
                                        </p:attrNameLst>
                                      </p:cBhvr>
                                      <p:to>
                                        <p:strVal val="visible"/>
                                      </p:to>
                                    </p:set>
                                    <p:animEffect transition="in" filter="wheel(1)">
                                      <p:cBhvr>
                                        <p:cTn id="1409" dur="500"/>
                                        <p:tgtEl>
                                          <p:spTgt spid="1236"/>
                                        </p:tgtEl>
                                      </p:cBhvr>
                                    </p:animEffect>
                                  </p:childTnLst>
                                </p:cTn>
                              </p:par>
                              <p:par>
                                <p:cTn id="1410" presetID="3" presetClass="entr" presetSubtype="10" fill="hold" grpId="0" nodeType="withEffect">
                                  <p:stCondLst>
                                    <p:cond delay="0"/>
                                  </p:stCondLst>
                                  <p:childTnLst>
                                    <p:set>
                                      <p:cBhvr>
                                        <p:cTn id="1411" dur="1" fill="hold">
                                          <p:stCondLst>
                                            <p:cond delay="0"/>
                                          </p:stCondLst>
                                        </p:cTn>
                                        <p:tgtEl>
                                          <p:spTgt spid="1240"/>
                                        </p:tgtEl>
                                        <p:attrNameLst>
                                          <p:attrName>style.visibility</p:attrName>
                                        </p:attrNameLst>
                                      </p:cBhvr>
                                      <p:to>
                                        <p:strVal val="visible"/>
                                      </p:to>
                                    </p:set>
                                    <p:animEffect transition="in" filter="blinds(horizontal)">
                                      <p:cBhvr>
                                        <p:cTn id="1412" dur="500"/>
                                        <p:tgtEl>
                                          <p:spTgt spid="1240"/>
                                        </p:tgtEl>
                                      </p:cBhvr>
                                    </p:animEffect>
                                  </p:childTnLst>
                                </p:cTn>
                              </p:par>
                              <p:par>
                                <p:cTn id="1413" presetID="21" presetClass="entr" presetSubtype="1" fill="hold" nodeType="withEffect">
                                  <p:stCondLst>
                                    <p:cond delay="0"/>
                                  </p:stCondLst>
                                  <p:childTnLst>
                                    <p:set>
                                      <p:cBhvr>
                                        <p:cTn id="1414" dur="1" fill="hold">
                                          <p:stCondLst>
                                            <p:cond delay="0"/>
                                          </p:stCondLst>
                                        </p:cTn>
                                        <p:tgtEl>
                                          <p:spTgt spid="1235"/>
                                        </p:tgtEl>
                                        <p:attrNameLst>
                                          <p:attrName>style.visibility</p:attrName>
                                        </p:attrNameLst>
                                      </p:cBhvr>
                                      <p:to>
                                        <p:strVal val="visible"/>
                                      </p:to>
                                    </p:set>
                                    <p:animEffect transition="in" filter="wheel(1)">
                                      <p:cBhvr>
                                        <p:cTn id="1415" dur="500"/>
                                        <p:tgtEl>
                                          <p:spTgt spid="1235"/>
                                        </p:tgtEl>
                                      </p:cBhvr>
                                    </p:animEffect>
                                  </p:childTnLst>
                                </p:cTn>
                              </p:par>
                              <p:par>
                                <p:cTn id="1416" presetID="3" presetClass="entr" presetSubtype="10" fill="hold" grpId="0" nodeType="withEffect">
                                  <p:stCondLst>
                                    <p:cond delay="0"/>
                                  </p:stCondLst>
                                  <p:childTnLst>
                                    <p:set>
                                      <p:cBhvr>
                                        <p:cTn id="1417" dur="1" fill="hold">
                                          <p:stCondLst>
                                            <p:cond delay="0"/>
                                          </p:stCondLst>
                                        </p:cTn>
                                        <p:tgtEl>
                                          <p:spTgt spid="1241"/>
                                        </p:tgtEl>
                                        <p:attrNameLst>
                                          <p:attrName>style.visibility</p:attrName>
                                        </p:attrNameLst>
                                      </p:cBhvr>
                                      <p:to>
                                        <p:strVal val="visible"/>
                                      </p:to>
                                    </p:set>
                                    <p:animEffect transition="in" filter="blinds(horizontal)">
                                      <p:cBhvr>
                                        <p:cTn id="1418" dur="500"/>
                                        <p:tgtEl>
                                          <p:spTgt spid="1241"/>
                                        </p:tgtEl>
                                      </p:cBhvr>
                                    </p:animEffect>
                                  </p:childTnLst>
                                </p:cTn>
                              </p:par>
                            </p:childTnLst>
                          </p:cTn>
                        </p:par>
                        <p:par>
                          <p:cTn id="1419" fill="hold">
                            <p:stCondLst>
                              <p:cond delay="45000"/>
                            </p:stCondLst>
                            <p:childTnLst>
                              <p:par>
                                <p:cTn id="1420" presetID="21" presetClass="entr" presetSubtype="1" fill="hold" nodeType="afterEffect">
                                  <p:stCondLst>
                                    <p:cond delay="0"/>
                                  </p:stCondLst>
                                  <p:childTnLst>
                                    <p:set>
                                      <p:cBhvr>
                                        <p:cTn id="1421" dur="1" fill="hold">
                                          <p:stCondLst>
                                            <p:cond delay="0"/>
                                          </p:stCondLst>
                                        </p:cTn>
                                        <p:tgtEl>
                                          <p:spTgt spid="1237"/>
                                        </p:tgtEl>
                                        <p:attrNameLst>
                                          <p:attrName>style.visibility</p:attrName>
                                        </p:attrNameLst>
                                      </p:cBhvr>
                                      <p:to>
                                        <p:strVal val="visible"/>
                                      </p:to>
                                    </p:set>
                                    <p:animEffect transition="in" filter="wheel(1)">
                                      <p:cBhvr>
                                        <p:cTn id="1422" dur="500"/>
                                        <p:tgtEl>
                                          <p:spTgt spid="1237"/>
                                        </p:tgtEl>
                                      </p:cBhvr>
                                    </p:animEffect>
                                  </p:childTnLst>
                                </p:cTn>
                              </p:par>
                              <p:par>
                                <p:cTn id="1423" presetID="21" presetClass="entr" presetSubtype="1" fill="hold" grpId="0" nodeType="withEffect">
                                  <p:stCondLst>
                                    <p:cond delay="0"/>
                                  </p:stCondLst>
                                  <p:childTnLst>
                                    <p:set>
                                      <p:cBhvr>
                                        <p:cTn id="1424" dur="1" fill="hold">
                                          <p:stCondLst>
                                            <p:cond delay="0"/>
                                          </p:stCondLst>
                                        </p:cTn>
                                        <p:tgtEl>
                                          <p:spTgt spid="1243"/>
                                        </p:tgtEl>
                                        <p:attrNameLst>
                                          <p:attrName>style.visibility</p:attrName>
                                        </p:attrNameLst>
                                      </p:cBhvr>
                                      <p:to>
                                        <p:strVal val="visible"/>
                                      </p:to>
                                    </p:set>
                                    <p:animEffect transition="in" filter="wheel(1)">
                                      <p:cBhvr>
                                        <p:cTn id="1425" dur="500"/>
                                        <p:tgtEl>
                                          <p:spTgt spid="1243"/>
                                        </p:tgtEl>
                                      </p:cBhvr>
                                    </p:animEffect>
                                  </p:childTnLst>
                                </p:cTn>
                              </p:par>
                              <p:par>
                                <p:cTn id="1426" presetID="21" presetClass="entr" presetSubtype="1" fill="hold" grpId="0" nodeType="withEffect">
                                  <p:stCondLst>
                                    <p:cond delay="0"/>
                                  </p:stCondLst>
                                  <p:childTnLst>
                                    <p:set>
                                      <p:cBhvr>
                                        <p:cTn id="1427" dur="1" fill="hold">
                                          <p:stCondLst>
                                            <p:cond delay="0"/>
                                          </p:stCondLst>
                                        </p:cTn>
                                        <p:tgtEl>
                                          <p:spTgt spid="1259"/>
                                        </p:tgtEl>
                                        <p:attrNameLst>
                                          <p:attrName>style.visibility</p:attrName>
                                        </p:attrNameLst>
                                      </p:cBhvr>
                                      <p:to>
                                        <p:strVal val="visible"/>
                                      </p:to>
                                    </p:set>
                                    <p:animEffect transition="in" filter="wheel(1)">
                                      <p:cBhvr>
                                        <p:cTn id="1428" dur="500"/>
                                        <p:tgtEl>
                                          <p:spTgt spid="1259"/>
                                        </p:tgtEl>
                                      </p:cBhvr>
                                    </p:animEffect>
                                  </p:childTnLst>
                                </p:cTn>
                              </p:par>
                              <p:par>
                                <p:cTn id="1429" presetID="21" presetClass="entr" presetSubtype="1" fill="hold" nodeType="withEffect">
                                  <p:stCondLst>
                                    <p:cond delay="0"/>
                                  </p:stCondLst>
                                  <p:childTnLst>
                                    <p:set>
                                      <p:cBhvr>
                                        <p:cTn id="1430" dur="1" fill="hold">
                                          <p:stCondLst>
                                            <p:cond delay="0"/>
                                          </p:stCondLst>
                                        </p:cTn>
                                        <p:tgtEl>
                                          <p:spTgt spid="1258"/>
                                        </p:tgtEl>
                                        <p:attrNameLst>
                                          <p:attrName>style.visibility</p:attrName>
                                        </p:attrNameLst>
                                      </p:cBhvr>
                                      <p:to>
                                        <p:strVal val="visible"/>
                                      </p:to>
                                    </p:set>
                                    <p:animEffect transition="in" filter="wheel(1)">
                                      <p:cBhvr>
                                        <p:cTn id="1431" dur="500"/>
                                        <p:tgtEl>
                                          <p:spTgt spid="1258"/>
                                        </p:tgtEl>
                                      </p:cBhvr>
                                    </p:animEffect>
                                  </p:childTnLst>
                                </p:cTn>
                              </p:par>
                            </p:childTnLst>
                          </p:cTn>
                        </p:par>
                        <p:par>
                          <p:cTn id="1432" fill="hold">
                            <p:stCondLst>
                              <p:cond delay="45500"/>
                            </p:stCondLst>
                            <p:childTnLst>
                              <p:par>
                                <p:cTn id="1433" presetID="3" presetClass="entr" presetSubtype="10" fill="hold" grpId="0" nodeType="afterEffect">
                                  <p:stCondLst>
                                    <p:cond delay="0"/>
                                  </p:stCondLst>
                                  <p:childTnLst>
                                    <p:set>
                                      <p:cBhvr>
                                        <p:cTn id="1434" dur="1" fill="hold">
                                          <p:stCondLst>
                                            <p:cond delay="0"/>
                                          </p:stCondLst>
                                        </p:cTn>
                                        <p:tgtEl>
                                          <p:spTgt spid="1242"/>
                                        </p:tgtEl>
                                        <p:attrNameLst>
                                          <p:attrName>style.visibility</p:attrName>
                                        </p:attrNameLst>
                                      </p:cBhvr>
                                      <p:to>
                                        <p:strVal val="visible"/>
                                      </p:to>
                                    </p:set>
                                    <p:animEffect transition="in" filter="blinds(horizontal)">
                                      <p:cBhvr>
                                        <p:cTn id="1435" dur="500"/>
                                        <p:tgtEl>
                                          <p:spTgt spid="1242"/>
                                        </p:tgtEl>
                                      </p:cBhvr>
                                    </p:animEffect>
                                  </p:childTnLst>
                                </p:cTn>
                              </p:par>
                              <p:par>
                                <p:cTn id="1436" presetID="3" presetClass="entr" presetSubtype="10" fill="hold" grpId="0" nodeType="withEffect">
                                  <p:stCondLst>
                                    <p:cond delay="0"/>
                                  </p:stCondLst>
                                  <p:childTnLst>
                                    <p:set>
                                      <p:cBhvr>
                                        <p:cTn id="1437" dur="1" fill="hold">
                                          <p:stCondLst>
                                            <p:cond delay="0"/>
                                          </p:stCondLst>
                                        </p:cTn>
                                        <p:tgtEl>
                                          <p:spTgt spid="1260"/>
                                        </p:tgtEl>
                                        <p:attrNameLst>
                                          <p:attrName>style.visibility</p:attrName>
                                        </p:attrNameLst>
                                      </p:cBhvr>
                                      <p:to>
                                        <p:strVal val="visible"/>
                                      </p:to>
                                    </p:set>
                                    <p:animEffect transition="in" filter="blinds(horizontal)">
                                      <p:cBhvr>
                                        <p:cTn id="1438" dur="500"/>
                                        <p:tgtEl>
                                          <p:spTgt spid="1260"/>
                                        </p:tgtEl>
                                      </p:cBhvr>
                                    </p:animEffect>
                                  </p:childTnLst>
                                </p:cTn>
                              </p:par>
                            </p:childTnLst>
                          </p:cTn>
                        </p:par>
                        <p:par>
                          <p:cTn id="1439" fill="hold">
                            <p:stCondLst>
                              <p:cond delay="46000"/>
                            </p:stCondLst>
                            <p:childTnLst>
                              <p:par>
                                <p:cTn id="1440" presetID="1" presetClass="exit" presetSubtype="0" fill="hold" grpId="1" nodeType="afterEffect">
                                  <p:stCondLst>
                                    <p:cond delay="1000"/>
                                  </p:stCondLst>
                                  <p:childTnLst>
                                    <p:set>
                                      <p:cBhvr>
                                        <p:cTn id="1441" dur="1" fill="hold">
                                          <p:stCondLst>
                                            <p:cond delay="0"/>
                                          </p:stCondLst>
                                        </p:cTn>
                                        <p:tgtEl>
                                          <p:spTgt spid="1243"/>
                                        </p:tgtEl>
                                        <p:attrNameLst>
                                          <p:attrName>style.visibility</p:attrName>
                                        </p:attrNameLst>
                                      </p:cBhvr>
                                      <p:to>
                                        <p:strVal val="hidden"/>
                                      </p:to>
                                    </p:set>
                                  </p:childTnLst>
                                </p:cTn>
                              </p:par>
                              <p:par>
                                <p:cTn id="1442" presetID="1" presetClass="exit" presetSubtype="0" fill="hold" nodeType="withEffect">
                                  <p:stCondLst>
                                    <p:cond delay="1000"/>
                                  </p:stCondLst>
                                  <p:childTnLst>
                                    <p:set>
                                      <p:cBhvr>
                                        <p:cTn id="1443" dur="1" fill="hold">
                                          <p:stCondLst>
                                            <p:cond delay="0"/>
                                          </p:stCondLst>
                                        </p:cTn>
                                        <p:tgtEl>
                                          <p:spTgt spid="1237"/>
                                        </p:tgtEl>
                                        <p:attrNameLst>
                                          <p:attrName>style.visibility</p:attrName>
                                        </p:attrNameLst>
                                      </p:cBhvr>
                                      <p:to>
                                        <p:strVal val="hidden"/>
                                      </p:to>
                                    </p:set>
                                  </p:childTnLst>
                                </p:cTn>
                              </p:par>
                              <p:par>
                                <p:cTn id="1444" presetID="1" presetClass="exit" presetSubtype="0" fill="hold" grpId="1" nodeType="withEffect">
                                  <p:stCondLst>
                                    <p:cond delay="1000"/>
                                  </p:stCondLst>
                                  <p:childTnLst>
                                    <p:set>
                                      <p:cBhvr>
                                        <p:cTn id="1445" dur="1" fill="hold">
                                          <p:stCondLst>
                                            <p:cond delay="0"/>
                                          </p:stCondLst>
                                        </p:cTn>
                                        <p:tgtEl>
                                          <p:spTgt spid="1259"/>
                                        </p:tgtEl>
                                        <p:attrNameLst>
                                          <p:attrName>style.visibility</p:attrName>
                                        </p:attrNameLst>
                                      </p:cBhvr>
                                      <p:to>
                                        <p:strVal val="hidden"/>
                                      </p:to>
                                    </p:set>
                                  </p:childTnLst>
                                </p:cTn>
                              </p:par>
                              <p:par>
                                <p:cTn id="1446" presetID="1" presetClass="exit" presetSubtype="0" fill="hold" nodeType="withEffect">
                                  <p:stCondLst>
                                    <p:cond delay="1000"/>
                                  </p:stCondLst>
                                  <p:childTnLst>
                                    <p:set>
                                      <p:cBhvr>
                                        <p:cTn id="1447" dur="1" fill="hold">
                                          <p:stCondLst>
                                            <p:cond delay="0"/>
                                          </p:stCondLst>
                                        </p:cTn>
                                        <p:tgtEl>
                                          <p:spTgt spid="1258"/>
                                        </p:tgtEl>
                                        <p:attrNameLst>
                                          <p:attrName>style.visibility</p:attrName>
                                        </p:attrNameLst>
                                      </p:cBhvr>
                                      <p:to>
                                        <p:strVal val="hidden"/>
                                      </p:to>
                                    </p:set>
                                  </p:childTnLst>
                                </p:cTn>
                              </p:par>
                            </p:childTnLst>
                          </p:cTn>
                        </p:par>
                        <p:par>
                          <p:cTn id="1448" fill="hold">
                            <p:stCondLst>
                              <p:cond delay="47000"/>
                            </p:stCondLst>
                            <p:childTnLst>
                              <p:par>
                                <p:cTn id="1449" presetID="21" presetClass="entr" presetSubtype="1" fill="hold" nodeType="afterEffect">
                                  <p:stCondLst>
                                    <p:cond delay="0"/>
                                  </p:stCondLst>
                                  <p:childTnLst>
                                    <p:set>
                                      <p:cBhvr>
                                        <p:cTn id="1450" dur="1" fill="hold">
                                          <p:stCondLst>
                                            <p:cond delay="0"/>
                                          </p:stCondLst>
                                        </p:cTn>
                                        <p:tgtEl>
                                          <p:spTgt spid="1238"/>
                                        </p:tgtEl>
                                        <p:attrNameLst>
                                          <p:attrName>style.visibility</p:attrName>
                                        </p:attrNameLst>
                                      </p:cBhvr>
                                      <p:to>
                                        <p:strVal val="visible"/>
                                      </p:to>
                                    </p:set>
                                    <p:animEffect transition="in" filter="wheel(1)">
                                      <p:cBhvr>
                                        <p:cTn id="1451" dur="500"/>
                                        <p:tgtEl>
                                          <p:spTgt spid="1238"/>
                                        </p:tgtEl>
                                      </p:cBhvr>
                                    </p:animEffect>
                                  </p:childTnLst>
                                </p:cTn>
                              </p:par>
                            </p:childTnLst>
                          </p:cTn>
                        </p:par>
                        <p:par>
                          <p:cTn id="1452" fill="hold">
                            <p:stCondLst>
                              <p:cond delay="47500"/>
                            </p:stCondLst>
                            <p:childTnLst>
                              <p:par>
                                <p:cTn id="1453" presetID="1" presetClass="exit" presetSubtype="0" fill="hold" nodeType="afterEffect">
                                  <p:stCondLst>
                                    <p:cond delay="1000"/>
                                  </p:stCondLst>
                                  <p:childTnLst>
                                    <p:set>
                                      <p:cBhvr>
                                        <p:cTn id="1454" dur="1" fill="hold">
                                          <p:stCondLst>
                                            <p:cond delay="0"/>
                                          </p:stCondLst>
                                        </p:cTn>
                                        <p:tgtEl>
                                          <p:spTgt spid="1238"/>
                                        </p:tgtEl>
                                        <p:attrNameLst>
                                          <p:attrName>style.visibility</p:attrName>
                                        </p:attrNameLst>
                                      </p:cBhvr>
                                      <p:to>
                                        <p:strVal val="hidden"/>
                                      </p:to>
                                    </p:set>
                                  </p:childTnLst>
                                </p:cTn>
                              </p:par>
                            </p:childTnLst>
                          </p:cTn>
                        </p:par>
                        <p:par>
                          <p:cTn id="1455" fill="hold">
                            <p:stCondLst>
                              <p:cond delay="48500"/>
                            </p:stCondLst>
                            <p:childTnLst>
                              <p:par>
                                <p:cTn id="1456" presetID="1" presetClass="exit" presetSubtype="0" fill="hold" grpId="1" nodeType="afterEffect">
                                  <p:stCondLst>
                                    <p:cond delay="0"/>
                                  </p:stCondLst>
                                  <p:childTnLst>
                                    <p:set>
                                      <p:cBhvr>
                                        <p:cTn id="1457" dur="1" fill="hold">
                                          <p:stCondLst>
                                            <p:cond delay="0"/>
                                          </p:stCondLst>
                                        </p:cTn>
                                        <p:tgtEl>
                                          <p:spTgt spid="1245"/>
                                        </p:tgtEl>
                                        <p:attrNameLst>
                                          <p:attrName>style.visibility</p:attrName>
                                        </p:attrNameLst>
                                      </p:cBhvr>
                                      <p:to>
                                        <p:strVal val="hidden"/>
                                      </p:to>
                                    </p:set>
                                  </p:childTnLst>
                                </p:cTn>
                              </p:par>
                              <p:par>
                                <p:cTn id="1458" presetID="21" presetClass="entr" presetSubtype="1" fill="hold" grpId="0" nodeType="withEffect">
                                  <p:stCondLst>
                                    <p:cond delay="0"/>
                                  </p:stCondLst>
                                  <p:childTnLst>
                                    <p:set>
                                      <p:cBhvr>
                                        <p:cTn id="1459" dur="1" fill="hold">
                                          <p:stCondLst>
                                            <p:cond delay="0"/>
                                          </p:stCondLst>
                                        </p:cTn>
                                        <p:tgtEl>
                                          <p:spTgt spid="1297"/>
                                        </p:tgtEl>
                                        <p:attrNameLst>
                                          <p:attrName>style.visibility</p:attrName>
                                        </p:attrNameLst>
                                      </p:cBhvr>
                                      <p:to>
                                        <p:strVal val="visible"/>
                                      </p:to>
                                    </p:set>
                                    <p:animEffect transition="in" filter="wheel(1)">
                                      <p:cBhvr>
                                        <p:cTn id="1460" dur="500"/>
                                        <p:tgtEl>
                                          <p:spTgt spid="1297"/>
                                        </p:tgtEl>
                                      </p:cBhvr>
                                    </p:animEffect>
                                  </p:childTnLst>
                                </p:cTn>
                              </p:par>
                            </p:childTnLst>
                          </p:cTn>
                        </p:par>
                        <p:par>
                          <p:cTn id="1461" fill="hold">
                            <p:stCondLst>
                              <p:cond delay="49000"/>
                            </p:stCondLst>
                            <p:childTnLst>
                              <p:par>
                                <p:cTn id="1462" presetID="21" presetClass="entr" presetSubtype="1" fill="hold" grpId="0" nodeType="afterEffect">
                                  <p:stCondLst>
                                    <p:cond delay="0"/>
                                  </p:stCondLst>
                                  <p:childTnLst>
                                    <p:set>
                                      <p:cBhvr>
                                        <p:cTn id="1463" dur="1" fill="hold">
                                          <p:stCondLst>
                                            <p:cond delay="0"/>
                                          </p:stCondLst>
                                        </p:cTn>
                                        <p:tgtEl>
                                          <p:spTgt spid="1296"/>
                                        </p:tgtEl>
                                        <p:attrNameLst>
                                          <p:attrName>style.visibility</p:attrName>
                                        </p:attrNameLst>
                                      </p:cBhvr>
                                      <p:to>
                                        <p:strVal val="visible"/>
                                      </p:to>
                                    </p:set>
                                    <p:animEffect transition="in" filter="wheel(1)">
                                      <p:cBhvr>
                                        <p:cTn id="1464" dur="500"/>
                                        <p:tgtEl>
                                          <p:spTgt spid="1296"/>
                                        </p:tgtEl>
                                      </p:cBhvr>
                                    </p:animEffect>
                                  </p:childTnLst>
                                </p:cTn>
                              </p:par>
                            </p:childTnLst>
                          </p:cTn>
                        </p:par>
                        <p:par>
                          <p:cTn id="1465" fill="hold">
                            <p:stCondLst>
                              <p:cond delay="49500"/>
                            </p:stCondLst>
                            <p:childTnLst>
                              <p:par>
                                <p:cTn id="1466" presetID="2" presetClass="entr" presetSubtype="4" fill="hold" grpId="0" nodeType="afterEffect">
                                  <p:stCondLst>
                                    <p:cond delay="0"/>
                                  </p:stCondLst>
                                  <p:childTnLst>
                                    <p:set>
                                      <p:cBhvr>
                                        <p:cTn id="1467" dur="1" fill="hold">
                                          <p:stCondLst>
                                            <p:cond delay="0"/>
                                          </p:stCondLst>
                                        </p:cTn>
                                        <p:tgtEl>
                                          <p:spTgt spid="1262"/>
                                        </p:tgtEl>
                                        <p:attrNameLst>
                                          <p:attrName>style.visibility</p:attrName>
                                        </p:attrNameLst>
                                      </p:cBhvr>
                                      <p:to>
                                        <p:strVal val="visible"/>
                                      </p:to>
                                    </p:set>
                                    <p:anim calcmode="lin" valueType="num">
                                      <p:cBhvr additive="base">
                                        <p:cTn id="1468" dur="500" fill="hold"/>
                                        <p:tgtEl>
                                          <p:spTgt spid="1262"/>
                                        </p:tgtEl>
                                        <p:attrNameLst>
                                          <p:attrName>ppt_x</p:attrName>
                                        </p:attrNameLst>
                                      </p:cBhvr>
                                      <p:tavLst>
                                        <p:tav tm="0">
                                          <p:val>
                                            <p:strVal val="#ppt_x"/>
                                          </p:val>
                                        </p:tav>
                                        <p:tav tm="100000">
                                          <p:val>
                                            <p:strVal val="#ppt_x"/>
                                          </p:val>
                                        </p:tav>
                                      </p:tavLst>
                                    </p:anim>
                                    <p:anim calcmode="lin" valueType="num">
                                      <p:cBhvr additive="base">
                                        <p:cTn id="1469" dur="500" fill="hold"/>
                                        <p:tgtEl>
                                          <p:spTgt spid="1262"/>
                                        </p:tgtEl>
                                        <p:attrNameLst>
                                          <p:attrName>ppt_y</p:attrName>
                                        </p:attrNameLst>
                                      </p:cBhvr>
                                      <p:tavLst>
                                        <p:tav tm="0">
                                          <p:val>
                                            <p:strVal val="1+#ppt_h/2"/>
                                          </p:val>
                                        </p:tav>
                                        <p:tav tm="100000">
                                          <p:val>
                                            <p:strVal val="#ppt_y"/>
                                          </p:val>
                                        </p:tav>
                                      </p:tavLst>
                                    </p:anim>
                                  </p:childTnLst>
                                </p:cTn>
                              </p:par>
                              <p:par>
                                <p:cTn id="1470" presetID="2" presetClass="entr" presetSubtype="4" fill="hold" grpId="0" nodeType="withEffect">
                                  <p:stCondLst>
                                    <p:cond delay="0"/>
                                  </p:stCondLst>
                                  <p:childTnLst>
                                    <p:set>
                                      <p:cBhvr>
                                        <p:cTn id="1471" dur="1" fill="hold">
                                          <p:stCondLst>
                                            <p:cond delay="0"/>
                                          </p:stCondLst>
                                        </p:cTn>
                                        <p:tgtEl>
                                          <p:spTgt spid="1263"/>
                                        </p:tgtEl>
                                        <p:attrNameLst>
                                          <p:attrName>style.visibility</p:attrName>
                                        </p:attrNameLst>
                                      </p:cBhvr>
                                      <p:to>
                                        <p:strVal val="visible"/>
                                      </p:to>
                                    </p:set>
                                    <p:anim calcmode="lin" valueType="num">
                                      <p:cBhvr additive="base">
                                        <p:cTn id="1472" dur="500" fill="hold"/>
                                        <p:tgtEl>
                                          <p:spTgt spid="1263"/>
                                        </p:tgtEl>
                                        <p:attrNameLst>
                                          <p:attrName>ppt_x</p:attrName>
                                        </p:attrNameLst>
                                      </p:cBhvr>
                                      <p:tavLst>
                                        <p:tav tm="0">
                                          <p:val>
                                            <p:strVal val="#ppt_x"/>
                                          </p:val>
                                        </p:tav>
                                        <p:tav tm="100000">
                                          <p:val>
                                            <p:strVal val="#ppt_x"/>
                                          </p:val>
                                        </p:tav>
                                      </p:tavLst>
                                    </p:anim>
                                    <p:anim calcmode="lin" valueType="num">
                                      <p:cBhvr additive="base">
                                        <p:cTn id="1473" dur="500" fill="hold"/>
                                        <p:tgtEl>
                                          <p:spTgt spid="1263"/>
                                        </p:tgtEl>
                                        <p:attrNameLst>
                                          <p:attrName>ppt_y</p:attrName>
                                        </p:attrNameLst>
                                      </p:cBhvr>
                                      <p:tavLst>
                                        <p:tav tm="0">
                                          <p:val>
                                            <p:strVal val="1+#ppt_h/2"/>
                                          </p:val>
                                        </p:tav>
                                        <p:tav tm="100000">
                                          <p:val>
                                            <p:strVal val="#ppt_y"/>
                                          </p:val>
                                        </p:tav>
                                      </p:tavLst>
                                    </p:anim>
                                  </p:childTnLst>
                                </p:cTn>
                              </p:par>
                              <p:par>
                                <p:cTn id="1474" presetID="2" presetClass="entr" presetSubtype="4" fill="hold" grpId="0" nodeType="withEffect">
                                  <p:stCondLst>
                                    <p:cond delay="0"/>
                                  </p:stCondLst>
                                  <p:childTnLst>
                                    <p:set>
                                      <p:cBhvr>
                                        <p:cTn id="1475" dur="1" fill="hold">
                                          <p:stCondLst>
                                            <p:cond delay="0"/>
                                          </p:stCondLst>
                                        </p:cTn>
                                        <p:tgtEl>
                                          <p:spTgt spid="1264"/>
                                        </p:tgtEl>
                                        <p:attrNameLst>
                                          <p:attrName>style.visibility</p:attrName>
                                        </p:attrNameLst>
                                      </p:cBhvr>
                                      <p:to>
                                        <p:strVal val="visible"/>
                                      </p:to>
                                    </p:set>
                                    <p:anim calcmode="lin" valueType="num">
                                      <p:cBhvr additive="base">
                                        <p:cTn id="1476" dur="500" fill="hold"/>
                                        <p:tgtEl>
                                          <p:spTgt spid="1264"/>
                                        </p:tgtEl>
                                        <p:attrNameLst>
                                          <p:attrName>ppt_x</p:attrName>
                                        </p:attrNameLst>
                                      </p:cBhvr>
                                      <p:tavLst>
                                        <p:tav tm="0">
                                          <p:val>
                                            <p:strVal val="#ppt_x"/>
                                          </p:val>
                                        </p:tav>
                                        <p:tav tm="100000">
                                          <p:val>
                                            <p:strVal val="#ppt_x"/>
                                          </p:val>
                                        </p:tav>
                                      </p:tavLst>
                                    </p:anim>
                                    <p:anim calcmode="lin" valueType="num">
                                      <p:cBhvr additive="base">
                                        <p:cTn id="1477" dur="500" fill="hold"/>
                                        <p:tgtEl>
                                          <p:spTgt spid="1264"/>
                                        </p:tgtEl>
                                        <p:attrNameLst>
                                          <p:attrName>ppt_y</p:attrName>
                                        </p:attrNameLst>
                                      </p:cBhvr>
                                      <p:tavLst>
                                        <p:tav tm="0">
                                          <p:val>
                                            <p:strVal val="1+#ppt_h/2"/>
                                          </p:val>
                                        </p:tav>
                                        <p:tav tm="100000">
                                          <p:val>
                                            <p:strVal val="#ppt_y"/>
                                          </p:val>
                                        </p:tav>
                                      </p:tavLst>
                                    </p:anim>
                                  </p:childTnLst>
                                </p:cTn>
                              </p:par>
                              <p:par>
                                <p:cTn id="1478" presetID="2" presetClass="entr" presetSubtype="4" fill="hold" grpId="0" nodeType="withEffect">
                                  <p:stCondLst>
                                    <p:cond delay="0"/>
                                  </p:stCondLst>
                                  <p:childTnLst>
                                    <p:set>
                                      <p:cBhvr>
                                        <p:cTn id="1479" dur="1" fill="hold">
                                          <p:stCondLst>
                                            <p:cond delay="0"/>
                                          </p:stCondLst>
                                        </p:cTn>
                                        <p:tgtEl>
                                          <p:spTgt spid="1265"/>
                                        </p:tgtEl>
                                        <p:attrNameLst>
                                          <p:attrName>style.visibility</p:attrName>
                                        </p:attrNameLst>
                                      </p:cBhvr>
                                      <p:to>
                                        <p:strVal val="visible"/>
                                      </p:to>
                                    </p:set>
                                    <p:anim calcmode="lin" valueType="num">
                                      <p:cBhvr additive="base">
                                        <p:cTn id="1480" dur="500" fill="hold"/>
                                        <p:tgtEl>
                                          <p:spTgt spid="1265"/>
                                        </p:tgtEl>
                                        <p:attrNameLst>
                                          <p:attrName>ppt_x</p:attrName>
                                        </p:attrNameLst>
                                      </p:cBhvr>
                                      <p:tavLst>
                                        <p:tav tm="0">
                                          <p:val>
                                            <p:strVal val="#ppt_x"/>
                                          </p:val>
                                        </p:tav>
                                        <p:tav tm="100000">
                                          <p:val>
                                            <p:strVal val="#ppt_x"/>
                                          </p:val>
                                        </p:tav>
                                      </p:tavLst>
                                    </p:anim>
                                    <p:anim calcmode="lin" valueType="num">
                                      <p:cBhvr additive="base">
                                        <p:cTn id="1481" dur="500" fill="hold"/>
                                        <p:tgtEl>
                                          <p:spTgt spid="1265"/>
                                        </p:tgtEl>
                                        <p:attrNameLst>
                                          <p:attrName>ppt_y</p:attrName>
                                        </p:attrNameLst>
                                      </p:cBhvr>
                                      <p:tavLst>
                                        <p:tav tm="0">
                                          <p:val>
                                            <p:strVal val="1+#ppt_h/2"/>
                                          </p:val>
                                        </p:tav>
                                        <p:tav tm="100000">
                                          <p:val>
                                            <p:strVal val="#ppt_y"/>
                                          </p:val>
                                        </p:tav>
                                      </p:tavLst>
                                    </p:anim>
                                  </p:childTnLst>
                                </p:cTn>
                              </p:par>
                              <p:par>
                                <p:cTn id="1482" presetID="2" presetClass="entr" presetSubtype="4" fill="hold" grpId="0" nodeType="withEffect">
                                  <p:stCondLst>
                                    <p:cond delay="0"/>
                                  </p:stCondLst>
                                  <p:childTnLst>
                                    <p:set>
                                      <p:cBhvr>
                                        <p:cTn id="1483" dur="1" fill="hold">
                                          <p:stCondLst>
                                            <p:cond delay="0"/>
                                          </p:stCondLst>
                                        </p:cTn>
                                        <p:tgtEl>
                                          <p:spTgt spid="1266"/>
                                        </p:tgtEl>
                                        <p:attrNameLst>
                                          <p:attrName>style.visibility</p:attrName>
                                        </p:attrNameLst>
                                      </p:cBhvr>
                                      <p:to>
                                        <p:strVal val="visible"/>
                                      </p:to>
                                    </p:set>
                                    <p:anim calcmode="lin" valueType="num">
                                      <p:cBhvr additive="base">
                                        <p:cTn id="1484" dur="500" fill="hold"/>
                                        <p:tgtEl>
                                          <p:spTgt spid="1266"/>
                                        </p:tgtEl>
                                        <p:attrNameLst>
                                          <p:attrName>ppt_x</p:attrName>
                                        </p:attrNameLst>
                                      </p:cBhvr>
                                      <p:tavLst>
                                        <p:tav tm="0">
                                          <p:val>
                                            <p:strVal val="#ppt_x"/>
                                          </p:val>
                                        </p:tav>
                                        <p:tav tm="100000">
                                          <p:val>
                                            <p:strVal val="#ppt_x"/>
                                          </p:val>
                                        </p:tav>
                                      </p:tavLst>
                                    </p:anim>
                                    <p:anim calcmode="lin" valueType="num">
                                      <p:cBhvr additive="base">
                                        <p:cTn id="1485" dur="500" fill="hold"/>
                                        <p:tgtEl>
                                          <p:spTgt spid="1266"/>
                                        </p:tgtEl>
                                        <p:attrNameLst>
                                          <p:attrName>ppt_y</p:attrName>
                                        </p:attrNameLst>
                                      </p:cBhvr>
                                      <p:tavLst>
                                        <p:tav tm="0">
                                          <p:val>
                                            <p:strVal val="1+#ppt_h/2"/>
                                          </p:val>
                                        </p:tav>
                                        <p:tav tm="100000">
                                          <p:val>
                                            <p:strVal val="#ppt_y"/>
                                          </p:val>
                                        </p:tav>
                                      </p:tavLst>
                                    </p:anim>
                                  </p:childTnLst>
                                </p:cTn>
                              </p:par>
                              <p:par>
                                <p:cTn id="1486" presetID="2" presetClass="entr" presetSubtype="4" fill="hold" grpId="0" nodeType="withEffect">
                                  <p:stCondLst>
                                    <p:cond delay="0"/>
                                  </p:stCondLst>
                                  <p:childTnLst>
                                    <p:set>
                                      <p:cBhvr>
                                        <p:cTn id="1487" dur="1" fill="hold">
                                          <p:stCondLst>
                                            <p:cond delay="0"/>
                                          </p:stCondLst>
                                        </p:cTn>
                                        <p:tgtEl>
                                          <p:spTgt spid="1267"/>
                                        </p:tgtEl>
                                        <p:attrNameLst>
                                          <p:attrName>style.visibility</p:attrName>
                                        </p:attrNameLst>
                                      </p:cBhvr>
                                      <p:to>
                                        <p:strVal val="visible"/>
                                      </p:to>
                                    </p:set>
                                    <p:anim calcmode="lin" valueType="num">
                                      <p:cBhvr additive="base">
                                        <p:cTn id="1488" dur="500" fill="hold"/>
                                        <p:tgtEl>
                                          <p:spTgt spid="1267"/>
                                        </p:tgtEl>
                                        <p:attrNameLst>
                                          <p:attrName>ppt_x</p:attrName>
                                        </p:attrNameLst>
                                      </p:cBhvr>
                                      <p:tavLst>
                                        <p:tav tm="0">
                                          <p:val>
                                            <p:strVal val="#ppt_x"/>
                                          </p:val>
                                        </p:tav>
                                        <p:tav tm="100000">
                                          <p:val>
                                            <p:strVal val="#ppt_x"/>
                                          </p:val>
                                        </p:tav>
                                      </p:tavLst>
                                    </p:anim>
                                    <p:anim calcmode="lin" valueType="num">
                                      <p:cBhvr additive="base">
                                        <p:cTn id="1489" dur="500" fill="hold"/>
                                        <p:tgtEl>
                                          <p:spTgt spid="1267"/>
                                        </p:tgtEl>
                                        <p:attrNameLst>
                                          <p:attrName>ppt_y</p:attrName>
                                        </p:attrNameLst>
                                      </p:cBhvr>
                                      <p:tavLst>
                                        <p:tav tm="0">
                                          <p:val>
                                            <p:strVal val="1+#ppt_h/2"/>
                                          </p:val>
                                        </p:tav>
                                        <p:tav tm="100000">
                                          <p:val>
                                            <p:strVal val="#ppt_y"/>
                                          </p:val>
                                        </p:tav>
                                      </p:tavLst>
                                    </p:anim>
                                  </p:childTnLst>
                                </p:cTn>
                              </p:par>
                              <p:par>
                                <p:cTn id="1490" presetID="2" presetClass="entr" presetSubtype="4" fill="hold" grpId="0" nodeType="withEffect">
                                  <p:stCondLst>
                                    <p:cond delay="0"/>
                                  </p:stCondLst>
                                  <p:childTnLst>
                                    <p:set>
                                      <p:cBhvr>
                                        <p:cTn id="1491" dur="1" fill="hold">
                                          <p:stCondLst>
                                            <p:cond delay="0"/>
                                          </p:stCondLst>
                                        </p:cTn>
                                        <p:tgtEl>
                                          <p:spTgt spid="1268"/>
                                        </p:tgtEl>
                                        <p:attrNameLst>
                                          <p:attrName>style.visibility</p:attrName>
                                        </p:attrNameLst>
                                      </p:cBhvr>
                                      <p:to>
                                        <p:strVal val="visible"/>
                                      </p:to>
                                    </p:set>
                                    <p:anim calcmode="lin" valueType="num">
                                      <p:cBhvr additive="base">
                                        <p:cTn id="1492" dur="500" fill="hold"/>
                                        <p:tgtEl>
                                          <p:spTgt spid="1268"/>
                                        </p:tgtEl>
                                        <p:attrNameLst>
                                          <p:attrName>ppt_x</p:attrName>
                                        </p:attrNameLst>
                                      </p:cBhvr>
                                      <p:tavLst>
                                        <p:tav tm="0">
                                          <p:val>
                                            <p:strVal val="#ppt_x"/>
                                          </p:val>
                                        </p:tav>
                                        <p:tav tm="100000">
                                          <p:val>
                                            <p:strVal val="#ppt_x"/>
                                          </p:val>
                                        </p:tav>
                                      </p:tavLst>
                                    </p:anim>
                                    <p:anim calcmode="lin" valueType="num">
                                      <p:cBhvr additive="base">
                                        <p:cTn id="1493" dur="500" fill="hold"/>
                                        <p:tgtEl>
                                          <p:spTgt spid="1268"/>
                                        </p:tgtEl>
                                        <p:attrNameLst>
                                          <p:attrName>ppt_y</p:attrName>
                                        </p:attrNameLst>
                                      </p:cBhvr>
                                      <p:tavLst>
                                        <p:tav tm="0">
                                          <p:val>
                                            <p:strVal val="1+#ppt_h/2"/>
                                          </p:val>
                                        </p:tav>
                                        <p:tav tm="100000">
                                          <p:val>
                                            <p:strVal val="#ppt_y"/>
                                          </p:val>
                                        </p:tav>
                                      </p:tavLst>
                                    </p:anim>
                                  </p:childTnLst>
                                </p:cTn>
                              </p:par>
                              <p:par>
                                <p:cTn id="1494" presetID="2" presetClass="entr" presetSubtype="4" fill="hold" grpId="0" nodeType="withEffect">
                                  <p:stCondLst>
                                    <p:cond delay="0"/>
                                  </p:stCondLst>
                                  <p:childTnLst>
                                    <p:set>
                                      <p:cBhvr>
                                        <p:cTn id="1495" dur="1" fill="hold">
                                          <p:stCondLst>
                                            <p:cond delay="0"/>
                                          </p:stCondLst>
                                        </p:cTn>
                                        <p:tgtEl>
                                          <p:spTgt spid="1269"/>
                                        </p:tgtEl>
                                        <p:attrNameLst>
                                          <p:attrName>style.visibility</p:attrName>
                                        </p:attrNameLst>
                                      </p:cBhvr>
                                      <p:to>
                                        <p:strVal val="visible"/>
                                      </p:to>
                                    </p:set>
                                    <p:anim calcmode="lin" valueType="num">
                                      <p:cBhvr additive="base">
                                        <p:cTn id="1496" dur="500" fill="hold"/>
                                        <p:tgtEl>
                                          <p:spTgt spid="1269"/>
                                        </p:tgtEl>
                                        <p:attrNameLst>
                                          <p:attrName>ppt_x</p:attrName>
                                        </p:attrNameLst>
                                      </p:cBhvr>
                                      <p:tavLst>
                                        <p:tav tm="0">
                                          <p:val>
                                            <p:strVal val="#ppt_x"/>
                                          </p:val>
                                        </p:tav>
                                        <p:tav tm="100000">
                                          <p:val>
                                            <p:strVal val="#ppt_x"/>
                                          </p:val>
                                        </p:tav>
                                      </p:tavLst>
                                    </p:anim>
                                    <p:anim calcmode="lin" valueType="num">
                                      <p:cBhvr additive="base">
                                        <p:cTn id="1497" dur="500" fill="hold"/>
                                        <p:tgtEl>
                                          <p:spTgt spid="1269"/>
                                        </p:tgtEl>
                                        <p:attrNameLst>
                                          <p:attrName>ppt_y</p:attrName>
                                        </p:attrNameLst>
                                      </p:cBhvr>
                                      <p:tavLst>
                                        <p:tav tm="0">
                                          <p:val>
                                            <p:strVal val="1+#ppt_h/2"/>
                                          </p:val>
                                        </p:tav>
                                        <p:tav tm="100000">
                                          <p:val>
                                            <p:strVal val="#ppt_y"/>
                                          </p:val>
                                        </p:tav>
                                      </p:tavLst>
                                    </p:anim>
                                  </p:childTnLst>
                                </p:cTn>
                              </p:par>
                              <p:par>
                                <p:cTn id="1498" presetID="2" presetClass="entr" presetSubtype="4" fill="hold" grpId="0" nodeType="withEffect">
                                  <p:stCondLst>
                                    <p:cond delay="0"/>
                                  </p:stCondLst>
                                  <p:childTnLst>
                                    <p:set>
                                      <p:cBhvr>
                                        <p:cTn id="1499" dur="1" fill="hold">
                                          <p:stCondLst>
                                            <p:cond delay="0"/>
                                          </p:stCondLst>
                                        </p:cTn>
                                        <p:tgtEl>
                                          <p:spTgt spid="1270"/>
                                        </p:tgtEl>
                                        <p:attrNameLst>
                                          <p:attrName>style.visibility</p:attrName>
                                        </p:attrNameLst>
                                      </p:cBhvr>
                                      <p:to>
                                        <p:strVal val="visible"/>
                                      </p:to>
                                    </p:set>
                                    <p:anim calcmode="lin" valueType="num">
                                      <p:cBhvr additive="base">
                                        <p:cTn id="1500" dur="500" fill="hold"/>
                                        <p:tgtEl>
                                          <p:spTgt spid="1270"/>
                                        </p:tgtEl>
                                        <p:attrNameLst>
                                          <p:attrName>ppt_x</p:attrName>
                                        </p:attrNameLst>
                                      </p:cBhvr>
                                      <p:tavLst>
                                        <p:tav tm="0">
                                          <p:val>
                                            <p:strVal val="#ppt_x"/>
                                          </p:val>
                                        </p:tav>
                                        <p:tav tm="100000">
                                          <p:val>
                                            <p:strVal val="#ppt_x"/>
                                          </p:val>
                                        </p:tav>
                                      </p:tavLst>
                                    </p:anim>
                                    <p:anim calcmode="lin" valueType="num">
                                      <p:cBhvr additive="base">
                                        <p:cTn id="1501" dur="500" fill="hold"/>
                                        <p:tgtEl>
                                          <p:spTgt spid="1270"/>
                                        </p:tgtEl>
                                        <p:attrNameLst>
                                          <p:attrName>ppt_y</p:attrName>
                                        </p:attrNameLst>
                                      </p:cBhvr>
                                      <p:tavLst>
                                        <p:tav tm="0">
                                          <p:val>
                                            <p:strVal val="1+#ppt_h/2"/>
                                          </p:val>
                                        </p:tav>
                                        <p:tav tm="100000">
                                          <p:val>
                                            <p:strVal val="#ppt_y"/>
                                          </p:val>
                                        </p:tav>
                                      </p:tavLst>
                                    </p:anim>
                                  </p:childTnLst>
                                </p:cTn>
                              </p:par>
                              <p:par>
                                <p:cTn id="1502" presetID="2" presetClass="entr" presetSubtype="4" fill="hold" grpId="0" nodeType="withEffect">
                                  <p:stCondLst>
                                    <p:cond delay="0"/>
                                  </p:stCondLst>
                                  <p:childTnLst>
                                    <p:set>
                                      <p:cBhvr>
                                        <p:cTn id="1503" dur="1" fill="hold">
                                          <p:stCondLst>
                                            <p:cond delay="0"/>
                                          </p:stCondLst>
                                        </p:cTn>
                                        <p:tgtEl>
                                          <p:spTgt spid="1271"/>
                                        </p:tgtEl>
                                        <p:attrNameLst>
                                          <p:attrName>style.visibility</p:attrName>
                                        </p:attrNameLst>
                                      </p:cBhvr>
                                      <p:to>
                                        <p:strVal val="visible"/>
                                      </p:to>
                                    </p:set>
                                    <p:anim calcmode="lin" valueType="num">
                                      <p:cBhvr additive="base">
                                        <p:cTn id="1504" dur="500" fill="hold"/>
                                        <p:tgtEl>
                                          <p:spTgt spid="1271"/>
                                        </p:tgtEl>
                                        <p:attrNameLst>
                                          <p:attrName>ppt_x</p:attrName>
                                        </p:attrNameLst>
                                      </p:cBhvr>
                                      <p:tavLst>
                                        <p:tav tm="0">
                                          <p:val>
                                            <p:strVal val="#ppt_x"/>
                                          </p:val>
                                        </p:tav>
                                        <p:tav tm="100000">
                                          <p:val>
                                            <p:strVal val="#ppt_x"/>
                                          </p:val>
                                        </p:tav>
                                      </p:tavLst>
                                    </p:anim>
                                    <p:anim calcmode="lin" valueType="num">
                                      <p:cBhvr additive="base">
                                        <p:cTn id="1505" dur="500" fill="hold"/>
                                        <p:tgtEl>
                                          <p:spTgt spid="1271"/>
                                        </p:tgtEl>
                                        <p:attrNameLst>
                                          <p:attrName>ppt_y</p:attrName>
                                        </p:attrNameLst>
                                      </p:cBhvr>
                                      <p:tavLst>
                                        <p:tav tm="0">
                                          <p:val>
                                            <p:strVal val="1+#ppt_h/2"/>
                                          </p:val>
                                        </p:tav>
                                        <p:tav tm="100000">
                                          <p:val>
                                            <p:strVal val="#ppt_y"/>
                                          </p:val>
                                        </p:tav>
                                      </p:tavLst>
                                    </p:anim>
                                  </p:childTnLst>
                                </p:cTn>
                              </p:par>
                              <p:par>
                                <p:cTn id="1506" presetID="2" presetClass="entr" presetSubtype="4" fill="hold" grpId="0" nodeType="withEffect">
                                  <p:stCondLst>
                                    <p:cond delay="0"/>
                                  </p:stCondLst>
                                  <p:childTnLst>
                                    <p:set>
                                      <p:cBhvr>
                                        <p:cTn id="1507" dur="1" fill="hold">
                                          <p:stCondLst>
                                            <p:cond delay="0"/>
                                          </p:stCondLst>
                                        </p:cTn>
                                        <p:tgtEl>
                                          <p:spTgt spid="1272"/>
                                        </p:tgtEl>
                                        <p:attrNameLst>
                                          <p:attrName>style.visibility</p:attrName>
                                        </p:attrNameLst>
                                      </p:cBhvr>
                                      <p:to>
                                        <p:strVal val="visible"/>
                                      </p:to>
                                    </p:set>
                                    <p:anim calcmode="lin" valueType="num">
                                      <p:cBhvr additive="base">
                                        <p:cTn id="1508" dur="500" fill="hold"/>
                                        <p:tgtEl>
                                          <p:spTgt spid="1272"/>
                                        </p:tgtEl>
                                        <p:attrNameLst>
                                          <p:attrName>ppt_x</p:attrName>
                                        </p:attrNameLst>
                                      </p:cBhvr>
                                      <p:tavLst>
                                        <p:tav tm="0">
                                          <p:val>
                                            <p:strVal val="#ppt_x"/>
                                          </p:val>
                                        </p:tav>
                                        <p:tav tm="100000">
                                          <p:val>
                                            <p:strVal val="#ppt_x"/>
                                          </p:val>
                                        </p:tav>
                                      </p:tavLst>
                                    </p:anim>
                                    <p:anim calcmode="lin" valueType="num">
                                      <p:cBhvr additive="base">
                                        <p:cTn id="1509" dur="500" fill="hold"/>
                                        <p:tgtEl>
                                          <p:spTgt spid="1272"/>
                                        </p:tgtEl>
                                        <p:attrNameLst>
                                          <p:attrName>ppt_y</p:attrName>
                                        </p:attrNameLst>
                                      </p:cBhvr>
                                      <p:tavLst>
                                        <p:tav tm="0">
                                          <p:val>
                                            <p:strVal val="1+#ppt_h/2"/>
                                          </p:val>
                                        </p:tav>
                                        <p:tav tm="100000">
                                          <p:val>
                                            <p:strVal val="#ppt_y"/>
                                          </p:val>
                                        </p:tav>
                                      </p:tavLst>
                                    </p:anim>
                                  </p:childTnLst>
                                </p:cTn>
                              </p:par>
                              <p:par>
                                <p:cTn id="1510" presetID="2" presetClass="entr" presetSubtype="4" fill="hold" grpId="0" nodeType="withEffect">
                                  <p:stCondLst>
                                    <p:cond delay="0"/>
                                  </p:stCondLst>
                                  <p:childTnLst>
                                    <p:set>
                                      <p:cBhvr>
                                        <p:cTn id="1511" dur="1" fill="hold">
                                          <p:stCondLst>
                                            <p:cond delay="0"/>
                                          </p:stCondLst>
                                        </p:cTn>
                                        <p:tgtEl>
                                          <p:spTgt spid="1261"/>
                                        </p:tgtEl>
                                        <p:attrNameLst>
                                          <p:attrName>style.visibility</p:attrName>
                                        </p:attrNameLst>
                                      </p:cBhvr>
                                      <p:to>
                                        <p:strVal val="visible"/>
                                      </p:to>
                                    </p:set>
                                    <p:anim calcmode="lin" valueType="num">
                                      <p:cBhvr additive="base">
                                        <p:cTn id="1512" dur="500" fill="hold"/>
                                        <p:tgtEl>
                                          <p:spTgt spid="1261"/>
                                        </p:tgtEl>
                                        <p:attrNameLst>
                                          <p:attrName>ppt_x</p:attrName>
                                        </p:attrNameLst>
                                      </p:cBhvr>
                                      <p:tavLst>
                                        <p:tav tm="0">
                                          <p:val>
                                            <p:strVal val="#ppt_x"/>
                                          </p:val>
                                        </p:tav>
                                        <p:tav tm="100000">
                                          <p:val>
                                            <p:strVal val="#ppt_x"/>
                                          </p:val>
                                        </p:tav>
                                      </p:tavLst>
                                    </p:anim>
                                    <p:anim calcmode="lin" valueType="num">
                                      <p:cBhvr additive="base">
                                        <p:cTn id="1513" dur="500" fill="hold"/>
                                        <p:tgtEl>
                                          <p:spTgt spid="1261"/>
                                        </p:tgtEl>
                                        <p:attrNameLst>
                                          <p:attrName>ppt_y</p:attrName>
                                        </p:attrNameLst>
                                      </p:cBhvr>
                                      <p:tavLst>
                                        <p:tav tm="0">
                                          <p:val>
                                            <p:strVal val="1+#ppt_h/2"/>
                                          </p:val>
                                        </p:tav>
                                        <p:tav tm="100000">
                                          <p:val>
                                            <p:strVal val="#ppt_y"/>
                                          </p:val>
                                        </p:tav>
                                      </p:tavLst>
                                    </p:anim>
                                  </p:childTnLst>
                                </p:cTn>
                              </p:par>
                            </p:childTnLst>
                          </p:cTn>
                        </p:par>
                        <p:par>
                          <p:cTn id="1514" fill="hold">
                            <p:stCondLst>
                              <p:cond delay="50000"/>
                            </p:stCondLst>
                            <p:childTnLst>
                              <p:par>
                                <p:cTn id="1515" presetID="10" presetClass="entr" presetSubtype="0" fill="hold" grpId="0" nodeType="afterEffect">
                                  <p:stCondLst>
                                    <p:cond delay="0"/>
                                  </p:stCondLst>
                                  <p:childTnLst>
                                    <p:set>
                                      <p:cBhvr>
                                        <p:cTn id="1516" dur="1" fill="hold">
                                          <p:stCondLst>
                                            <p:cond delay="0"/>
                                          </p:stCondLst>
                                        </p:cTn>
                                        <p:tgtEl>
                                          <p:spTgt spid="1273"/>
                                        </p:tgtEl>
                                        <p:attrNameLst>
                                          <p:attrName>style.visibility</p:attrName>
                                        </p:attrNameLst>
                                      </p:cBhvr>
                                      <p:to>
                                        <p:strVal val="visible"/>
                                      </p:to>
                                    </p:set>
                                    <p:animEffect transition="in" filter="fade">
                                      <p:cBhvr>
                                        <p:cTn id="1517" dur="500"/>
                                        <p:tgtEl>
                                          <p:spTgt spid="1273"/>
                                        </p:tgtEl>
                                      </p:cBhvr>
                                    </p:animEffect>
                                  </p:childTnLst>
                                </p:cTn>
                              </p:par>
                              <p:par>
                                <p:cTn id="1518" presetID="21" presetClass="entr" presetSubtype="1" repeatCount="0" fill="hold" nodeType="withEffect">
                                  <p:stCondLst>
                                    <p:cond delay="0"/>
                                  </p:stCondLst>
                                  <p:childTnLst>
                                    <p:set>
                                      <p:cBhvr>
                                        <p:cTn id="1519" dur="1" fill="hold">
                                          <p:stCondLst>
                                            <p:cond delay="0"/>
                                          </p:stCondLst>
                                        </p:cTn>
                                        <p:tgtEl>
                                          <p:spTgt spid="1274"/>
                                        </p:tgtEl>
                                        <p:attrNameLst>
                                          <p:attrName>style.visibility</p:attrName>
                                        </p:attrNameLst>
                                      </p:cBhvr>
                                      <p:to>
                                        <p:strVal val="visible"/>
                                      </p:to>
                                    </p:set>
                                    <p:animEffect transition="in" filter="wheel(1)">
                                      <p:cBhvr>
                                        <p:cTn id="1520" dur="1000"/>
                                        <p:tgtEl>
                                          <p:spTgt spid="1274"/>
                                        </p:tgtEl>
                                      </p:cBhvr>
                                    </p:animEffect>
                                  </p:childTnLst>
                                </p:cTn>
                              </p:par>
                              <p:par>
                                <p:cTn id="1521" presetID="21" presetClass="entr" presetSubtype="1" repeatCount="0" fill="hold" nodeType="withEffect">
                                  <p:stCondLst>
                                    <p:cond delay="0"/>
                                  </p:stCondLst>
                                  <p:childTnLst>
                                    <p:set>
                                      <p:cBhvr>
                                        <p:cTn id="1522" dur="1" fill="hold">
                                          <p:stCondLst>
                                            <p:cond delay="0"/>
                                          </p:stCondLst>
                                        </p:cTn>
                                        <p:tgtEl>
                                          <p:spTgt spid="1278"/>
                                        </p:tgtEl>
                                        <p:attrNameLst>
                                          <p:attrName>style.visibility</p:attrName>
                                        </p:attrNameLst>
                                      </p:cBhvr>
                                      <p:to>
                                        <p:strVal val="visible"/>
                                      </p:to>
                                    </p:set>
                                    <p:animEffect transition="in" filter="wheel(1)">
                                      <p:cBhvr>
                                        <p:cTn id="1523" dur="1000"/>
                                        <p:tgtEl>
                                          <p:spTgt spid="1278"/>
                                        </p:tgtEl>
                                      </p:cBhvr>
                                    </p:animEffect>
                                  </p:childTnLst>
                                </p:cTn>
                              </p:par>
                              <p:par>
                                <p:cTn id="1524" presetID="21" presetClass="entr" presetSubtype="1" repeatCount="0" fill="hold" nodeType="withEffect">
                                  <p:stCondLst>
                                    <p:cond delay="0"/>
                                  </p:stCondLst>
                                  <p:childTnLst>
                                    <p:set>
                                      <p:cBhvr>
                                        <p:cTn id="1525" dur="1" fill="hold">
                                          <p:stCondLst>
                                            <p:cond delay="0"/>
                                          </p:stCondLst>
                                        </p:cTn>
                                        <p:tgtEl>
                                          <p:spTgt spid="1279"/>
                                        </p:tgtEl>
                                        <p:attrNameLst>
                                          <p:attrName>style.visibility</p:attrName>
                                        </p:attrNameLst>
                                      </p:cBhvr>
                                      <p:to>
                                        <p:strVal val="visible"/>
                                      </p:to>
                                    </p:set>
                                    <p:animEffect transition="in" filter="wheel(1)">
                                      <p:cBhvr>
                                        <p:cTn id="1526" dur="1000"/>
                                        <p:tgtEl>
                                          <p:spTgt spid="1279"/>
                                        </p:tgtEl>
                                      </p:cBhvr>
                                    </p:animEffect>
                                  </p:childTnLst>
                                </p:cTn>
                              </p:par>
                              <p:par>
                                <p:cTn id="1527" presetID="21" presetClass="entr" presetSubtype="1" repeatCount="0" fill="hold" nodeType="withEffect">
                                  <p:stCondLst>
                                    <p:cond delay="0"/>
                                  </p:stCondLst>
                                  <p:childTnLst>
                                    <p:set>
                                      <p:cBhvr>
                                        <p:cTn id="1528" dur="1" fill="hold">
                                          <p:stCondLst>
                                            <p:cond delay="0"/>
                                          </p:stCondLst>
                                        </p:cTn>
                                        <p:tgtEl>
                                          <p:spTgt spid="1280"/>
                                        </p:tgtEl>
                                        <p:attrNameLst>
                                          <p:attrName>style.visibility</p:attrName>
                                        </p:attrNameLst>
                                      </p:cBhvr>
                                      <p:to>
                                        <p:strVal val="visible"/>
                                      </p:to>
                                    </p:set>
                                    <p:animEffect transition="in" filter="wheel(1)">
                                      <p:cBhvr>
                                        <p:cTn id="1529" dur="1000"/>
                                        <p:tgtEl>
                                          <p:spTgt spid="1280"/>
                                        </p:tgtEl>
                                      </p:cBhvr>
                                    </p:animEffect>
                                  </p:childTnLst>
                                </p:cTn>
                              </p:par>
                              <p:par>
                                <p:cTn id="1530" presetID="21" presetClass="entr" presetSubtype="1" repeatCount="0" fill="hold" nodeType="withEffect">
                                  <p:stCondLst>
                                    <p:cond delay="0"/>
                                  </p:stCondLst>
                                  <p:childTnLst>
                                    <p:set>
                                      <p:cBhvr>
                                        <p:cTn id="1531" dur="1" fill="hold">
                                          <p:stCondLst>
                                            <p:cond delay="0"/>
                                          </p:stCondLst>
                                        </p:cTn>
                                        <p:tgtEl>
                                          <p:spTgt spid="1281"/>
                                        </p:tgtEl>
                                        <p:attrNameLst>
                                          <p:attrName>style.visibility</p:attrName>
                                        </p:attrNameLst>
                                      </p:cBhvr>
                                      <p:to>
                                        <p:strVal val="visible"/>
                                      </p:to>
                                    </p:set>
                                    <p:animEffect transition="in" filter="wheel(1)">
                                      <p:cBhvr>
                                        <p:cTn id="1532" dur="1000"/>
                                        <p:tgtEl>
                                          <p:spTgt spid="1281"/>
                                        </p:tgtEl>
                                      </p:cBhvr>
                                    </p:animEffect>
                                  </p:childTnLst>
                                </p:cTn>
                              </p:par>
                              <p:par>
                                <p:cTn id="1533" presetID="21" presetClass="entr" presetSubtype="1" repeatCount="0" fill="hold" nodeType="withEffect">
                                  <p:stCondLst>
                                    <p:cond delay="0"/>
                                  </p:stCondLst>
                                  <p:childTnLst>
                                    <p:set>
                                      <p:cBhvr>
                                        <p:cTn id="1534" dur="1" fill="hold">
                                          <p:stCondLst>
                                            <p:cond delay="0"/>
                                          </p:stCondLst>
                                        </p:cTn>
                                        <p:tgtEl>
                                          <p:spTgt spid="1282"/>
                                        </p:tgtEl>
                                        <p:attrNameLst>
                                          <p:attrName>style.visibility</p:attrName>
                                        </p:attrNameLst>
                                      </p:cBhvr>
                                      <p:to>
                                        <p:strVal val="visible"/>
                                      </p:to>
                                    </p:set>
                                    <p:animEffect transition="in" filter="wheel(1)">
                                      <p:cBhvr>
                                        <p:cTn id="1535" dur="1000"/>
                                        <p:tgtEl>
                                          <p:spTgt spid="1282"/>
                                        </p:tgtEl>
                                      </p:cBhvr>
                                    </p:animEffect>
                                  </p:childTnLst>
                                </p:cTn>
                              </p:par>
                              <p:par>
                                <p:cTn id="1536" presetID="21" presetClass="entr" presetSubtype="1" repeatCount="0" fill="hold" nodeType="withEffect">
                                  <p:stCondLst>
                                    <p:cond delay="0"/>
                                  </p:stCondLst>
                                  <p:childTnLst>
                                    <p:set>
                                      <p:cBhvr>
                                        <p:cTn id="1537" dur="1" fill="hold">
                                          <p:stCondLst>
                                            <p:cond delay="0"/>
                                          </p:stCondLst>
                                        </p:cTn>
                                        <p:tgtEl>
                                          <p:spTgt spid="1283"/>
                                        </p:tgtEl>
                                        <p:attrNameLst>
                                          <p:attrName>style.visibility</p:attrName>
                                        </p:attrNameLst>
                                      </p:cBhvr>
                                      <p:to>
                                        <p:strVal val="visible"/>
                                      </p:to>
                                    </p:set>
                                    <p:animEffect transition="in" filter="wheel(1)">
                                      <p:cBhvr>
                                        <p:cTn id="1538" dur="1000"/>
                                        <p:tgtEl>
                                          <p:spTgt spid="1283"/>
                                        </p:tgtEl>
                                      </p:cBhvr>
                                    </p:animEffect>
                                  </p:childTnLst>
                                </p:cTn>
                              </p:par>
                              <p:par>
                                <p:cTn id="1539" presetID="21" presetClass="entr" presetSubtype="1" repeatCount="0" fill="hold" nodeType="withEffect">
                                  <p:stCondLst>
                                    <p:cond delay="0"/>
                                  </p:stCondLst>
                                  <p:childTnLst>
                                    <p:set>
                                      <p:cBhvr>
                                        <p:cTn id="1540" dur="1" fill="hold">
                                          <p:stCondLst>
                                            <p:cond delay="0"/>
                                          </p:stCondLst>
                                        </p:cTn>
                                        <p:tgtEl>
                                          <p:spTgt spid="1284"/>
                                        </p:tgtEl>
                                        <p:attrNameLst>
                                          <p:attrName>style.visibility</p:attrName>
                                        </p:attrNameLst>
                                      </p:cBhvr>
                                      <p:to>
                                        <p:strVal val="visible"/>
                                      </p:to>
                                    </p:set>
                                    <p:animEffect transition="in" filter="wheel(1)">
                                      <p:cBhvr>
                                        <p:cTn id="1541" dur="1000"/>
                                        <p:tgtEl>
                                          <p:spTgt spid="1284"/>
                                        </p:tgtEl>
                                      </p:cBhvr>
                                    </p:animEffect>
                                  </p:childTnLst>
                                </p:cTn>
                              </p:par>
                              <p:par>
                                <p:cTn id="1542" presetID="21" presetClass="entr" presetSubtype="1" repeatCount="0" fill="hold" nodeType="withEffect">
                                  <p:stCondLst>
                                    <p:cond delay="0"/>
                                  </p:stCondLst>
                                  <p:childTnLst>
                                    <p:set>
                                      <p:cBhvr>
                                        <p:cTn id="1543" dur="1" fill="hold">
                                          <p:stCondLst>
                                            <p:cond delay="0"/>
                                          </p:stCondLst>
                                        </p:cTn>
                                        <p:tgtEl>
                                          <p:spTgt spid="1285"/>
                                        </p:tgtEl>
                                        <p:attrNameLst>
                                          <p:attrName>style.visibility</p:attrName>
                                        </p:attrNameLst>
                                      </p:cBhvr>
                                      <p:to>
                                        <p:strVal val="visible"/>
                                      </p:to>
                                    </p:set>
                                    <p:animEffect transition="in" filter="wheel(1)">
                                      <p:cBhvr>
                                        <p:cTn id="1544" dur="1000"/>
                                        <p:tgtEl>
                                          <p:spTgt spid="1285"/>
                                        </p:tgtEl>
                                      </p:cBhvr>
                                    </p:animEffect>
                                  </p:childTnLst>
                                </p:cTn>
                              </p:par>
                              <p:par>
                                <p:cTn id="1545" presetID="21" presetClass="entr" presetSubtype="1" repeatCount="0" fill="hold" nodeType="withEffect">
                                  <p:stCondLst>
                                    <p:cond delay="0"/>
                                  </p:stCondLst>
                                  <p:childTnLst>
                                    <p:set>
                                      <p:cBhvr>
                                        <p:cTn id="1546" dur="1" fill="hold">
                                          <p:stCondLst>
                                            <p:cond delay="0"/>
                                          </p:stCondLst>
                                        </p:cTn>
                                        <p:tgtEl>
                                          <p:spTgt spid="1275"/>
                                        </p:tgtEl>
                                        <p:attrNameLst>
                                          <p:attrName>style.visibility</p:attrName>
                                        </p:attrNameLst>
                                      </p:cBhvr>
                                      <p:to>
                                        <p:strVal val="visible"/>
                                      </p:to>
                                    </p:set>
                                    <p:animEffect transition="in" filter="wheel(1)">
                                      <p:cBhvr>
                                        <p:cTn id="1547" dur="1000"/>
                                        <p:tgtEl>
                                          <p:spTgt spid="1275"/>
                                        </p:tgtEl>
                                      </p:cBhvr>
                                    </p:animEffect>
                                  </p:childTnLst>
                                </p:cTn>
                              </p:par>
                              <p:par>
                                <p:cTn id="1548" presetID="21" presetClass="entr" presetSubtype="1" repeatCount="0" fill="hold" nodeType="withEffect">
                                  <p:stCondLst>
                                    <p:cond delay="0"/>
                                  </p:stCondLst>
                                  <p:childTnLst>
                                    <p:set>
                                      <p:cBhvr>
                                        <p:cTn id="1549" dur="1" fill="hold">
                                          <p:stCondLst>
                                            <p:cond delay="0"/>
                                          </p:stCondLst>
                                        </p:cTn>
                                        <p:tgtEl>
                                          <p:spTgt spid="1276"/>
                                        </p:tgtEl>
                                        <p:attrNameLst>
                                          <p:attrName>style.visibility</p:attrName>
                                        </p:attrNameLst>
                                      </p:cBhvr>
                                      <p:to>
                                        <p:strVal val="visible"/>
                                      </p:to>
                                    </p:set>
                                    <p:animEffect transition="in" filter="wheel(1)">
                                      <p:cBhvr>
                                        <p:cTn id="1550" dur="1000"/>
                                        <p:tgtEl>
                                          <p:spTgt spid="1276"/>
                                        </p:tgtEl>
                                      </p:cBhvr>
                                    </p:animEffect>
                                  </p:childTnLst>
                                </p:cTn>
                              </p:par>
                              <p:par>
                                <p:cTn id="1551" presetID="21" presetClass="entr" presetSubtype="1" repeatCount="0" fill="hold" nodeType="withEffect">
                                  <p:stCondLst>
                                    <p:cond delay="0"/>
                                  </p:stCondLst>
                                  <p:childTnLst>
                                    <p:set>
                                      <p:cBhvr>
                                        <p:cTn id="1552" dur="1" fill="hold">
                                          <p:stCondLst>
                                            <p:cond delay="0"/>
                                          </p:stCondLst>
                                        </p:cTn>
                                        <p:tgtEl>
                                          <p:spTgt spid="1277"/>
                                        </p:tgtEl>
                                        <p:attrNameLst>
                                          <p:attrName>style.visibility</p:attrName>
                                        </p:attrNameLst>
                                      </p:cBhvr>
                                      <p:to>
                                        <p:strVal val="visible"/>
                                      </p:to>
                                    </p:set>
                                    <p:animEffect transition="in" filter="wheel(1)">
                                      <p:cBhvr>
                                        <p:cTn id="1553" dur="1000"/>
                                        <p:tgtEl>
                                          <p:spTgt spid="1277"/>
                                        </p:tgtEl>
                                      </p:cBhvr>
                                    </p:animEffect>
                                  </p:childTnLst>
                                </p:cTn>
                              </p:par>
                              <p:par>
                                <p:cTn id="1554" presetID="21" presetClass="entr" presetSubtype="1" fill="hold" grpId="0" nodeType="withEffect">
                                  <p:stCondLst>
                                    <p:cond delay="0"/>
                                  </p:stCondLst>
                                  <p:childTnLst>
                                    <p:set>
                                      <p:cBhvr>
                                        <p:cTn id="1555" dur="1" fill="hold">
                                          <p:stCondLst>
                                            <p:cond delay="0"/>
                                          </p:stCondLst>
                                        </p:cTn>
                                        <p:tgtEl>
                                          <p:spTgt spid="1298"/>
                                        </p:tgtEl>
                                        <p:attrNameLst>
                                          <p:attrName>style.visibility</p:attrName>
                                        </p:attrNameLst>
                                      </p:cBhvr>
                                      <p:to>
                                        <p:strVal val="visible"/>
                                      </p:to>
                                    </p:set>
                                    <p:animEffect transition="in" filter="wheel(1)">
                                      <p:cBhvr>
                                        <p:cTn id="1556" dur="1000"/>
                                        <p:tgtEl>
                                          <p:spTgt spid="1298"/>
                                        </p:tgtEl>
                                      </p:cBhvr>
                                    </p:animEffect>
                                  </p:childTnLst>
                                </p:cTn>
                              </p:par>
                              <p:par>
                                <p:cTn id="1557" presetID="21" presetClass="entr" presetSubtype="1" fill="hold" grpId="0" nodeType="withEffect">
                                  <p:stCondLst>
                                    <p:cond delay="0"/>
                                  </p:stCondLst>
                                  <p:childTnLst>
                                    <p:set>
                                      <p:cBhvr>
                                        <p:cTn id="1558" dur="1" fill="hold">
                                          <p:stCondLst>
                                            <p:cond delay="0"/>
                                          </p:stCondLst>
                                        </p:cTn>
                                        <p:tgtEl>
                                          <p:spTgt spid="1303"/>
                                        </p:tgtEl>
                                        <p:attrNameLst>
                                          <p:attrName>style.visibility</p:attrName>
                                        </p:attrNameLst>
                                      </p:cBhvr>
                                      <p:to>
                                        <p:strVal val="visible"/>
                                      </p:to>
                                    </p:set>
                                    <p:animEffect transition="in" filter="wheel(1)">
                                      <p:cBhvr>
                                        <p:cTn id="1559" dur="1000"/>
                                        <p:tgtEl>
                                          <p:spTgt spid="1303"/>
                                        </p:tgtEl>
                                      </p:cBhvr>
                                    </p:animEffect>
                                  </p:childTnLst>
                                </p:cTn>
                              </p:par>
                              <p:par>
                                <p:cTn id="1560" presetID="21" presetClass="entr" presetSubtype="1" fill="hold" grpId="0" nodeType="withEffect">
                                  <p:stCondLst>
                                    <p:cond delay="0"/>
                                  </p:stCondLst>
                                  <p:childTnLst>
                                    <p:set>
                                      <p:cBhvr>
                                        <p:cTn id="1561" dur="1" fill="hold">
                                          <p:stCondLst>
                                            <p:cond delay="0"/>
                                          </p:stCondLst>
                                        </p:cTn>
                                        <p:tgtEl>
                                          <p:spTgt spid="1305"/>
                                        </p:tgtEl>
                                        <p:attrNameLst>
                                          <p:attrName>style.visibility</p:attrName>
                                        </p:attrNameLst>
                                      </p:cBhvr>
                                      <p:to>
                                        <p:strVal val="visible"/>
                                      </p:to>
                                    </p:set>
                                    <p:animEffect transition="in" filter="wheel(1)">
                                      <p:cBhvr>
                                        <p:cTn id="1562" dur="1000"/>
                                        <p:tgtEl>
                                          <p:spTgt spid="1305"/>
                                        </p:tgtEl>
                                      </p:cBhvr>
                                    </p:animEffect>
                                  </p:childTnLst>
                                </p:cTn>
                              </p:par>
                              <p:par>
                                <p:cTn id="1563" presetID="21" presetClass="entr" presetSubtype="1" fill="hold" grpId="0" nodeType="withEffect">
                                  <p:stCondLst>
                                    <p:cond delay="0"/>
                                  </p:stCondLst>
                                  <p:childTnLst>
                                    <p:set>
                                      <p:cBhvr>
                                        <p:cTn id="1564" dur="1" fill="hold">
                                          <p:stCondLst>
                                            <p:cond delay="0"/>
                                          </p:stCondLst>
                                        </p:cTn>
                                        <p:tgtEl>
                                          <p:spTgt spid="1304"/>
                                        </p:tgtEl>
                                        <p:attrNameLst>
                                          <p:attrName>style.visibility</p:attrName>
                                        </p:attrNameLst>
                                      </p:cBhvr>
                                      <p:to>
                                        <p:strVal val="visible"/>
                                      </p:to>
                                    </p:set>
                                    <p:animEffect transition="in" filter="wheel(1)">
                                      <p:cBhvr>
                                        <p:cTn id="1565" dur="1000"/>
                                        <p:tgtEl>
                                          <p:spTgt spid="1304"/>
                                        </p:tgtEl>
                                      </p:cBhvr>
                                    </p:animEffect>
                                  </p:childTnLst>
                                </p:cTn>
                              </p:par>
                              <p:par>
                                <p:cTn id="1566" presetID="21" presetClass="entr" presetSubtype="1" fill="hold" grpId="0" nodeType="withEffect">
                                  <p:stCondLst>
                                    <p:cond delay="0"/>
                                  </p:stCondLst>
                                  <p:childTnLst>
                                    <p:set>
                                      <p:cBhvr>
                                        <p:cTn id="1567" dur="1" fill="hold">
                                          <p:stCondLst>
                                            <p:cond delay="0"/>
                                          </p:stCondLst>
                                        </p:cTn>
                                        <p:tgtEl>
                                          <p:spTgt spid="1306"/>
                                        </p:tgtEl>
                                        <p:attrNameLst>
                                          <p:attrName>style.visibility</p:attrName>
                                        </p:attrNameLst>
                                      </p:cBhvr>
                                      <p:to>
                                        <p:strVal val="visible"/>
                                      </p:to>
                                    </p:set>
                                    <p:animEffect transition="in" filter="wheel(1)">
                                      <p:cBhvr>
                                        <p:cTn id="1568" dur="1000"/>
                                        <p:tgtEl>
                                          <p:spTgt spid="1306"/>
                                        </p:tgtEl>
                                      </p:cBhvr>
                                    </p:animEffect>
                                  </p:childTnLst>
                                </p:cTn>
                              </p:par>
                              <p:par>
                                <p:cTn id="1569" presetID="21" presetClass="entr" presetSubtype="1" fill="hold" grpId="0" nodeType="withEffect">
                                  <p:stCondLst>
                                    <p:cond delay="0"/>
                                  </p:stCondLst>
                                  <p:childTnLst>
                                    <p:set>
                                      <p:cBhvr>
                                        <p:cTn id="1570" dur="1" fill="hold">
                                          <p:stCondLst>
                                            <p:cond delay="0"/>
                                          </p:stCondLst>
                                        </p:cTn>
                                        <p:tgtEl>
                                          <p:spTgt spid="1307"/>
                                        </p:tgtEl>
                                        <p:attrNameLst>
                                          <p:attrName>style.visibility</p:attrName>
                                        </p:attrNameLst>
                                      </p:cBhvr>
                                      <p:to>
                                        <p:strVal val="visible"/>
                                      </p:to>
                                    </p:set>
                                    <p:animEffect transition="in" filter="wheel(1)">
                                      <p:cBhvr>
                                        <p:cTn id="1571" dur="1000"/>
                                        <p:tgtEl>
                                          <p:spTgt spid="1307"/>
                                        </p:tgtEl>
                                      </p:cBhvr>
                                    </p:animEffect>
                                  </p:childTnLst>
                                </p:cTn>
                              </p:par>
                              <p:par>
                                <p:cTn id="1572" presetID="21" presetClass="entr" presetSubtype="1" fill="hold" grpId="0" nodeType="withEffect">
                                  <p:stCondLst>
                                    <p:cond delay="0"/>
                                  </p:stCondLst>
                                  <p:childTnLst>
                                    <p:set>
                                      <p:cBhvr>
                                        <p:cTn id="1573" dur="1" fill="hold">
                                          <p:stCondLst>
                                            <p:cond delay="0"/>
                                          </p:stCondLst>
                                        </p:cTn>
                                        <p:tgtEl>
                                          <p:spTgt spid="1308"/>
                                        </p:tgtEl>
                                        <p:attrNameLst>
                                          <p:attrName>style.visibility</p:attrName>
                                        </p:attrNameLst>
                                      </p:cBhvr>
                                      <p:to>
                                        <p:strVal val="visible"/>
                                      </p:to>
                                    </p:set>
                                    <p:animEffect transition="in" filter="wheel(1)">
                                      <p:cBhvr>
                                        <p:cTn id="1574" dur="1000"/>
                                        <p:tgtEl>
                                          <p:spTgt spid="1308"/>
                                        </p:tgtEl>
                                      </p:cBhvr>
                                    </p:animEffect>
                                  </p:childTnLst>
                                </p:cTn>
                              </p:par>
                              <p:par>
                                <p:cTn id="1575" presetID="21" presetClass="entr" presetSubtype="1" fill="hold" grpId="0" nodeType="withEffect">
                                  <p:stCondLst>
                                    <p:cond delay="0"/>
                                  </p:stCondLst>
                                  <p:childTnLst>
                                    <p:set>
                                      <p:cBhvr>
                                        <p:cTn id="1576" dur="1" fill="hold">
                                          <p:stCondLst>
                                            <p:cond delay="0"/>
                                          </p:stCondLst>
                                        </p:cTn>
                                        <p:tgtEl>
                                          <p:spTgt spid="1302"/>
                                        </p:tgtEl>
                                        <p:attrNameLst>
                                          <p:attrName>style.visibility</p:attrName>
                                        </p:attrNameLst>
                                      </p:cBhvr>
                                      <p:to>
                                        <p:strVal val="visible"/>
                                      </p:to>
                                    </p:set>
                                    <p:animEffect transition="in" filter="wheel(1)">
                                      <p:cBhvr>
                                        <p:cTn id="1577" dur="1000"/>
                                        <p:tgtEl>
                                          <p:spTgt spid="1302"/>
                                        </p:tgtEl>
                                      </p:cBhvr>
                                    </p:animEffect>
                                  </p:childTnLst>
                                </p:cTn>
                              </p:par>
                              <p:par>
                                <p:cTn id="1578" presetID="21" presetClass="entr" presetSubtype="1" fill="hold" grpId="0" nodeType="withEffect">
                                  <p:stCondLst>
                                    <p:cond delay="0"/>
                                  </p:stCondLst>
                                  <p:childTnLst>
                                    <p:set>
                                      <p:cBhvr>
                                        <p:cTn id="1579" dur="1" fill="hold">
                                          <p:stCondLst>
                                            <p:cond delay="0"/>
                                          </p:stCondLst>
                                        </p:cTn>
                                        <p:tgtEl>
                                          <p:spTgt spid="1301"/>
                                        </p:tgtEl>
                                        <p:attrNameLst>
                                          <p:attrName>style.visibility</p:attrName>
                                        </p:attrNameLst>
                                      </p:cBhvr>
                                      <p:to>
                                        <p:strVal val="visible"/>
                                      </p:to>
                                    </p:set>
                                    <p:animEffect transition="in" filter="wheel(1)">
                                      <p:cBhvr>
                                        <p:cTn id="1580" dur="1000"/>
                                        <p:tgtEl>
                                          <p:spTgt spid="1301"/>
                                        </p:tgtEl>
                                      </p:cBhvr>
                                    </p:animEffect>
                                  </p:childTnLst>
                                </p:cTn>
                              </p:par>
                              <p:par>
                                <p:cTn id="1581" presetID="21" presetClass="entr" presetSubtype="1" fill="hold" grpId="0" nodeType="withEffect">
                                  <p:stCondLst>
                                    <p:cond delay="0"/>
                                  </p:stCondLst>
                                  <p:childTnLst>
                                    <p:set>
                                      <p:cBhvr>
                                        <p:cTn id="1582" dur="1" fill="hold">
                                          <p:stCondLst>
                                            <p:cond delay="0"/>
                                          </p:stCondLst>
                                        </p:cTn>
                                        <p:tgtEl>
                                          <p:spTgt spid="1309"/>
                                        </p:tgtEl>
                                        <p:attrNameLst>
                                          <p:attrName>style.visibility</p:attrName>
                                        </p:attrNameLst>
                                      </p:cBhvr>
                                      <p:to>
                                        <p:strVal val="visible"/>
                                      </p:to>
                                    </p:set>
                                    <p:animEffect transition="in" filter="wheel(1)">
                                      <p:cBhvr>
                                        <p:cTn id="1583" dur="1000"/>
                                        <p:tgtEl>
                                          <p:spTgt spid="1309"/>
                                        </p:tgtEl>
                                      </p:cBhvr>
                                    </p:animEffect>
                                  </p:childTnLst>
                                </p:cTn>
                              </p:par>
                              <p:par>
                                <p:cTn id="1584" presetID="21" presetClass="entr" presetSubtype="1" fill="hold" grpId="0" nodeType="withEffect">
                                  <p:stCondLst>
                                    <p:cond delay="0"/>
                                  </p:stCondLst>
                                  <p:childTnLst>
                                    <p:set>
                                      <p:cBhvr>
                                        <p:cTn id="1585" dur="1" fill="hold">
                                          <p:stCondLst>
                                            <p:cond delay="0"/>
                                          </p:stCondLst>
                                        </p:cTn>
                                        <p:tgtEl>
                                          <p:spTgt spid="1300"/>
                                        </p:tgtEl>
                                        <p:attrNameLst>
                                          <p:attrName>style.visibility</p:attrName>
                                        </p:attrNameLst>
                                      </p:cBhvr>
                                      <p:to>
                                        <p:strVal val="visible"/>
                                      </p:to>
                                    </p:set>
                                    <p:animEffect transition="in" filter="wheel(1)">
                                      <p:cBhvr>
                                        <p:cTn id="1586" dur="1000"/>
                                        <p:tgtEl>
                                          <p:spTgt spid="1300"/>
                                        </p:tgtEl>
                                      </p:cBhvr>
                                    </p:animEffect>
                                  </p:childTnLst>
                                </p:cTn>
                              </p:par>
                              <p:par>
                                <p:cTn id="1587" presetID="21" presetClass="entr" presetSubtype="1" fill="hold" grpId="0" nodeType="withEffect">
                                  <p:stCondLst>
                                    <p:cond delay="0"/>
                                  </p:stCondLst>
                                  <p:childTnLst>
                                    <p:set>
                                      <p:cBhvr>
                                        <p:cTn id="1588" dur="1" fill="hold">
                                          <p:stCondLst>
                                            <p:cond delay="0"/>
                                          </p:stCondLst>
                                        </p:cTn>
                                        <p:tgtEl>
                                          <p:spTgt spid="1299"/>
                                        </p:tgtEl>
                                        <p:attrNameLst>
                                          <p:attrName>style.visibility</p:attrName>
                                        </p:attrNameLst>
                                      </p:cBhvr>
                                      <p:to>
                                        <p:strVal val="visible"/>
                                      </p:to>
                                    </p:set>
                                    <p:animEffect transition="in" filter="wheel(1)">
                                      <p:cBhvr>
                                        <p:cTn id="1589" dur="1000"/>
                                        <p:tgtEl>
                                          <p:spTgt spid="1299"/>
                                        </p:tgtEl>
                                      </p:cBhvr>
                                    </p:animEffect>
                                  </p:childTnLst>
                                </p:cTn>
                              </p:par>
                            </p:childTnLst>
                          </p:cTn>
                        </p:par>
                        <p:par>
                          <p:cTn id="1590" fill="hold">
                            <p:stCondLst>
                              <p:cond delay="51000"/>
                            </p:stCondLst>
                            <p:childTnLst>
                              <p:par>
                                <p:cTn id="1591" presetID="1" presetClass="exit" presetSubtype="0" fill="hold" nodeType="afterEffect">
                                  <p:stCondLst>
                                    <p:cond delay="1000"/>
                                  </p:stCondLst>
                                  <p:childTnLst>
                                    <p:set>
                                      <p:cBhvr>
                                        <p:cTn id="1592" dur="1" fill="hold">
                                          <p:stCondLst>
                                            <p:cond delay="0"/>
                                          </p:stCondLst>
                                        </p:cTn>
                                        <p:tgtEl>
                                          <p:spTgt spid="1274"/>
                                        </p:tgtEl>
                                        <p:attrNameLst>
                                          <p:attrName>style.visibility</p:attrName>
                                        </p:attrNameLst>
                                      </p:cBhvr>
                                      <p:to>
                                        <p:strVal val="hidden"/>
                                      </p:to>
                                    </p:set>
                                  </p:childTnLst>
                                </p:cTn>
                              </p:par>
                              <p:par>
                                <p:cTn id="1593" presetID="1" presetClass="exit" presetSubtype="0" fill="hold" nodeType="withEffect">
                                  <p:stCondLst>
                                    <p:cond delay="1000"/>
                                  </p:stCondLst>
                                  <p:childTnLst>
                                    <p:set>
                                      <p:cBhvr>
                                        <p:cTn id="1594" dur="1" fill="hold">
                                          <p:stCondLst>
                                            <p:cond delay="0"/>
                                          </p:stCondLst>
                                        </p:cTn>
                                        <p:tgtEl>
                                          <p:spTgt spid="1278"/>
                                        </p:tgtEl>
                                        <p:attrNameLst>
                                          <p:attrName>style.visibility</p:attrName>
                                        </p:attrNameLst>
                                      </p:cBhvr>
                                      <p:to>
                                        <p:strVal val="hidden"/>
                                      </p:to>
                                    </p:set>
                                  </p:childTnLst>
                                </p:cTn>
                              </p:par>
                              <p:par>
                                <p:cTn id="1595" presetID="1" presetClass="exit" presetSubtype="0" fill="hold" nodeType="withEffect">
                                  <p:stCondLst>
                                    <p:cond delay="1000"/>
                                  </p:stCondLst>
                                  <p:childTnLst>
                                    <p:set>
                                      <p:cBhvr>
                                        <p:cTn id="1596" dur="1" fill="hold">
                                          <p:stCondLst>
                                            <p:cond delay="0"/>
                                          </p:stCondLst>
                                        </p:cTn>
                                        <p:tgtEl>
                                          <p:spTgt spid="1279"/>
                                        </p:tgtEl>
                                        <p:attrNameLst>
                                          <p:attrName>style.visibility</p:attrName>
                                        </p:attrNameLst>
                                      </p:cBhvr>
                                      <p:to>
                                        <p:strVal val="hidden"/>
                                      </p:to>
                                    </p:set>
                                  </p:childTnLst>
                                </p:cTn>
                              </p:par>
                              <p:par>
                                <p:cTn id="1597" presetID="1" presetClass="exit" presetSubtype="0" fill="hold" nodeType="withEffect">
                                  <p:stCondLst>
                                    <p:cond delay="1000"/>
                                  </p:stCondLst>
                                  <p:childTnLst>
                                    <p:set>
                                      <p:cBhvr>
                                        <p:cTn id="1598" dur="1" fill="hold">
                                          <p:stCondLst>
                                            <p:cond delay="0"/>
                                          </p:stCondLst>
                                        </p:cTn>
                                        <p:tgtEl>
                                          <p:spTgt spid="1280"/>
                                        </p:tgtEl>
                                        <p:attrNameLst>
                                          <p:attrName>style.visibility</p:attrName>
                                        </p:attrNameLst>
                                      </p:cBhvr>
                                      <p:to>
                                        <p:strVal val="hidden"/>
                                      </p:to>
                                    </p:set>
                                  </p:childTnLst>
                                </p:cTn>
                              </p:par>
                              <p:par>
                                <p:cTn id="1599" presetID="1" presetClass="exit" presetSubtype="0" fill="hold" nodeType="withEffect">
                                  <p:stCondLst>
                                    <p:cond delay="1000"/>
                                  </p:stCondLst>
                                  <p:childTnLst>
                                    <p:set>
                                      <p:cBhvr>
                                        <p:cTn id="1600" dur="1" fill="hold">
                                          <p:stCondLst>
                                            <p:cond delay="0"/>
                                          </p:stCondLst>
                                        </p:cTn>
                                        <p:tgtEl>
                                          <p:spTgt spid="1281"/>
                                        </p:tgtEl>
                                        <p:attrNameLst>
                                          <p:attrName>style.visibility</p:attrName>
                                        </p:attrNameLst>
                                      </p:cBhvr>
                                      <p:to>
                                        <p:strVal val="hidden"/>
                                      </p:to>
                                    </p:set>
                                  </p:childTnLst>
                                </p:cTn>
                              </p:par>
                              <p:par>
                                <p:cTn id="1601" presetID="1" presetClass="exit" presetSubtype="0" fill="hold" nodeType="withEffect">
                                  <p:stCondLst>
                                    <p:cond delay="1000"/>
                                  </p:stCondLst>
                                  <p:childTnLst>
                                    <p:set>
                                      <p:cBhvr>
                                        <p:cTn id="1602" dur="1" fill="hold">
                                          <p:stCondLst>
                                            <p:cond delay="0"/>
                                          </p:stCondLst>
                                        </p:cTn>
                                        <p:tgtEl>
                                          <p:spTgt spid="1282"/>
                                        </p:tgtEl>
                                        <p:attrNameLst>
                                          <p:attrName>style.visibility</p:attrName>
                                        </p:attrNameLst>
                                      </p:cBhvr>
                                      <p:to>
                                        <p:strVal val="hidden"/>
                                      </p:to>
                                    </p:set>
                                  </p:childTnLst>
                                </p:cTn>
                              </p:par>
                              <p:par>
                                <p:cTn id="1603" presetID="1" presetClass="exit" presetSubtype="0" fill="hold" nodeType="withEffect">
                                  <p:stCondLst>
                                    <p:cond delay="1000"/>
                                  </p:stCondLst>
                                  <p:childTnLst>
                                    <p:set>
                                      <p:cBhvr>
                                        <p:cTn id="1604" dur="1" fill="hold">
                                          <p:stCondLst>
                                            <p:cond delay="0"/>
                                          </p:stCondLst>
                                        </p:cTn>
                                        <p:tgtEl>
                                          <p:spTgt spid="1283"/>
                                        </p:tgtEl>
                                        <p:attrNameLst>
                                          <p:attrName>style.visibility</p:attrName>
                                        </p:attrNameLst>
                                      </p:cBhvr>
                                      <p:to>
                                        <p:strVal val="hidden"/>
                                      </p:to>
                                    </p:set>
                                  </p:childTnLst>
                                </p:cTn>
                              </p:par>
                              <p:par>
                                <p:cTn id="1605" presetID="1" presetClass="exit" presetSubtype="0" fill="hold" nodeType="withEffect">
                                  <p:stCondLst>
                                    <p:cond delay="1000"/>
                                  </p:stCondLst>
                                  <p:childTnLst>
                                    <p:set>
                                      <p:cBhvr>
                                        <p:cTn id="1606" dur="1" fill="hold">
                                          <p:stCondLst>
                                            <p:cond delay="0"/>
                                          </p:stCondLst>
                                        </p:cTn>
                                        <p:tgtEl>
                                          <p:spTgt spid="1284"/>
                                        </p:tgtEl>
                                        <p:attrNameLst>
                                          <p:attrName>style.visibility</p:attrName>
                                        </p:attrNameLst>
                                      </p:cBhvr>
                                      <p:to>
                                        <p:strVal val="hidden"/>
                                      </p:to>
                                    </p:set>
                                  </p:childTnLst>
                                </p:cTn>
                              </p:par>
                              <p:par>
                                <p:cTn id="1607" presetID="1" presetClass="exit" presetSubtype="0" fill="hold" nodeType="withEffect">
                                  <p:stCondLst>
                                    <p:cond delay="1000"/>
                                  </p:stCondLst>
                                  <p:childTnLst>
                                    <p:set>
                                      <p:cBhvr>
                                        <p:cTn id="1608" dur="1" fill="hold">
                                          <p:stCondLst>
                                            <p:cond delay="0"/>
                                          </p:stCondLst>
                                        </p:cTn>
                                        <p:tgtEl>
                                          <p:spTgt spid="1285"/>
                                        </p:tgtEl>
                                        <p:attrNameLst>
                                          <p:attrName>style.visibility</p:attrName>
                                        </p:attrNameLst>
                                      </p:cBhvr>
                                      <p:to>
                                        <p:strVal val="hidden"/>
                                      </p:to>
                                    </p:set>
                                  </p:childTnLst>
                                </p:cTn>
                              </p:par>
                              <p:par>
                                <p:cTn id="1609" presetID="1" presetClass="exit" presetSubtype="0" fill="hold" nodeType="withEffect">
                                  <p:stCondLst>
                                    <p:cond delay="1000"/>
                                  </p:stCondLst>
                                  <p:childTnLst>
                                    <p:set>
                                      <p:cBhvr>
                                        <p:cTn id="1610" dur="1" fill="hold">
                                          <p:stCondLst>
                                            <p:cond delay="0"/>
                                          </p:stCondLst>
                                        </p:cTn>
                                        <p:tgtEl>
                                          <p:spTgt spid="1275"/>
                                        </p:tgtEl>
                                        <p:attrNameLst>
                                          <p:attrName>style.visibility</p:attrName>
                                        </p:attrNameLst>
                                      </p:cBhvr>
                                      <p:to>
                                        <p:strVal val="hidden"/>
                                      </p:to>
                                    </p:set>
                                  </p:childTnLst>
                                </p:cTn>
                              </p:par>
                              <p:par>
                                <p:cTn id="1611" presetID="1" presetClass="exit" presetSubtype="0" fill="hold" nodeType="withEffect">
                                  <p:stCondLst>
                                    <p:cond delay="1000"/>
                                  </p:stCondLst>
                                  <p:childTnLst>
                                    <p:set>
                                      <p:cBhvr>
                                        <p:cTn id="1612" dur="1" fill="hold">
                                          <p:stCondLst>
                                            <p:cond delay="0"/>
                                          </p:stCondLst>
                                        </p:cTn>
                                        <p:tgtEl>
                                          <p:spTgt spid="1276"/>
                                        </p:tgtEl>
                                        <p:attrNameLst>
                                          <p:attrName>style.visibility</p:attrName>
                                        </p:attrNameLst>
                                      </p:cBhvr>
                                      <p:to>
                                        <p:strVal val="hidden"/>
                                      </p:to>
                                    </p:set>
                                  </p:childTnLst>
                                </p:cTn>
                              </p:par>
                              <p:par>
                                <p:cTn id="1613" presetID="1" presetClass="exit" presetSubtype="0" fill="hold" nodeType="withEffect">
                                  <p:stCondLst>
                                    <p:cond delay="1000"/>
                                  </p:stCondLst>
                                  <p:childTnLst>
                                    <p:set>
                                      <p:cBhvr>
                                        <p:cTn id="1614" dur="1" fill="hold">
                                          <p:stCondLst>
                                            <p:cond delay="0"/>
                                          </p:stCondLst>
                                        </p:cTn>
                                        <p:tgtEl>
                                          <p:spTgt spid="1277"/>
                                        </p:tgtEl>
                                        <p:attrNameLst>
                                          <p:attrName>style.visibility</p:attrName>
                                        </p:attrNameLst>
                                      </p:cBhvr>
                                      <p:to>
                                        <p:strVal val="hidden"/>
                                      </p:to>
                                    </p:set>
                                  </p:childTnLst>
                                </p:cTn>
                              </p:par>
                              <p:par>
                                <p:cTn id="1615" presetID="1" presetClass="exit" presetSubtype="0" fill="hold" grpId="1" nodeType="withEffect">
                                  <p:stCondLst>
                                    <p:cond delay="1000"/>
                                  </p:stCondLst>
                                  <p:childTnLst>
                                    <p:set>
                                      <p:cBhvr>
                                        <p:cTn id="1616" dur="1" fill="hold">
                                          <p:stCondLst>
                                            <p:cond delay="0"/>
                                          </p:stCondLst>
                                        </p:cTn>
                                        <p:tgtEl>
                                          <p:spTgt spid="1298"/>
                                        </p:tgtEl>
                                        <p:attrNameLst>
                                          <p:attrName>style.visibility</p:attrName>
                                        </p:attrNameLst>
                                      </p:cBhvr>
                                      <p:to>
                                        <p:strVal val="hidden"/>
                                      </p:to>
                                    </p:set>
                                  </p:childTnLst>
                                </p:cTn>
                              </p:par>
                              <p:par>
                                <p:cTn id="1617" presetID="1" presetClass="exit" presetSubtype="0" fill="hold" grpId="1" nodeType="withEffect">
                                  <p:stCondLst>
                                    <p:cond delay="1000"/>
                                  </p:stCondLst>
                                  <p:childTnLst>
                                    <p:set>
                                      <p:cBhvr>
                                        <p:cTn id="1618" dur="1" fill="hold">
                                          <p:stCondLst>
                                            <p:cond delay="0"/>
                                          </p:stCondLst>
                                        </p:cTn>
                                        <p:tgtEl>
                                          <p:spTgt spid="1303"/>
                                        </p:tgtEl>
                                        <p:attrNameLst>
                                          <p:attrName>style.visibility</p:attrName>
                                        </p:attrNameLst>
                                      </p:cBhvr>
                                      <p:to>
                                        <p:strVal val="hidden"/>
                                      </p:to>
                                    </p:set>
                                  </p:childTnLst>
                                </p:cTn>
                              </p:par>
                              <p:par>
                                <p:cTn id="1619" presetID="1" presetClass="exit" presetSubtype="0" fill="hold" grpId="1" nodeType="withEffect">
                                  <p:stCondLst>
                                    <p:cond delay="1000"/>
                                  </p:stCondLst>
                                  <p:childTnLst>
                                    <p:set>
                                      <p:cBhvr>
                                        <p:cTn id="1620" dur="1" fill="hold">
                                          <p:stCondLst>
                                            <p:cond delay="0"/>
                                          </p:stCondLst>
                                        </p:cTn>
                                        <p:tgtEl>
                                          <p:spTgt spid="1305"/>
                                        </p:tgtEl>
                                        <p:attrNameLst>
                                          <p:attrName>style.visibility</p:attrName>
                                        </p:attrNameLst>
                                      </p:cBhvr>
                                      <p:to>
                                        <p:strVal val="hidden"/>
                                      </p:to>
                                    </p:set>
                                  </p:childTnLst>
                                </p:cTn>
                              </p:par>
                              <p:par>
                                <p:cTn id="1621" presetID="1" presetClass="exit" presetSubtype="0" fill="hold" grpId="1" nodeType="withEffect">
                                  <p:stCondLst>
                                    <p:cond delay="1000"/>
                                  </p:stCondLst>
                                  <p:childTnLst>
                                    <p:set>
                                      <p:cBhvr>
                                        <p:cTn id="1622" dur="1" fill="hold">
                                          <p:stCondLst>
                                            <p:cond delay="0"/>
                                          </p:stCondLst>
                                        </p:cTn>
                                        <p:tgtEl>
                                          <p:spTgt spid="1304"/>
                                        </p:tgtEl>
                                        <p:attrNameLst>
                                          <p:attrName>style.visibility</p:attrName>
                                        </p:attrNameLst>
                                      </p:cBhvr>
                                      <p:to>
                                        <p:strVal val="hidden"/>
                                      </p:to>
                                    </p:set>
                                  </p:childTnLst>
                                </p:cTn>
                              </p:par>
                              <p:par>
                                <p:cTn id="1623" presetID="1" presetClass="exit" presetSubtype="0" fill="hold" grpId="1" nodeType="withEffect">
                                  <p:stCondLst>
                                    <p:cond delay="1000"/>
                                  </p:stCondLst>
                                  <p:childTnLst>
                                    <p:set>
                                      <p:cBhvr>
                                        <p:cTn id="1624" dur="1" fill="hold">
                                          <p:stCondLst>
                                            <p:cond delay="0"/>
                                          </p:stCondLst>
                                        </p:cTn>
                                        <p:tgtEl>
                                          <p:spTgt spid="1306"/>
                                        </p:tgtEl>
                                        <p:attrNameLst>
                                          <p:attrName>style.visibility</p:attrName>
                                        </p:attrNameLst>
                                      </p:cBhvr>
                                      <p:to>
                                        <p:strVal val="hidden"/>
                                      </p:to>
                                    </p:set>
                                  </p:childTnLst>
                                </p:cTn>
                              </p:par>
                              <p:par>
                                <p:cTn id="1625" presetID="1" presetClass="exit" presetSubtype="0" fill="hold" grpId="1" nodeType="withEffect">
                                  <p:stCondLst>
                                    <p:cond delay="1000"/>
                                  </p:stCondLst>
                                  <p:childTnLst>
                                    <p:set>
                                      <p:cBhvr>
                                        <p:cTn id="1626" dur="1" fill="hold">
                                          <p:stCondLst>
                                            <p:cond delay="0"/>
                                          </p:stCondLst>
                                        </p:cTn>
                                        <p:tgtEl>
                                          <p:spTgt spid="1307"/>
                                        </p:tgtEl>
                                        <p:attrNameLst>
                                          <p:attrName>style.visibility</p:attrName>
                                        </p:attrNameLst>
                                      </p:cBhvr>
                                      <p:to>
                                        <p:strVal val="hidden"/>
                                      </p:to>
                                    </p:set>
                                  </p:childTnLst>
                                </p:cTn>
                              </p:par>
                              <p:par>
                                <p:cTn id="1627" presetID="1" presetClass="exit" presetSubtype="0" fill="hold" grpId="1" nodeType="withEffect">
                                  <p:stCondLst>
                                    <p:cond delay="1000"/>
                                  </p:stCondLst>
                                  <p:childTnLst>
                                    <p:set>
                                      <p:cBhvr>
                                        <p:cTn id="1628" dur="1" fill="hold">
                                          <p:stCondLst>
                                            <p:cond delay="0"/>
                                          </p:stCondLst>
                                        </p:cTn>
                                        <p:tgtEl>
                                          <p:spTgt spid="1308"/>
                                        </p:tgtEl>
                                        <p:attrNameLst>
                                          <p:attrName>style.visibility</p:attrName>
                                        </p:attrNameLst>
                                      </p:cBhvr>
                                      <p:to>
                                        <p:strVal val="hidden"/>
                                      </p:to>
                                    </p:set>
                                  </p:childTnLst>
                                </p:cTn>
                              </p:par>
                              <p:par>
                                <p:cTn id="1629" presetID="1" presetClass="exit" presetSubtype="0" fill="hold" grpId="1" nodeType="withEffect">
                                  <p:stCondLst>
                                    <p:cond delay="1000"/>
                                  </p:stCondLst>
                                  <p:childTnLst>
                                    <p:set>
                                      <p:cBhvr>
                                        <p:cTn id="1630" dur="1" fill="hold">
                                          <p:stCondLst>
                                            <p:cond delay="0"/>
                                          </p:stCondLst>
                                        </p:cTn>
                                        <p:tgtEl>
                                          <p:spTgt spid="1302"/>
                                        </p:tgtEl>
                                        <p:attrNameLst>
                                          <p:attrName>style.visibility</p:attrName>
                                        </p:attrNameLst>
                                      </p:cBhvr>
                                      <p:to>
                                        <p:strVal val="hidden"/>
                                      </p:to>
                                    </p:set>
                                  </p:childTnLst>
                                </p:cTn>
                              </p:par>
                              <p:par>
                                <p:cTn id="1631" presetID="1" presetClass="exit" presetSubtype="0" fill="hold" grpId="1" nodeType="withEffect">
                                  <p:stCondLst>
                                    <p:cond delay="1000"/>
                                  </p:stCondLst>
                                  <p:childTnLst>
                                    <p:set>
                                      <p:cBhvr>
                                        <p:cTn id="1632" dur="1" fill="hold">
                                          <p:stCondLst>
                                            <p:cond delay="0"/>
                                          </p:stCondLst>
                                        </p:cTn>
                                        <p:tgtEl>
                                          <p:spTgt spid="1301"/>
                                        </p:tgtEl>
                                        <p:attrNameLst>
                                          <p:attrName>style.visibility</p:attrName>
                                        </p:attrNameLst>
                                      </p:cBhvr>
                                      <p:to>
                                        <p:strVal val="hidden"/>
                                      </p:to>
                                    </p:set>
                                  </p:childTnLst>
                                </p:cTn>
                              </p:par>
                              <p:par>
                                <p:cTn id="1633" presetID="1" presetClass="exit" presetSubtype="0" fill="hold" grpId="1" nodeType="withEffect">
                                  <p:stCondLst>
                                    <p:cond delay="1000"/>
                                  </p:stCondLst>
                                  <p:childTnLst>
                                    <p:set>
                                      <p:cBhvr>
                                        <p:cTn id="1634" dur="1" fill="hold">
                                          <p:stCondLst>
                                            <p:cond delay="0"/>
                                          </p:stCondLst>
                                        </p:cTn>
                                        <p:tgtEl>
                                          <p:spTgt spid="1309"/>
                                        </p:tgtEl>
                                        <p:attrNameLst>
                                          <p:attrName>style.visibility</p:attrName>
                                        </p:attrNameLst>
                                      </p:cBhvr>
                                      <p:to>
                                        <p:strVal val="hidden"/>
                                      </p:to>
                                    </p:set>
                                  </p:childTnLst>
                                </p:cTn>
                              </p:par>
                              <p:par>
                                <p:cTn id="1635" presetID="1" presetClass="exit" presetSubtype="0" fill="hold" grpId="1" nodeType="withEffect">
                                  <p:stCondLst>
                                    <p:cond delay="1000"/>
                                  </p:stCondLst>
                                  <p:childTnLst>
                                    <p:set>
                                      <p:cBhvr>
                                        <p:cTn id="1636" dur="1" fill="hold">
                                          <p:stCondLst>
                                            <p:cond delay="0"/>
                                          </p:stCondLst>
                                        </p:cTn>
                                        <p:tgtEl>
                                          <p:spTgt spid="1300"/>
                                        </p:tgtEl>
                                        <p:attrNameLst>
                                          <p:attrName>style.visibility</p:attrName>
                                        </p:attrNameLst>
                                      </p:cBhvr>
                                      <p:to>
                                        <p:strVal val="hidden"/>
                                      </p:to>
                                    </p:set>
                                  </p:childTnLst>
                                </p:cTn>
                              </p:par>
                              <p:par>
                                <p:cTn id="1637" presetID="1" presetClass="exit" presetSubtype="0" fill="hold" grpId="1" nodeType="withEffect">
                                  <p:stCondLst>
                                    <p:cond delay="1000"/>
                                  </p:stCondLst>
                                  <p:childTnLst>
                                    <p:set>
                                      <p:cBhvr>
                                        <p:cTn id="1638" dur="1" fill="hold">
                                          <p:stCondLst>
                                            <p:cond delay="0"/>
                                          </p:stCondLst>
                                        </p:cTn>
                                        <p:tgtEl>
                                          <p:spTgt spid="1299"/>
                                        </p:tgtEl>
                                        <p:attrNameLst>
                                          <p:attrName>style.visibility</p:attrName>
                                        </p:attrNameLst>
                                      </p:cBhvr>
                                      <p:to>
                                        <p:strVal val="hidden"/>
                                      </p:to>
                                    </p:set>
                                  </p:childTnLst>
                                </p:cTn>
                              </p:par>
                            </p:childTnLst>
                          </p:cTn>
                        </p:par>
                        <p:par>
                          <p:cTn id="1639" fill="hold">
                            <p:stCondLst>
                              <p:cond delay="52000"/>
                            </p:stCondLst>
                            <p:childTnLst>
                              <p:par>
                                <p:cTn id="1640" presetID="21" presetClass="entr" presetSubtype="1" fill="hold" nodeType="afterEffect">
                                  <p:stCondLst>
                                    <p:cond delay="0"/>
                                  </p:stCondLst>
                                  <p:childTnLst>
                                    <p:set>
                                      <p:cBhvr>
                                        <p:cTn id="1641" dur="1" fill="hold">
                                          <p:stCondLst>
                                            <p:cond delay="0"/>
                                          </p:stCondLst>
                                        </p:cTn>
                                        <p:tgtEl>
                                          <p:spTgt spid="1286"/>
                                        </p:tgtEl>
                                        <p:attrNameLst>
                                          <p:attrName>style.visibility</p:attrName>
                                        </p:attrNameLst>
                                      </p:cBhvr>
                                      <p:to>
                                        <p:strVal val="visible"/>
                                      </p:to>
                                    </p:set>
                                    <p:animEffect transition="in" filter="wheel(1)">
                                      <p:cBhvr>
                                        <p:cTn id="1642" dur="500"/>
                                        <p:tgtEl>
                                          <p:spTgt spid="1286"/>
                                        </p:tgtEl>
                                      </p:cBhvr>
                                    </p:animEffect>
                                  </p:childTnLst>
                                </p:cTn>
                              </p:par>
                              <p:par>
                                <p:cTn id="1643" presetID="21" presetClass="entr" presetSubtype="1" fill="hold" grpId="0" nodeType="withEffect">
                                  <p:stCondLst>
                                    <p:cond delay="0"/>
                                  </p:stCondLst>
                                  <p:childTnLst>
                                    <p:set>
                                      <p:cBhvr>
                                        <p:cTn id="1644" dur="1" fill="hold">
                                          <p:stCondLst>
                                            <p:cond delay="0"/>
                                          </p:stCondLst>
                                        </p:cTn>
                                        <p:tgtEl>
                                          <p:spTgt spid="1291"/>
                                        </p:tgtEl>
                                        <p:attrNameLst>
                                          <p:attrName>style.visibility</p:attrName>
                                        </p:attrNameLst>
                                      </p:cBhvr>
                                      <p:to>
                                        <p:strVal val="visible"/>
                                      </p:to>
                                    </p:set>
                                    <p:animEffect transition="in" filter="wheel(1)">
                                      <p:cBhvr>
                                        <p:cTn id="1645" dur="500"/>
                                        <p:tgtEl>
                                          <p:spTgt spid="1291"/>
                                        </p:tgtEl>
                                      </p:cBhvr>
                                    </p:animEffect>
                                  </p:childTnLst>
                                </p:cTn>
                              </p:par>
                              <p:par>
                                <p:cTn id="1646" presetID="21" presetClass="entr" presetSubtype="1" fill="hold" nodeType="withEffect">
                                  <p:stCondLst>
                                    <p:cond delay="0"/>
                                  </p:stCondLst>
                                  <p:childTnLst>
                                    <p:set>
                                      <p:cBhvr>
                                        <p:cTn id="1647" dur="1" fill="hold">
                                          <p:stCondLst>
                                            <p:cond delay="0"/>
                                          </p:stCondLst>
                                        </p:cTn>
                                        <p:tgtEl>
                                          <p:spTgt spid="1288"/>
                                        </p:tgtEl>
                                        <p:attrNameLst>
                                          <p:attrName>style.visibility</p:attrName>
                                        </p:attrNameLst>
                                      </p:cBhvr>
                                      <p:to>
                                        <p:strVal val="visible"/>
                                      </p:to>
                                    </p:set>
                                    <p:animEffect transition="in" filter="wheel(1)">
                                      <p:cBhvr>
                                        <p:cTn id="1648" dur="500"/>
                                        <p:tgtEl>
                                          <p:spTgt spid="1288"/>
                                        </p:tgtEl>
                                      </p:cBhvr>
                                    </p:animEffect>
                                  </p:childTnLst>
                                </p:cTn>
                              </p:par>
                              <p:par>
                                <p:cTn id="1649" presetID="3" presetClass="entr" presetSubtype="10" fill="hold" grpId="0" nodeType="withEffect">
                                  <p:stCondLst>
                                    <p:cond delay="0"/>
                                  </p:stCondLst>
                                  <p:childTnLst>
                                    <p:set>
                                      <p:cBhvr>
                                        <p:cTn id="1650" dur="1" fill="hold">
                                          <p:stCondLst>
                                            <p:cond delay="0"/>
                                          </p:stCondLst>
                                        </p:cTn>
                                        <p:tgtEl>
                                          <p:spTgt spid="1292"/>
                                        </p:tgtEl>
                                        <p:attrNameLst>
                                          <p:attrName>style.visibility</p:attrName>
                                        </p:attrNameLst>
                                      </p:cBhvr>
                                      <p:to>
                                        <p:strVal val="visible"/>
                                      </p:to>
                                    </p:set>
                                    <p:animEffect transition="in" filter="blinds(horizontal)">
                                      <p:cBhvr>
                                        <p:cTn id="1651" dur="500"/>
                                        <p:tgtEl>
                                          <p:spTgt spid="1292"/>
                                        </p:tgtEl>
                                      </p:cBhvr>
                                    </p:animEffect>
                                  </p:childTnLst>
                                </p:cTn>
                              </p:par>
                              <p:par>
                                <p:cTn id="1652" presetID="21" presetClass="entr" presetSubtype="1" fill="hold" nodeType="withEffect">
                                  <p:stCondLst>
                                    <p:cond delay="0"/>
                                  </p:stCondLst>
                                  <p:childTnLst>
                                    <p:set>
                                      <p:cBhvr>
                                        <p:cTn id="1653" dur="1" fill="hold">
                                          <p:stCondLst>
                                            <p:cond delay="0"/>
                                          </p:stCondLst>
                                        </p:cTn>
                                        <p:tgtEl>
                                          <p:spTgt spid="1287"/>
                                        </p:tgtEl>
                                        <p:attrNameLst>
                                          <p:attrName>style.visibility</p:attrName>
                                        </p:attrNameLst>
                                      </p:cBhvr>
                                      <p:to>
                                        <p:strVal val="visible"/>
                                      </p:to>
                                    </p:set>
                                    <p:animEffect transition="in" filter="wheel(1)">
                                      <p:cBhvr>
                                        <p:cTn id="1654" dur="500"/>
                                        <p:tgtEl>
                                          <p:spTgt spid="1287"/>
                                        </p:tgtEl>
                                      </p:cBhvr>
                                    </p:animEffect>
                                  </p:childTnLst>
                                </p:cTn>
                              </p:par>
                              <p:par>
                                <p:cTn id="1655" presetID="21" presetClass="entr" presetSubtype="1" fill="hold" grpId="0" nodeType="withEffect">
                                  <p:stCondLst>
                                    <p:cond delay="0"/>
                                  </p:stCondLst>
                                  <p:childTnLst>
                                    <p:set>
                                      <p:cBhvr>
                                        <p:cTn id="1656" dur="1" fill="hold">
                                          <p:stCondLst>
                                            <p:cond delay="0"/>
                                          </p:stCondLst>
                                        </p:cTn>
                                        <p:tgtEl>
                                          <p:spTgt spid="1293"/>
                                        </p:tgtEl>
                                        <p:attrNameLst>
                                          <p:attrName>style.visibility</p:attrName>
                                        </p:attrNameLst>
                                      </p:cBhvr>
                                      <p:to>
                                        <p:strVal val="visible"/>
                                      </p:to>
                                    </p:set>
                                    <p:animEffect transition="in" filter="wheel(1)">
                                      <p:cBhvr>
                                        <p:cTn id="1657" dur="500"/>
                                        <p:tgtEl>
                                          <p:spTgt spid="1293"/>
                                        </p:tgtEl>
                                      </p:cBhvr>
                                    </p:animEffect>
                                  </p:childTnLst>
                                </p:cTn>
                              </p:par>
                            </p:childTnLst>
                          </p:cTn>
                        </p:par>
                        <p:par>
                          <p:cTn id="1658" fill="hold">
                            <p:stCondLst>
                              <p:cond delay="52500"/>
                            </p:stCondLst>
                            <p:childTnLst>
                              <p:par>
                                <p:cTn id="1659" presetID="21" presetClass="entr" presetSubtype="1" fill="hold" nodeType="afterEffect">
                                  <p:stCondLst>
                                    <p:cond delay="0"/>
                                  </p:stCondLst>
                                  <p:childTnLst>
                                    <p:set>
                                      <p:cBhvr>
                                        <p:cTn id="1660" dur="1" fill="hold">
                                          <p:stCondLst>
                                            <p:cond delay="0"/>
                                          </p:stCondLst>
                                        </p:cTn>
                                        <p:tgtEl>
                                          <p:spTgt spid="1289"/>
                                        </p:tgtEl>
                                        <p:attrNameLst>
                                          <p:attrName>style.visibility</p:attrName>
                                        </p:attrNameLst>
                                      </p:cBhvr>
                                      <p:to>
                                        <p:strVal val="visible"/>
                                      </p:to>
                                    </p:set>
                                    <p:animEffect transition="in" filter="wheel(1)">
                                      <p:cBhvr>
                                        <p:cTn id="1661" dur="500"/>
                                        <p:tgtEl>
                                          <p:spTgt spid="1289"/>
                                        </p:tgtEl>
                                      </p:cBhvr>
                                    </p:animEffect>
                                  </p:childTnLst>
                                </p:cTn>
                              </p:par>
                              <p:par>
                                <p:cTn id="1662" presetID="21" presetClass="entr" presetSubtype="1" fill="hold" grpId="0" nodeType="withEffect">
                                  <p:stCondLst>
                                    <p:cond delay="0"/>
                                  </p:stCondLst>
                                  <p:childTnLst>
                                    <p:set>
                                      <p:cBhvr>
                                        <p:cTn id="1663" dur="1" fill="hold">
                                          <p:stCondLst>
                                            <p:cond delay="0"/>
                                          </p:stCondLst>
                                        </p:cTn>
                                        <p:tgtEl>
                                          <p:spTgt spid="1295"/>
                                        </p:tgtEl>
                                        <p:attrNameLst>
                                          <p:attrName>style.visibility</p:attrName>
                                        </p:attrNameLst>
                                      </p:cBhvr>
                                      <p:to>
                                        <p:strVal val="visible"/>
                                      </p:to>
                                    </p:set>
                                    <p:animEffect transition="in" filter="wheel(1)">
                                      <p:cBhvr>
                                        <p:cTn id="1664" dur="500"/>
                                        <p:tgtEl>
                                          <p:spTgt spid="1295"/>
                                        </p:tgtEl>
                                      </p:cBhvr>
                                    </p:animEffect>
                                  </p:childTnLst>
                                </p:cTn>
                              </p:par>
                              <p:par>
                                <p:cTn id="1665" presetID="21" presetClass="entr" presetSubtype="1" fill="hold" grpId="0" nodeType="withEffect">
                                  <p:stCondLst>
                                    <p:cond delay="0"/>
                                  </p:stCondLst>
                                  <p:childTnLst>
                                    <p:set>
                                      <p:cBhvr>
                                        <p:cTn id="1666" dur="1" fill="hold">
                                          <p:stCondLst>
                                            <p:cond delay="0"/>
                                          </p:stCondLst>
                                        </p:cTn>
                                        <p:tgtEl>
                                          <p:spTgt spid="1311"/>
                                        </p:tgtEl>
                                        <p:attrNameLst>
                                          <p:attrName>style.visibility</p:attrName>
                                        </p:attrNameLst>
                                      </p:cBhvr>
                                      <p:to>
                                        <p:strVal val="visible"/>
                                      </p:to>
                                    </p:set>
                                    <p:animEffect transition="in" filter="wheel(1)">
                                      <p:cBhvr>
                                        <p:cTn id="1667" dur="500"/>
                                        <p:tgtEl>
                                          <p:spTgt spid="1311"/>
                                        </p:tgtEl>
                                      </p:cBhvr>
                                    </p:animEffect>
                                  </p:childTnLst>
                                </p:cTn>
                              </p:par>
                              <p:par>
                                <p:cTn id="1668" presetID="21" presetClass="entr" presetSubtype="1" fill="hold" nodeType="withEffect">
                                  <p:stCondLst>
                                    <p:cond delay="0"/>
                                  </p:stCondLst>
                                  <p:childTnLst>
                                    <p:set>
                                      <p:cBhvr>
                                        <p:cTn id="1669" dur="1" fill="hold">
                                          <p:stCondLst>
                                            <p:cond delay="0"/>
                                          </p:stCondLst>
                                        </p:cTn>
                                        <p:tgtEl>
                                          <p:spTgt spid="1310"/>
                                        </p:tgtEl>
                                        <p:attrNameLst>
                                          <p:attrName>style.visibility</p:attrName>
                                        </p:attrNameLst>
                                      </p:cBhvr>
                                      <p:to>
                                        <p:strVal val="visible"/>
                                      </p:to>
                                    </p:set>
                                    <p:animEffect transition="in" filter="wheel(1)">
                                      <p:cBhvr>
                                        <p:cTn id="1670" dur="500"/>
                                        <p:tgtEl>
                                          <p:spTgt spid="1310"/>
                                        </p:tgtEl>
                                      </p:cBhvr>
                                    </p:animEffect>
                                  </p:childTnLst>
                                </p:cTn>
                              </p:par>
                            </p:childTnLst>
                          </p:cTn>
                        </p:par>
                        <p:par>
                          <p:cTn id="1671" fill="hold">
                            <p:stCondLst>
                              <p:cond delay="53000"/>
                            </p:stCondLst>
                            <p:childTnLst>
                              <p:par>
                                <p:cTn id="1672" presetID="3" presetClass="entr" presetSubtype="10" fill="hold" grpId="0" nodeType="afterEffect">
                                  <p:stCondLst>
                                    <p:cond delay="0"/>
                                  </p:stCondLst>
                                  <p:childTnLst>
                                    <p:set>
                                      <p:cBhvr>
                                        <p:cTn id="1673" dur="1" fill="hold">
                                          <p:stCondLst>
                                            <p:cond delay="0"/>
                                          </p:stCondLst>
                                        </p:cTn>
                                        <p:tgtEl>
                                          <p:spTgt spid="1294"/>
                                        </p:tgtEl>
                                        <p:attrNameLst>
                                          <p:attrName>style.visibility</p:attrName>
                                        </p:attrNameLst>
                                      </p:cBhvr>
                                      <p:to>
                                        <p:strVal val="visible"/>
                                      </p:to>
                                    </p:set>
                                    <p:animEffect transition="in" filter="blinds(horizontal)">
                                      <p:cBhvr>
                                        <p:cTn id="1674" dur="500"/>
                                        <p:tgtEl>
                                          <p:spTgt spid="1294"/>
                                        </p:tgtEl>
                                      </p:cBhvr>
                                    </p:animEffect>
                                  </p:childTnLst>
                                </p:cTn>
                              </p:par>
                              <p:par>
                                <p:cTn id="1675" presetID="3" presetClass="entr" presetSubtype="10" fill="hold" grpId="0" nodeType="withEffect">
                                  <p:stCondLst>
                                    <p:cond delay="0"/>
                                  </p:stCondLst>
                                  <p:childTnLst>
                                    <p:set>
                                      <p:cBhvr>
                                        <p:cTn id="1676" dur="1" fill="hold">
                                          <p:stCondLst>
                                            <p:cond delay="0"/>
                                          </p:stCondLst>
                                        </p:cTn>
                                        <p:tgtEl>
                                          <p:spTgt spid="1312"/>
                                        </p:tgtEl>
                                        <p:attrNameLst>
                                          <p:attrName>style.visibility</p:attrName>
                                        </p:attrNameLst>
                                      </p:cBhvr>
                                      <p:to>
                                        <p:strVal val="visible"/>
                                      </p:to>
                                    </p:set>
                                    <p:animEffect transition="in" filter="blinds(horizontal)">
                                      <p:cBhvr>
                                        <p:cTn id="1677" dur="500"/>
                                        <p:tgtEl>
                                          <p:spTgt spid="1312"/>
                                        </p:tgtEl>
                                      </p:cBhvr>
                                    </p:animEffect>
                                  </p:childTnLst>
                                </p:cTn>
                              </p:par>
                            </p:childTnLst>
                          </p:cTn>
                        </p:par>
                        <p:par>
                          <p:cTn id="1678" fill="hold">
                            <p:stCondLst>
                              <p:cond delay="53500"/>
                            </p:stCondLst>
                            <p:childTnLst>
                              <p:par>
                                <p:cTn id="1679" presetID="1" presetClass="exit" presetSubtype="0" fill="hold" nodeType="afterEffect">
                                  <p:stCondLst>
                                    <p:cond delay="1000"/>
                                  </p:stCondLst>
                                  <p:childTnLst>
                                    <p:set>
                                      <p:cBhvr>
                                        <p:cTn id="1680" dur="1" fill="hold">
                                          <p:stCondLst>
                                            <p:cond delay="0"/>
                                          </p:stCondLst>
                                        </p:cTn>
                                        <p:tgtEl>
                                          <p:spTgt spid="1289"/>
                                        </p:tgtEl>
                                        <p:attrNameLst>
                                          <p:attrName>style.visibility</p:attrName>
                                        </p:attrNameLst>
                                      </p:cBhvr>
                                      <p:to>
                                        <p:strVal val="hidden"/>
                                      </p:to>
                                    </p:set>
                                  </p:childTnLst>
                                </p:cTn>
                              </p:par>
                              <p:par>
                                <p:cTn id="1681" presetID="1" presetClass="exit" presetSubtype="0" fill="hold" grpId="1" nodeType="withEffect">
                                  <p:stCondLst>
                                    <p:cond delay="1000"/>
                                  </p:stCondLst>
                                  <p:childTnLst>
                                    <p:set>
                                      <p:cBhvr>
                                        <p:cTn id="1682" dur="1" fill="hold">
                                          <p:stCondLst>
                                            <p:cond delay="0"/>
                                          </p:stCondLst>
                                        </p:cTn>
                                        <p:tgtEl>
                                          <p:spTgt spid="1295"/>
                                        </p:tgtEl>
                                        <p:attrNameLst>
                                          <p:attrName>style.visibility</p:attrName>
                                        </p:attrNameLst>
                                      </p:cBhvr>
                                      <p:to>
                                        <p:strVal val="hidden"/>
                                      </p:to>
                                    </p:set>
                                  </p:childTnLst>
                                </p:cTn>
                              </p:par>
                              <p:par>
                                <p:cTn id="1683" presetID="1" presetClass="exit" presetSubtype="0" fill="hold" grpId="1" nodeType="withEffect">
                                  <p:stCondLst>
                                    <p:cond delay="1000"/>
                                  </p:stCondLst>
                                  <p:childTnLst>
                                    <p:set>
                                      <p:cBhvr>
                                        <p:cTn id="1684" dur="1" fill="hold">
                                          <p:stCondLst>
                                            <p:cond delay="0"/>
                                          </p:stCondLst>
                                        </p:cTn>
                                        <p:tgtEl>
                                          <p:spTgt spid="1311"/>
                                        </p:tgtEl>
                                        <p:attrNameLst>
                                          <p:attrName>style.visibility</p:attrName>
                                        </p:attrNameLst>
                                      </p:cBhvr>
                                      <p:to>
                                        <p:strVal val="hidden"/>
                                      </p:to>
                                    </p:set>
                                  </p:childTnLst>
                                </p:cTn>
                              </p:par>
                              <p:par>
                                <p:cTn id="1685" presetID="1" presetClass="exit" presetSubtype="0" fill="hold" nodeType="withEffect">
                                  <p:stCondLst>
                                    <p:cond delay="1000"/>
                                  </p:stCondLst>
                                  <p:childTnLst>
                                    <p:set>
                                      <p:cBhvr>
                                        <p:cTn id="1686" dur="1" fill="hold">
                                          <p:stCondLst>
                                            <p:cond delay="0"/>
                                          </p:stCondLst>
                                        </p:cTn>
                                        <p:tgtEl>
                                          <p:spTgt spid="1310"/>
                                        </p:tgtEl>
                                        <p:attrNameLst>
                                          <p:attrName>style.visibility</p:attrName>
                                        </p:attrNameLst>
                                      </p:cBhvr>
                                      <p:to>
                                        <p:strVal val="hidden"/>
                                      </p:to>
                                    </p:set>
                                  </p:childTnLst>
                                </p:cTn>
                              </p:par>
                            </p:childTnLst>
                          </p:cTn>
                        </p:par>
                        <p:par>
                          <p:cTn id="1687" fill="hold">
                            <p:stCondLst>
                              <p:cond delay="54500"/>
                            </p:stCondLst>
                            <p:childTnLst>
                              <p:par>
                                <p:cTn id="1688" presetID="21" presetClass="entr" presetSubtype="1" fill="hold" nodeType="afterEffect">
                                  <p:stCondLst>
                                    <p:cond delay="0"/>
                                  </p:stCondLst>
                                  <p:childTnLst>
                                    <p:set>
                                      <p:cBhvr>
                                        <p:cTn id="1689" dur="1" fill="hold">
                                          <p:stCondLst>
                                            <p:cond delay="0"/>
                                          </p:stCondLst>
                                        </p:cTn>
                                        <p:tgtEl>
                                          <p:spTgt spid="1290"/>
                                        </p:tgtEl>
                                        <p:attrNameLst>
                                          <p:attrName>style.visibility</p:attrName>
                                        </p:attrNameLst>
                                      </p:cBhvr>
                                      <p:to>
                                        <p:strVal val="visible"/>
                                      </p:to>
                                    </p:set>
                                    <p:animEffect transition="in" filter="wheel(1)">
                                      <p:cBhvr>
                                        <p:cTn id="1690" dur="500"/>
                                        <p:tgtEl>
                                          <p:spTgt spid="1290"/>
                                        </p:tgtEl>
                                      </p:cBhvr>
                                    </p:animEffect>
                                  </p:childTnLst>
                                </p:cTn>
                              </p:par>
                            </p:childTnLst>
                          </p:cTn>
                        </p:par>
                        <p:par>
                          <p:cTn id="1691" fill="hold">
                            <p:stCondLst>
                              <p:cond delay="55000"/>
                            </p:stCondLst>
                            <p:childTnLst>
                              <p:par>
                                <p:cTn id="1692" presetID="1" presetClass="exit" presetSubtype="0" fill="hold" nodeType="afterEffect">
                                  <p:stCondLst>
                                    <p:cond delay="1000"/>
                                  </p:stCondLst>
                                  <p:childTnLst>
                                    <p:set>
                                      <p:cBhvr>
                                        <p:cTn id="1693" dur="1" fill="hold">
                                          <p:stCondLst>
                                            <p:cond delay="0"/>
                                          </p:stCondLst>
                                        </p:cTn>
                                        <p:tgtEl>
                                          <p:spTgt spid="1290"/>
                                        </p:tgtEl>
                                        <p:attrNameLst>
                                          <p:attrName>style.visibility</p:attrName>
                                        </p:attrNameLst>
                                      </p:cBhvr>
                                      <p:to>
                                        <p:strVal val="hidden"/>
                                      </p:to>
                                    </p:set>
                                  </p:childTnLst>
                                </p:cTn>
                              </p:par>
                              <p:par>
                                <p:cTn id="1694" presetID="1" presetClass="exit" presetSubtype="0" fill="hold" grpId="1" nodeType="withEffect">
                                  <p:stCondLst>
                                    <p:cond delay="1000"/>
                                  </p:stCondLst>
                                  <p:childTnLst>
                                    <p:set>
                                      <p:cBhvr>
                                        <p:cTn id="1695" dur="1" fill="hold">
                                          <p:stCondLst>
                                            <p:cond delay="0"/>
                                          </p:stCondLst>
                                        </p:cTn>
                                        <p:tgtEl>
                                          <p:spTgt spid="1297"/>
                                        </p:tgtEl>
                                        <p:attrNameLst>
                                          <p:attrName>style.visibility</p:attrName>
                                        </p:attrNameLst>
                                      </p:cBhvr>
                                      <p:to>
                                        <p:strVal val="hidden"/>
                                      </p:to>
                                    </p:set>
                                  </p:childTnLst>
                                </p:cTn>
                              </p:par>
                              <p:par>
                                <p:cTn id="1696" presetID="21" presetClass="entr" presetSubtype="1" fill="hold" grpId="0" nodeType="withEffect">
                                  <p:stCondLst>
                                    <p:cond delay="0"/>
                                  </p:stCondLst>
                                  <p:childTnLst>
                                    <p:set>
                                      <p:cBhvr>
                                        <p:cTn id="1697" dur="1" fill="hold">
                                          <p:stCondLst>
                                            <p:cond delay="0"/>
                                          </p:stCondLst>
                                        </p:cTn>
                                        <p:tgtEl>
                                          <p:spTgt spid="1349"/>
                                        </p:tgtEl>
                                        <p:attrNameLst>
                                          <p:attrName>style.visibility</p:attrName>
                                        </p:attrNameLst>
                                      </p:cBhvr>
                                      <p:to>
                                        <p:strVal val="visible"/>
                                      </p:to>
                                    </p:set>
                                    <p:animEffect transition="in" filter="wheel(1)">
                                      <p:cBhvr>
                                        <p:cTn id="1698" dur="500"/>
                                        <p:tgtEl>
                                          <p:spTgt spid="1349"/>
                                        </p:tgtEl>
                                      </p:cBhvr>
                                    </p:animEffect>
                                  </p:childTnLst>
                                </p:cTn>
                              </p:par>
                            </p:childTnLst>
                          </p:cTn>
                        </p:par>
                        <p:par>
                          <p:cTn id="1699" fill="hold">
                            <p:stCondLst>
                              <p:cond delay="56000"/>
                            </p:stCondLst>
                            <p:childTnLst>
                              <p:par>
                                <p:cTn id="1700" presetID="21" presetClass="entr" presetSubtype="1" fill="hold" grpId="0" nodeType="afterEffect">
                                  <p:stCondLst>
                                    <p:cond delay="0"/>
                                  </p:stCondLst>
                                  <p:childTnLst>
                                    <p:set>
                                      <p:cBhvr>
                                        <p:cTn id="1701" dur="1" fill="hold">
                                          <p:stCondLst>
                                            <p:cond delay="0"/>
                                          </p:stCondLst>
                                        </p:cTn>
                                        <p:tgtEl>
                                          <p:spTgt spid="1348"/>
                                        </p:tgtEl>
                                        <p:attrNameLst>
                                          <p:attrName>style.visibility</p:attrName>
                                        </p:attrNameLst>
                                      </p:cBhvr>
                                      <p:to>
                                        <p:strVal val="visible"/>
                                      </p:to>
                                    </p:set>
                                    <p:animEffect transition="in" filter="wheel(1)">
                                      <p:cBhvr>
                                        <p:cTn id="1702" dur="500"/>
                                        <p:tgtEl>
                                          <p:spTgt spid="1348"/>
                                        </p:tgtEl>
                                      </p:cBhvr>
                                    </p:animEffect>
                                  </p:childTnLst>
                                </p:cTn>
                              </p:par>
                            </p:childTnLst>
                          </p:cTn>
                        </p:par>
                        <p:par>
                          <p:cTn id="1703" fill="hold">
                            <p:stCondLst>
                              <p:cond delay="56500"/>
                            </p:stCondLst>
                            <p:childTnLst>
                              <p:par>
                                <p:cTn id="1704" presetID="2" presetClass="entr" presetSubtype="4" fill="hold" grpId="0" nodeType="afterEffect">
                                  <p:stCondLst>
                                    <p:cond delay="0"/>
                                  </p:stCondLst>
                                  <p:childTnLst>
                                    <p:set>
                                      <p:cBhvr>
                                        <p:cTn id="1705" dur="1" fill="hold">
                                          <p:stCondLst>
                                            <p:cond delay="0"/>
                                          </p:stCondLst>
                                        </p:cTn>
                                        <p:tgtEl>
                                          <p:spTgt spid="1314"/>
                                        </p:tgtEl>
                                        <p:attrNameLst>
                                          <p:attrName>style.visibility</p:attrName>
                                        </p:attrNameLst>
                                      </p:cBhvr>
                                      <p:to>
                                        <p:strVal val="visible"/>
                                      </p:to>
                                    </p:set>
                                    <p:anim calcmode="lin" valueType="num">
                                      <p:cBhvr additive="base">
                                        <p:cTn id="1706" dur="500" fill="hold"/>
                                        <p:tgtEl>
                                          <p:spTgt spid="1314"/>
                                        </p:tgtEl>
                                        <p:attrNameLst>
                                          <p:attrName>ppt_x</p:attrName>
                                        </p:attrNameLst>
                                      </p:cBhvr>
                                      <p:tavLst>
                                        <p:tav tm="0">
                                          <p:val>
                                            <p:strVal val="#ppt_x"/>
                                          </p:val>
                                        </p:tav>
                                        <p:tav tm="100000">
                                          <p:val>
                                            <p:strVal val="#ppt_x"/>
                                          </p:val>
                                        </p:tav>
                                      </p:tavLst>
                                    </p:anim>
                                    <p:anim calcmode="lin" valueType="num">
                                      <p:cBhvr additive="base">
                                        <p:cTn id="1707" dur="500" fill="hold"/>
                                        <p:tgtEl>
                                          <p:spTgt spid="1314"/>
                                        </p:tgtEl>
                                        <p:attrNameLst>
                                          <p:attrName>ppt_y</p:attrName>
                                        </p:attrNameLst>
                                      </p:cBhvr>
                                      <p:tavLst>
                                        <p:tav tm="0">
                                          <p:val>
                                            <p:strVal val="1+#ppt_h/2"/>
                                          </p:val>
                                        </p:tav>
                                        <p:tav tm="100000">
                                          <p:val>
                                            <p:strVal val="#ppt_y"/>
                                          </p:val>
                                        </p:tav>
                                      </p:tavLst>
                                    </p:anim>
                                  </p:childTnLst>
                                </p:cTn>
                              </p:par>
                              <p:par>
                                <p:cTn id="1708" presetID="2" presetClass="entr" presetSubtype="4" fill="hold" grpId="0" nodeType="withEffect">
                                  <p:stCondLst>
                                    <p:cond delay="0"/>
                                  </p:stCondLst>
                                  <p:childTnLst>
                                    <p:set>
                                      <p:cBhvr>
                                        <p:cTn id="1709" dur="1" fill="hold">
                                          <p:stCondLst>
                                            <p:cond delay="0"/>
                                          </p:stCondLst>
                                        </p:cTn>
                                        <p:tgtEl>
                                          <p:spTgt spid="1315"/>
                                        </p:tgtEl>
                                        <p:attrNameLst>
                                          <p:attrName>style.visibility</p:attrName>
                                        </p:attrNameLst>
                                      </p:cBhvr>
                                      <p:to>
                                        <p:strVal val="visible"/>
                                      </p:to>
                                    </p:set>
                                    <p:anim calcmode="lin" valueType="num">
                                      <p:cBhvr additive="base">
                                        <p:cTn id="1710" dur="500" fill="hold"/>
                                        <p:tgtEl>
                                          <p:spTgt spid="1315"/>
                                        </p:tgtEl>
                                        <p:attrNameLst>
                                          <p:attrName>ppt_x</p:attrName>
                                        </p:attrNameLst>
                                      </p:cBhvr>
                                      <p:tavLst>
                                        <p:tav tm="0">
                                          <p:val>
                                            <p:strVal val="#ppt_x"/>
                                          </p:val>
                                        </p:tav>
                                        <p:tav tm="100000">
                                          <p:val>
                                            <p:strVal val="#ppt_x"/>
                                          </p:val>
                                        </p:tav>
                                      </p:tavLst>
                                    </p:anim>
                                    <p:anim calcmode="lin" valueType="num">
                                      <p:cBhvr additive="base">
                                        <p:cTn id="1711" dur="500" fill="hold"/>
                                        <p:tgtEl>
                                          <p:spTgt spid="1315"/>
                                        </p:tgtEl>
                                        <p:attrNameLst>
                                          <p:attrName>ppt_y</p:attrName>
                                        </p:attrNameLst>
                                      </p:cBhvr>
                                      <p:tavLst>
                                        <p:tav tm="0">
                                          <p:val>
                                            <p:strVal val="1+#ppt_h/2"/>
                                          </p:val>
                                        </p:tav>
                                        <p:tav tm="100000">
                                          <p:val>
                                            <p:strVal val="#ppt_y"/>
                                          </p:val>
                                        </p:tav>
                                      </p:tavLst>
                                    </p:anim>
                                  </p:childTnLst>
                                </p:cTn>
                              </p:par>
                              <p:par>
                                <p:cTn id="1712" presetID="2" presetClass="entr" presetSubtype="4" fill="hold" grpId="0" nodeType="withEffect">
                                  <p:stCondLst>
                                    <p:cond delay="0"/>
                                  </p:stCondLst>
                                  <p:childTnLst>
                                    <p:set>
                                      <p:cBhvr>
                                        <p:cTn id="1713" dur="1" fill="hold">
                                          <p:stCondLst>
                                            <p:cond delay="0"/>
                                          </p:stCondLst>
                                        </p:cTn>
                                        <p:tgtEl>
                                          <p:spTgt spid="1316"/>
                                        </p:tgtEl>
                                        <p:attrNameLst>
                                          <p:attrName>style.visibility</p:attrName>
                                        </p:attrNameLst>
                                      </p:cBhvr>
                                      <p:to>
                                        <p:strVal val="visible"/>
                                      </p:to>
                                    </p:set>
                                    <p:anim calcmode="lin" valueType="num">
                                      <p:cBhvr additive="base">
                                        <p:cTn id="1714" dur="500" fill="hold"/>
                                        <p:tgtEl>
                                          <p:spTgt spid="1316"/>
                                        </p:tgtEl>
                                        <p:attrNameLst>
                                          <p:attrName>ppt_x</p:attrName>
                                        </p:attrNameLst>
                                      </p:cBhvr>
                                      <p:tavLst>
                                        <p:tav tm="0">
                                          <p:val>
                                            <p:strVal val="#ppt_x"/>
                                          </p:val>
                                        </p:tav>
                                        <p:tav tm="100000">
                                          <p:val>
                                            <p:strVal val="#ppt_x"/>
                                          </p:val>
                                        </p:tav>
                                      </p:tavLst>
                                    </p:anim>
                                    <p:anim calcmode="lin" valueType="num">
                                      <p:cBhvr additive="base">
                                        <p:cTn id="1715" dur="500" fill="hold"/>
                                        <p:tgtEl>
                                          <p:spTgt spid="1316"/>
                                        </p:tgtEl>
                                        <p:attrNameLst>
                                          <p:attrName>ppt_y</p:attrName>
                                        </p:attrNameLst>
                                      </p:cBhvr>
                                      <p:tavLst>
                                        <p:tav tm="0">
                                          <p:val>
                                            <p:strVal val="1+#ppt_h/2"/>
                                          </p:val>
                                        </p:tav>
                                        <p:tav tm="100000">
                                          <p:val>
                                            <p:strVal val="#ppt_y"/>
                                          </p:val>
                                        </p:tav>
                                      </p:tavLst>
                                    </p:anim>
                                  </p:childTnLst>
                                </p:cTn>
                              </p:par>
                              <p:par>
                                <p:cTn id="1716" presetID="2" presetClass="entr" presetSubtype="4" fill="hold" grpId="0" nodeType="withEffect">
                                  <p:stCondLst>
                                    <p:cond delay="0"/>
                                  </p:stCondLst>
                                  <p:childTnLst>
                                    <p:set>
                                      <p:cBhvr>
                                        <p:cTn id="1717" dur="1" fill="hold">
                                          <p:stCondLst>
                                            <p:cond delay="0"/>
                                          </p:stCondLst>
                                        </p:cTn>
                                        <p:tgtEl>
                                          <p:spTgt spid="1317"/>
                                        </p:tgtEl>
                                        <p:attrNameLst>
                                          <p:attrName>style.visibility</p:attrName>
                                        </p:attrNameLst>
                                      </p:cBhvr>
                                      <p:to>
                                        <p:strVal val="visible"/>
                                      </p:to>
                                    </p:set>
                                    <p:anim calcmode="lin" valueType="num">
                                      <p:cBhvr additive="base">
                                        <p:cTn id="1718" dur="500" fill="hold"/>
                                        <p:tgtEl>
                                          <p:spTgt spid="1317"/>
                                        </p:tgtEl>
                                        <p:attrNameLst>
                                          <p:attrName>ppt_x</p:attrName>
                                        </p:attrNameLst>
                                      </p:cBhvr>
                                      <p:tavLst>
                                        <p:tav tm="0">
                                          <p:val>
                                            <p:strVal val="#ppt_x"/>
                                          </p:val>
                                        </p:tav>
                                        <p:tav tm="100000">
                                          <p:val>
                                            <p:strVal val="#ppt_x"/>
                                          </p:val>
                                        </p:tav>
                                      </p:tavLst>
                                    </p:anim>
                                    <p:anim calcmode="lin" valueType="num">
                                      <p:cBhvr additive="base">
                                        <p:cTn id="1719" dur="500" fill="hold"/>
                                        <p:tgtEl>
                                          <p:spTgt spid="1317"/>
                                        </p:tgtEl>
                                        <p:attrNameLst>
                                          <p:attrName>ppt_y</p:attrName>
                                        </p:attrNameLst>
                                      </p:cBhvr>
                                      <p:tavLst>
                                        <p:tav tm="0">
                                          <p:val>
                                            <p:strVal val="1+#ppt_h/2"/>
                                          </p:val>
                                        </p:tav>
                                        <p:tav tm="100000">
                                          <p:val>
                                            <p:strVal val="#ppt_y"/>
                                          </p:val>
                                        </p:tav>
                                      </p:tavLst>
                                    </p:anim>
                                  </p:childTnLst>
                                </p:cTn>
                              </p:par>
                              <p:par>
                                <p:cTn id="1720" presetID="2" presetClass="entr" presetSubtype="4" fill="hold" grpId="0" nodeType="withEffect">
                                  <p:stCondLst>
                                    <p:cond delay="0"/>
                                  </p:stCondLst>
                                  <p:childTnLst>
                                    <p:set>
                                      <p:cBhvr>
                                        <p:cTn id="1721" dur="1" fill="hold">
                                          <p:stCondLst>
                                            <p:cond delay="0"/>
                                          </p:stCondLst>
                                        </p:cTn>
                                        <p:tgtEl>
                                          <p:spTgt spid="1318"/>
                                        </p:tgtEl>
                                        <p:attrNameLst>
                                          <p:attrName>style.visibility</p:attrName>
                                        </p:attrNameLst>
                                      </p:cBhvr>
                                      <p:to>
                                        <p:strVal val="visible"/>
                                      </p:to>
                                    </p:set>
                                    <p:anim calcmode="lin" valueType="num">
                                      <p:cBhvr additive="base">
                                        <p:cTn id="1722" dur="500" fill="hold"/>
                                        <p:tgtEl>
                                          <p:spTgt spid="1318"/>
                                        </p:tgtEl>
                                        <p:attrNameLst>
                                          <p:attrName>ppt_x</p:attrName>
                                        </p:attrNameLst>
                                      </p:cBhvr>
                                      <p:tavLst>
                                        <p:tav tm="0">
                                          <p:val>
                                            <p:strVal val="#ppt_x"/>
                                          </p:val>
                                        </p:tav>
                                        <p:tav tm="100000">
                                          <p:val>
                                            <p:strVal val="#ppt_x"/>
                                          </p:val>
                                        </p:tav>
                                      </p:tavLst>
                                    </p:anim>
                                    <p:anim calcmode="lin" valueType="num">
                                      <p:cBhvr additive="base">
                                        <p:cTn id="1723" dur="500" fill="hold"/>
                                        <p:tgtEl>
                                          <p:spTgt spid="1318"/>
                                        </p:tgtEl>
                                        <p:attrNameLst>
                                          <p:attrName>ppt_y</p:attrName>
                                        </p:attrNameLst>
                                      </p:cBhvr>
                                      <p:tavLst>
                                        <p:tav tm="0">
                                          <p:val>
                                            <p:strVal val="1+#ppt_h/2"/>
                                          </p:val>
                                        </p:tav>
                                        <p:tav tm="100000">
                                          <p:val>
                                            <p:strVal val="#ppt_y"/>
                                          </p:val>
                                        </p:tav>
                                      </p:tavLst>
                                    </p:anim>
                                  </p:childTnLst>
                                </p:cTn>
                              </p:par>
                              <p:par>
                                <p:cTn id="1724" presetID="2" presetClass="entr" presetSubtype="4" fill="hold" grpId="0" nodeType="withEffect">
                                  <p:stCondLst>
                                    <p:cond delay="0"/>
                                  </p:stCondLst>
                                  <p:childTnLst>
                                    <p:set>
                                      <p:cBhvr>
                                        <p:cTn id="1725" dur="1" fill="hold">
                                          <p:stCondLst>
                                            <p:cond delay="0"/>
                                          </p:stCondLst>
                                        </p:cTn>
                                        <p:tgtEl>
                                          <p:spTgt spid="1319"/>
                                        </p:tgtEl>
                                        <p:attrNameLst>
                                          <p:attrName>style.visibility</p:attrName>
                                        </p:attrNameLst>
                                      </p:cBhvr>
                                      <p:to>
                                        <p:strVal val="visible"/>
                                      </p:to>
                                    </p:set>
                                    <p:anim calcmode="lin" valueType="num">
                                      <p:cBhvr additive="base">
                                        <p:cTn id="1726" dur="500" fill="hold"/>
                                        <p:tgtEl>
                                          <p:spTgt spid="1319"/>
                                        </p:tgtEl>
                                        <p:attrNameLst>
                                          <p:attrName>ppt_x</p:attrName>
                                        </p:attrNameLst>
                                      </p:cBhvr>
                                      <p:tavLst>
                                        <p:tav tm="0">
                                          <p:val>
                                            <p:strVal val="#ppt_x"/>
                                          </p:val>
                                        </p:tav>
                                        <p:tav tm="100000">
                                          <p:val>
                                            <p:strVal val="#ppt_x"/>
                                          </p:val>
                                        </p:tav>
                                      </p:tavLst>
                                    </p:anim>
                                    <p:anim calcmode="lin" valueType="num">
                                      <p:cBhvr additive="base">
                                        <p:cTn id="1727" dur="500" fill="hold"/>
                                        <p:tgtEl>
                                          <p:spTgt spid="1319"/>
                                        </p:tgtEl>
                                        <p:attrNameLst>
                                          <p:attrName>ppt_y</p:attrName>
                                        </p:attrNameLst>
                                      </p:cBhvr>
                                      <p:tavLst>
                                        <p:tav tm="0">
                                          <p:val>
                                            <p:strVal val="1+#ppt_h/2"/>
                                          </p:val>
                                        </p:tav>
                                        <p:tav tm="100000">
                                          <p:val>
                                            <p:strVal val="#ppt_y"/>
                                          </p:val>
                                        </p:tav>
                                      </p:tavLst>
                                    </p:anim>
                                  </p:childTnLst>
                                </p:cTn>
                              </p:par>
                              <p:par>
                                <p:cTn id="1728" presetID="2" presetClass="entr" presetSubtype="4" fill="hold" grpId="0" nodeType="withEffect">
                                  <p:stCondLst>
                                    <p:cond delay="0"/>
                                  </p:stCondLst>
                                  <p:childTnLst>
                                    <p:set>
                                      <p:cBhvr>
                                        <p:cTn id="1729" dur="1" fill="hold">
                                          <p:stCondLst>
                                            <p:cond delay="0"/>
                                          </p:stCondLst>
                                        </p:cTn>
                                        <p:tgtEl>
                                          <p:spTgt spid="1320"/>
                                        </p:tgtEl>
                                        <p:attrNameLst>
                                          <p:attrName>style.visibility</p:attrName>
                                        </p:attrNameLst>
                                      </p:cBhvr>
                                      <p:to>
                                        <p:strVal val="visible"/>
                                      </p:to>
                                    </p:set>
                                    <p:anim calcmode="lin" valueType="num">
                                      <p:cBhvr additive="base">
                                        <p:cTn id="1730" dur="500" fill="hold"/>
                                        <p:tgtEl>
                                          <p:spTgt spid="1320"/>
                                        </p:tgtEl>
                                        <p:attrNameLst>
                                          <p:attrName>ppt_x</p:attrName>
                                        </p:attrNameLst>
                                      </p:cBhvr>
                                      <p:tavLst>
                                        <p:tav tm="0">
                                          <p:val>
                                            <p:strVal val="#ppt_x"/>
                                          </p:val>
                                        </p:tav>
                                        <p:tav tm="100000">
                                          <p:val>
                                            <p:strVal val="#ppt_x"/>
                                          </p:val>
                                        </p:tav>
                                      </p:tavLst>
                                    </p:anim>
                                    <p:anim calcmode="lin" valueType="num">
                                      <p:cBhvr additive="base">
                                        <p:cTn id="1731" dur="500" fill="hold"/>
                                        <p:tgtEl>
                                          <p:spTgt spid="1320"/>
                                        </p:tgtEl>
                                        <p:attrNameLst>
                                          <p:attrName>ppt_y</p:attrName>
                                        </p:attrNameLst>
                                      </p:cBhvr>
                                      <p:tavLst>
                                        <p:tav tm="0">
                                          <p:val>
                                            <p:strVal val="1+#ppt_h/2"/>
                                          </p:val>
                                        </p:tav>
                                        <p:tav tm="100000">
                                          <p:val>
                                            <p:strVal val="#ppt_y"/>
                                          </p:val>
                                        </p:tav>
                                      </p:tavLst>
                                    </p:anim>
                                  </p:childTnLst>
                                </p:cTn>
                              </p:par>
                              <p:par>
                                <p:cTn id="1732" presetID="2" presetClass="entr" presetSubtype="4" fill="hold" grpId="0" nodeType="withEffect">
                                  <p:stCondLst>
                                    <p:cond delay="0"/>
                                  </p:stCondLst>
                                  <p:childTnLst>
                                    <p:set>
                                      <p:cBhvr>
                                        <p:cTn id="1733" dur="1" fill="hold">
                                          <p:stCondLst>
                                            <p:cond delay="0"/>
                                          </p:stCondLst>
                                        </p:cTn>
                                        <p:tgtEl>
                                          <p:spTgt spid="1321"/>
                                        </p:tgtEl>
                                        <p:attrNameLst>
                                          <p:attrName>style.visibility</p:attrName>
                                        </p:attrNameLst>
                                      </p:cBhvr>
                                      <p:to>
                                        <p:strVal val="visible"/>
                                      </p:to>
                                    </p:set>
                                    <p:anim calcmode="lin" valueType="num">
                                      <p:cBhvr additive="base">
                                        <p:cTn id="1734" dur="500" fill="hold"/>
                                        <p:tgtEl>
                                          <p:spTgt spid="1321"/>
                                        </p:tgtEl>
                                        <p:attrNameLst>
                                          <p:attrName>ppt_x</p:attrName>
                                        </p:attrNameLst>
                                      </p:cBhvr>
                                      <p:tavLst>
                                        <p:tav tm="0">
                                          <p:val>
                                            <p:strVal val="#ppt_x"/>
                                          </p:val>
                                        </p:tav>
                                        <p:tav tm="100000">
                                          <p:val>
                                            <p:strVal val="#ppt_x"/>
                                          </p:val>
                                        </p:tav>
                                      </p:tavLst>
                                    </p:anim>
                                    <p:anim calcmode="lin" valueType="num">
                                      <p:cBhvr additive="base">
                                        <p:cTn id="1735" dur="500" fill="hold"/>
                                        <p:tgtEl>
                                          <p:spTgt spid="1321"/>
                                        </p:tgtEl>
                                        <p:attrNameLst>
                                          <p:attrName>ppt_y</p:attrName>
                                        </p:attrNameLst>
                                      </p:cBhvr>
                                      <p:tavLst>
                                        <p:tav tm="0">
                                          <p:val>
                                            <p:strVal val="1+#ppt_h/2"/>
                                          </p:val>
                                        </p:tav>
                                        <p:tav tm="100000">
                                          <p:val>
                                            <p:strVal val="#ppt_y"/>
                                          </p:val>
                                        </p:tav>
                                      </p:tavLst>
                                    </p:anim>
                                  </p:childTnLst>
                                </p:cTn>
                              </p:par>
                              <p:par>
                                <p:cTn id="1736" presetID="2" presetClass="entr" presetSubtype="4" fill="hold" grpId="0" nodeType="withEffect">
                                  <p:stCondLst>
                                    <p:cond delay="0"/>
                                  </p:stCondLst>
                                  <p:childTnLst>
                                    <p:set>
                                      <p:cBhvr>
                                        <p:cTn id="1737" dur="1" fill="hold">
                                          <p:stCondLst>
                                            <p:cond delay="0"/>
                                          </p:stCondLst>
                                        </p:cTn>
                                        <p:tgtEl>
                                          <p:spTgt spid="1322"/>
                                        </p:tgtEl>
                                        <p:attrNameLst>
                                          <p:attrName>style.visibility</p:attrName>
                                        </p:attrNameLst>
                                      </p:cBhvr>
                                      <p:to>
                                        <p:strVal val="visible"/>
                                      </p:to>
                                    </p:set>
                                    <p:anim calcmode="lin" valueType="num">
                                      <p:cBhvr additive="base">
                                        <p:cTn id="1738" dur="500" fill="hold"/>
                                        <p:tgtEl>
                                          <p:spTgt spid="1322"/>
                                        </p:tgtEl>
                                        <p:attrNameLst>
                                          <p:attrName>ppt_x</p:attrName>
                                        </p:attrNameLst>
                                      </p:cBhvr>
                                      <p:tavLst>
                                        <p:tav tm="0">
                                          <p:val>
                                            <p:strVal val="#ppt_x"/>
                                          </p:val>
                                        </p:tav>
                                        <p:tav tm="100000">
                                          <p:val>
                                            <p:strVal val="#ppt_x"/>
                                          </p:val>
                                        </p:tav>
                                      </p:tavLst>
                                    </p:anim>
                                    <p:anim calcmode="lin" valueType="num">
                                      <p:cBhvr additive="base">
                                        <p:cTn id="1739" dur="500" fill="hold"/>
                                        <p:tgtEl>
                                          <p:spTgt spid="1322"/>
                                        </p:tgtEl>
                                        <p:attrNameLst>
                                          <p:attrName>ppt_y</p:attrName>
                                        </p:attrNameLst>
                                      </p:cBhvr>
                                      <p:tavLst>
                                        <p:tav tm="0">
                                          <p:val>
                                            <p:strVal val="1+#ppt_h/2"/>
                                          </p:val>
                                        </p:tav>
                                        <p:tav tm="100000">
                                          <p:val>
                                            <p:strVal val="#ppt_y"/>
                                          </p:val>
                                        </p:tav>
                                      </p:tavLst>
                                    </p:anim>
                                  </p:childTnLst>
                                </p:cTn>
                              </p:par>
                              <p:par>
                                <p:cTn id="1740" presetID="2" presetClass="entr" presetSubtype="4" fill="hold" grpId="0" nodeType="withEffect">
                                  <p:stCondLst>
                                    <p:cond delay="0"/>
                                  </p:stCondLst>
                                  <p:childTnLst>
                                    <p:set>
                                      <p:cBhvr>
                                        <p:cTn id="1741" dur="1" fill="hold">
                                          <p:stCondLst>
                                            <p:cond delay="0"/>
                                          </p:stCondLst>
                                        </p:cTn>
                                        <p:tgtEl>
                                          <p:spTgt spid="1323"/>
                                        </p:tgtEl>
                                        <p:attrNameLst>
                                          <p:attrName>style.visibility</p:attrName>
                                        </p:attrNameLst>
                                      </p:cBhvr>
                                      <p:to>
                                        <p:strVal val="visible"/>
                                      </p:to>
                                    </p:set>
                                    <p:anim calcmode="lin" valueType="num">
                                      <p:cBhvr additive="base">
                                        <p:cTn id="1742" dur="500" fill="hold"/>
                                        <p:tgtEl>
                                          <p:spTgt spid="1323"/>
                                        </p:tgtEl>
                                        <p:attrNameLst>
                                          <p:attrName>ppt_x</p:attrName>
                                        </p:attrNameLst>
                                      </p:cBhvr>
                                      <p:tavLst>
                                        <p:tav tm="0">
                                          <p:val>
                                            <p:strVal val="#ppt_x"/>
                                          </p:val>
                                        </p:tav>
                                        <p:tav tm="100000">
                                          <p:val>
                                            <p:strVal val="#ppt_x"/>
                                          </p:val>
                                        </p:tav>
                                      </p:tavLst>
                                    </p:anim>
                                    <p:anim calcmode="lin" valueType="num">
                                      <p:cBhvr additive="base">
                                        <p:cTn id="1743" dur="500" fill="hold"/>
                                        <p:tgtEl>
                                          <p:spTgt spid="1323"/>
                                        </p:tgtEl>
                                        <p:attrNameLst>
                                          <p:attrName>ppt_y</p:attrName>
                                        </p:attrNameLst>
                                      </p:cBhvr>
                                      <p:tavLst>
                                        <p:tav tm="0">
                                          <p:val>
                                            <p:strVal val="1+#ppt_h/2"/>
                                          </p:val>
                                        </p:tav>
                                        <p:tav tm="100000">
                                          <p:val>
                                            <p:strVal val="#ppt_y"/>
                                          </p:val>
                                        </p:tav>
                                      </p:tavLst>
                                    </p:anim>
                                  </p:childTnLst>
                                </p:cTn>
                              </p:par>
                              <p:par>
                                <p:cTn id="1744" presetID="2" presetClass="entr" presetSubtype="4" fill="hold" grpId="0" nodeType="withEffect">
                                  <p:stCondLst>
                                    <p:cond delay="0"/>
                                  </p:stCondLst>
                                  <p:childTnLst>
                                    <p:set>
                                      <p:cBhvr>
                                        <p:cTn id="1745" dur="1" fill="hold">
                                          <p:stCondLst>
                                            <p:cond delay="0"/>
                                          </p:stCondLst>
                                        </p:cTn>
                                        <p:tgtEl>
                                          <p:spTgt spid="1324"/>
                                        </p:tgtEl>
                                        <p:attrNameLst>
                                          <p:attrName>style.visibility</p:attrName>
                                        </p:attrNameLst>
                                      </p:cBhvr>
                                      <p:to>
                                        <p:strVal val="visible"/>
                                      </p:to>
                                    </p:set>
                                    <p:anim calcmode="lin" valueType="num">
                                      <p:cBhvr additive="base">
                                        <p:cTn id="1746" dur="500" fill="hold"/>
                                        <p:tgtEl>
                                          <p:spTgt spid="1324"/>
                                        </p:tgtEl>
                                        <p:attrNameLst>
                                          <p:attrName>ppt_x</p:attrName>
                                        </p:attrNameLst>
                                      </p:cBhvr>
                                      <p:tavLst>
                                        <p:tav tm="0">
                                          <p:val>
                                            <p:strVal val="#ppt_x"/>
                                          </p:val>
                                        </p:tav>
                                        <p:tav tm="100000">
                                          <p:val>
                                            <p:strVal val="#ppt_x"/>
                                          </p:val>
                                        </p:tav>
                                      </p:tavLst>
                                    </p:anim>
                                    <p:anim calcmode="lin" valueType="num">
                                      <p:cBhvr additive="base">
                                        <p:cTn id="1747" dur="500" fill="hold"/>
                                        <p:tgtEl>
                                          <p:spTgt spid="1324"/>
                                        </p:tgtEl>
                                        <p:attrNameLst>
                                          <p:attrName>ppt_y</p:attrName>
                                        </p:attrNameLst>
                                      </p:cBhvr>
                                      <p:tavLst>
                                        <p:tav tm="0">
                                          <p:val>
                                            <p:strVal val="1+#ppt_h/2"/>
                                          </p:val>
                                        </p:tav>
                                        <p:tav tm="100000">
                                          <p:val>
                                            <p:strVal val="#ppt_y"/>
                                          </p:val>
                                        </p:tav>
                                      </p:tavLst>
                                    </p:anim>
                                  </p:childTnLst>
                                </p:cTn>
                              </p:par>
                              <p:par>
                                <p:cTn id="1748" presetID="2" presetClass="entr" presetSubtype="4" fill="hold" grpId="0" nodeType="withEffect">
                                  <p:stCondLst>
                                    <p:cond delay="0"/>
                                  </p:stCondLst>
                                  <p:childTnLst>
                                    <p:set>
                                      <p:cBhvr>
                                        <p:cTn id="1749" dur="1" fill="hold">
                                          <p:stCondLst>
                                            <p:cond delay="0"/>
                                          </p:stCondLst>
                                        </p:cTn>
                                        <p:tgtEl>
                                          <p:spTgt spid="1313"/>
                                        </p:tgtEl>
                                        <p:attrNameLst>
                                          <p:attrName>style.visibility</p:attrName>
                                        </p:attrNameLst>
                                      </p:cBhvr>
                                      <p:to>
                                        <p:strVal val="visible"/>
                                      </p:to>
                                    </p:set>
                                    <p:anim calcmode="lin" valueType="num">
                                      <p:cBhvr additive="base">
                                        <p:cTn id="1750" dur="500" fill="hold"/>
                                        <p:tgtEl>
                                          <p:spTgt spid="1313"/>
                                        </p:tgtEl>
                                        <p:attrNameLst>
                                          <p:attrName>ppt_x</p:attrName>
                                        </p:attrNameLst>
                                      </p:cBhvr>
                                      <p:tavLst>
                                        <p:tav tm="0">
                                          <p:val>
                                            <p:strVal val="#ppt_x"/>
                                          </p:val>
                                        </p:tav>
                                        <p:tav tm="100000">
                                          <p:val>
                                            <p:strVal val="#ppt_x"/>
                                          </p:val>
                                        </p:tav>
                                      </p:tavLst>
                                    </p:anim>
                                    <p:anim calcmode="lin" valueType="num">
                                      <p:cBhvr additive="base">
                                        <p:cTn id="1751" dur="500" fill="hold"/>
                                        <p:tgtEl>
                                          <p:spTgt spid="1313"/>
                                        </p:tgtEl>
                                        <p:attrNameLst>
                                          <p:attrName>ppt_y</p:attrName>
                                        </p:attrNameLst>
                                      </p:cBhvr>
                                      <p:tavLst>
                                        <p:tav tm="0">
                                          <p:val>
                                            <p:strVal val="1+#ppt_h/2"/>
                                          </p:val>
                                        </p:tav>
                                        <p:tav tm="100000">
                                          <p:val>
                                            <p:strVal val="#ppt_y"/>
                                          </p:val>
                                        </p:tav>
                                      </p:tavLst>
                                    </p:anim>
                                  </p:childTnLst>
                                </p:cTn>
                              </p:par>
                            </p:childTnLst>
                          </p:cTn>
                        </p:par>
                        <p:par>
                          <p:cTn id="1752" fill="hold">
                            <p:stCondLst>
                              <p:cond delay="57000"/>
                            </p:stCondLst>
                            <p:childTnLst>
                              <p:par>
                                <p:cTn id="1753" presetID="10" presetClass="entr" presetSubtype="0" fill="hold" grpId="0" nodeType="afterEffect">
                                  <p:stCondLst>
                                    <p:cond delay="0"/>
                                  </p:stCondLst>
                                  <p:childTnLst>
                                    <p:set>
                                      <p:cBhvr>
                                        <p:cTn id="1754" dur="1" fill="hold">
                                          <p:stCondLst>
                                            <p:cond delay="0"/>
                                          </p:stCondLst>
                                        </p:cTn>
                                        <p:tgtEl>
                                          <p:spTgt spid="1325"/>
                                        </p:tgtEl>
                                        <p:attrNameLst>
                                          <p:attrName>style.visibility</p:attrName>
                                        </p:attrNameLst>
                                      </p:cBhvr>
                                      <p:to>
                                        <p:strVal val="visible"/>
                                      </p:to>
                                    </p:set>
                                    <p:animEffect transition="in" filter="fade">
                                      <p:cBhvr>
                                        <p:cTn id="1755" dur="500"/>
                                        <p:tgtEl>
                                          <p:spTgt spid="1325"/>
                                        </p:tgtEl>
                                      </p:cBhvr>
                                    </p:animEffect>
                                  </p:childTnLst>
                                </p:cTn>
                              </p:par>
                              <p:par>
                                <p:cTn id="1756" presetID="21" presetClass="entr" presetSubtype="1" fill="hold" nodeType="withEffect">
                                  <p:stCondLst>
                                    <p:cond delay="0"/>
                                  </p:stCondLst>
                                  <p:childTnLst>
                                    <p:set>
                                      <p:cBhvr>
                                        <p:cTn id="1757" dur="1" fill="hold">
                                          <p:stCondLst>
                                            <p:cond delay="0"/>
                                          </p:stCondLst>
                                        </p:cTn>
                                        <p:tgtEl>
                                          <p:spTgt spid="1326"/>
                                        </p:tgtEl>
                                        <p:attrNameLst>
                                          <p:attrName>style.visibility</p:attrName>
                                        </p:attrNameLst>
                                      </p:cBhvr>
                                      <p:to>
                                        <p:strVal val="visible"/>
                                      </p:to>
                                    </p:set>
                                    <p:animEffect transition="in" filter="wheel(1)">
                                      <p:cBhvr>
                                        <p:cTn id="1758" dur="1000"/>
                                        <p:tgtEl>
                                          <p:spTgt spid="1326"/>
                                        </p:tgtEl>
                                      </p:cBhvr>
                                    </p:animEffect>
                                  </p:childTnLst>
                                </p:cTn>
                              </p:par>
                              <p:par>
                                <p:cTn id="1759" presetID="21" presetClass="entr" presetSubtype="1" fill="hold" nodeType="withEffect">
                                  <p:stCondLst>
                                    <p:cond delay="0"/>
                                  </p:stCondLst>
                                  <p:childTnLst>
                                    <p:set>
                                      <p:cBhvr>
                                        <p:cTn id="1760" dur="1" fill="hold">
                                          <p:stCondLst>
                                            <p:cond delay="0"/>
                                          </p:stCondLst>
                                        </p:cTn>
                                        <p:tgtEl>
                                          <p:spTgt spid="1330"/>
                                        </p:tgtEl>
                                        <p:attrNameLst>
                                          <p:attrName>style.visibility</p:attrName>
                                        </p:attrNameLst>
                                      </p:cBhvr>
                                      <p:to>
                                        <p:strVal val="visible"/>
                                      </p:to>
                                    </p:set>
                                    <p:animEffect transition="in" filter="wheel(1)">
                                      <p:cBhvr>
                                        <p:cTn id="1761" dur="1000"/>
                                        <p:tgtEl>
                                          <p:spTgt spid="1330"/>
                                        </p:tgtEl>
                                      </p:cBhvr>
                                    </p:animEffect>
                                  </p:childTnLst>
                                </p:cTn>
                              </p:par>
                              <p:par>
                                <p:cTn id="1762" presetID="21" presetClass="entr" presetSubtype="1" fill="hold" nodeType="withEffect">
                                  <p:stCondLst>
                                    <p:cond delay="0"/>
                                  </p:stCondLst>
                                  <p:childTnLst>
                                    <p:set>
                                      <p:cBhvr>
                                        <p:cTn id="1763" dur="1" fill="hold">
                                          <p:stCondLst>
                                            <p:cond delay="0"/>
                                          </p:stCondLst>
                                        </p:cTn>
                                        <p:tgtEl>
                                          <p:spTgt spid="1331"/>
                                        </p:tgtEl>
                                        <p:attrNameLst>
                                          <p:attrName>style.visibility</p:attrName>
                                        </p:attrNameLst>
                                      </p:cBhvr>
                                      <p:to>
                                        <p:strVal val="visible"/>
                                      </p:to>
                                    </p:set>
                                    <p:animEffect transition="in" filter="wheel(1)">
                                      <p:cBhvr>
                                        <p:cTn id="1764" dur="1000"/>
                                        <p:tgtEl>
                                          <p:spTgt spid="1331"/>
                                        </p:tgtEl>
                                      </p:cBhvr>
                                    </p:animEffect>
                                  </p:childTnLst>
                                </p:cTn>
                              </p:par>
                              <p:par>
                                <p:cTn id="1765" presetID="21" presetClass="entr" presetSubtype="1" fill="hold" nodeType="withEffect">
                                  <p:stCondLst>
                                    <p:cond delay="0"/>
                                  </p:stCondLst>
                                  <p:childTnLst>
                                    <p:set>
                                      <p:cBhvr>
                                        <p:cTn id="1766" dur="1" fill="hold">
                                          <p:stCondLst>
                                            <p:cond delay="0"/>
                                          </p:stCondLst>
                                        </p:cTn>
                                        <p:tgtEl>
                                          <p:spTgt spid="1332"/>
                                        </p:tgtEl>
                                        <p:attrNameLst>
                                          <p:attrName>style.visibility</p:attrName>
                                        </p:attrNameLst>
                                      </p:cBhvr>
                                      <p:to>
                                        <p:strVal val="visible"/>
                                      </p:to>
                                    </p:set>
                                    <p:animEffect transition="in" filter="wheel(1)">
                                      <p:cBhvr>
                                        <p:cTn id="1767" dur="1000"/>
                                        <p:tgtEl>
                                          <p:spTgt spid="1332"/>
                                        </p:tgtEl>
                                      </p:cBhvr>
                                    </p:animEffect>
                                  </p:childTnLst>
                                </p:cTn>
                              </p:par>
                              <p:par>
                                <p:cTn id="1768" presetID="21" presetClass="entr" presetSubtype="1" fill="hold" nodeType="withEffect">
                                  <p:stCondLst>
                                    <p:cond delay="0"/>
                                  </p:stCondLst>
                                  <p:childTnLst>
                                    <p:set>
                                      <p:cBhvr>
                                        <p:cTn id="1769" dur="1" fill="hold">
                                          <p:stCondLst>
                                            <p:cond delay="0"/>
                                          </p:stCondLst>
                                        </p:cTn>
                                        <p:tgtEl>
                                          <p:spTgt spid="1333"/>
                                        </p:tgtEl>
                                        <p:attrNameLst>
                                          <p:attrName>style.visibility</p:attrName>
                                        </p:attrNameLst>
                                      </p:cBhvr>
                                      <p:to>
                                        <p:strVal val="visible"/>
                                      </p:to>
                                    </p:set>
                                    <p:animEffect transition="in" filter="wheel(1)">
                                      <p:cBhvr>
                                        <p:cTn id="1770" dur="1000"/>
                                        <p:tgtEl>
                                          <p:spTgt spid="1333"/>
                                        </p:tgtEl>
                                      </p:cBhvr>
                                    </p:animEffect>
                                  </p:childTnLst>
                                </p:cTn>
                              </p:par>
                              <p:par>
                                <p:cTn id="1771" presetID="21" presetClass="entr" presetSubtype="1" fill="hold" nodeType="withEffect">
                                  <p:stCondLst>
                                    <p:cond delay="0"/>
                                  </p:stCondLst>
                                  <p:childTnLst>
                                    <p:set>
                                      <p:cBhvr>
                                        <p:cTn id="1772" dur="1" fill="hold">
                                          <p:stCondLst>
                                            <p:cond delay="0"/>
                                          </p:stCondLst>
                                        </p:cTn>
                                        <p:tgtEl>
                                          <p:spTgt spid="1334"/>
                                        </p:tgtEl>
                                        <p:attrNameLst>
                                          <p:attrName>style.visibility</p:attrName>
                                        </p:attrNameLst>
                                      </p:cBhvr>
                                      <p:to>
                                        <p:strVal val="visible"/>
                                      </p:to>
                                    </p:set>
                                    <p:animEffect transition="in" filter="wheel(1)">
                                      <p:cBhvr>
                                        <p:cTn id="1773" dur="1000"/>
                                        <p:tgtEl>
                                          <p:spTgt spid="1334"/>
                                        </p:tgtEl>
                                      </p:cBhvr>
                                    </p:animEffect>
                                  </p:childTnLst>
                                </p:cTn>
                              </p:par>
                              <p:par>
                                <p:cTn id="1774" presetID="21" presetClass="entr" presetSubtype="1" fill="hold" nodeType="withEffect">
                                  <p:stCondLst>
                                    <p:cond delay="0"/>
                                  </p:stCondLst>
                                  <p:childTnLst>
                                    <p:set>
                                      <p:cBhvr>
                                        <p:cTn id="1775" dur="1" fill="hold">
                                          <p:stCondLst>
                                            <p:cond delay="0"/>
                                          </p:stCondLst>
                                        </p:cTn>
                                        <p:tgtEl>
                                          <p:spTgt spid="1335"/>
                                        </p:tgtEl>
                                        <p:attrNameLst>
                                          <p:attrName>style.visibility</p:attrName>
                                        </p:attrNameLst>
                                      </p:cBhvr>
                                      <p:to>
                                        <p:strVal val="visible"/>
                                      </p:to>
                                    </p:set>
                                    <p:animEffect transition="in" filter="wheel(1)">
                                      <p:cBhvr>
                                        <p:cTn id="1776" dur="1000"/>
                                        <p:tgtEl>
                                          <p:spTgt spid="1335"/>
                                        </p:tgtEl>
                                      </p:cBhvr>
                                    </p:animEffect>
                                  </p:childTnLst>
                                </p:cTn>
                              </p:par>
                              <p:par>
                                <p:cTn id="1777" presetID="21" presetClass="entr" presetSubtype="1" fill="hold" nodeType="withEffect">
                                  <p:stCondLst>
                                    <p:cond delay="0"/>
                                  </p:stCondLst>
                                  <p:childTnLst>
                                    <p:set>
                                      <p:cBhvr>
                                        <p:cTn id="1778" dur="1" fill="hold">
                                          <p:stCondLst>
                                            <p:cond delay="0"/>
                                          </p:stCondLst>
                                        </p:cTn>
                                        <p:tgtEl>
                                          <p:spTgt spid="1336"/>
                                        </p:tgtEl>
                                        <p:attrNameLst>
                                          <p:attrName>style.visibility</p:attrName>
                                        </p:attrNameLst>
                                      </p:cBhvr>
                                      <p:to>
                                        <p:strVal val="visible"/>
                                      </p:to>
                                    </p:set>
                                    <p:animEffect transition="in" filter="wheel(1)">
                                      <p:cBhvr>
                                        <p:cTn id="1779" dur="1000"/>
                                        <p:tgtEl>
                                          <p:spTgt spid="1336"/>
                                        </p:tgtEl>
                                      </p:cBhvr>
                                    </p:animEffect>
                                  </p:childTnLst>
                                </p:cTn>
                              </p:par>
                              <p:par>
                                <p:cTn id="1780" presetID="21" presetClass="entr" presetSubtype="1" fill="hold" nodeType="withEffect">
                                  <p:stCondLst>
                                    <p:cond delay="0"/>
                                  </p:stCondLst>
                                  <p:childTnLst>
                                    <p:set>
                                      <p:cBhvr>
                                        <p:cTn id="1781" dur="1" fill="hold">
                                          <p:stCondLst>
                                            <p:cond delay="0"/>
                                          </p:stCondLst>
                                        </p:cTn>
                                        <p:tgtEl>
                                          <p:spTgt spid="1337"/>
                                        </p:tgtEl>
                                        <p:attrNameLst>
                                          <p:attrName>style.visibility</p:attrName>
                                        </p:attrNameLst>
                                      </p:cBhvr>
                                      <p:to>
                                        <p:strVal val="visible"/>
                                      </p:to>
                                    </p:set>
                                    <p:animEffect transition="in" filter="wheel(1)">
                                      <p:cBhvr>
                                        <p:cTn id="1782" dur="1000"/>
                                        <p:tgtEl>
                                          <p:spTgt spid="1337"/>
                                        </p:tgtEl>
                                      </p:cBhvr>
                                    </p:animEffect>
                                  </p:childTnLst>
                                </p:cTn>
                              </p:par>
                              <p:par>
                                <p:cTn id="1783" presetID="21" presetClass="entr" presetSubtype="1" fill="hold" nodeType="withEffect">
                                  <p:stCondLst>
                                    <p:cond delay="0"/>
                                  </p:stCondLst>
                                  <p:childTnLst>
                                    <p:set>
                                      <p:cBhvr>
                                        <p:cTn id="1784" dur="1" fill="hold">
                                          <p:stCondLst>
                                            <p:cond delay="0"/>
                                          </p:stCondLst>
                                        </p:cTn>
                                        <p:tgtEl>
                                          <p:spTgt spid="1327"/>
                                        </p:tgtEl>
                                        <p:attrNameLst>
                                          <p:attrName>style.visibility</p:attrName>
                                        </p:attrNameLst>
                                      </p:cBhvr>
                                      <p:to>
                                        <p:strVal val="visible"/>
                                      </p:to>
                                    </p:set>
                                    <p:animEffect transition="in" filter="wheel(1)">
                                      <p:cBhvr>
                                        <p:cTn id="1785" dur="1000"/>
                                        <p:tgtEl>
                                          <p:spTgt spid="1327"/>
                                        </p:tgtEl>
                                      </p:cBhvr>
                                    </p:animEffect>
                                  </p:childTnLst>
                                </p:cTn>
                              </p:par>
                              <p:par>
                                <p:cTn id="1786" presetID="21" presetClass="entr" presetSubtype="1" fill="hold" nodeType="withEffect">
                                  <p:stCondLst>
                                    <p:cond delay="0"/>
                                  </p:stCondLst>
                                  <p:childTnLst>
                                    <p:set>
                                      <p:cBhvr>
                                        <p:cTn id="1787" dur="1" fill="hold">
                                          <p:stCondLst>
                                            <p:cond delay="0"/>
                                          </p:stCondLst>
                                        </p:cTn>
                                        <p:tgtEl>
                                          <p:spTgt spid="1328"/>
                                        </p:tgtEl>
                                        <p:attrNameLst>
                                          <p:attrName>style.visibility</p:attrName>
                                        </p:attrNameLst>
                                      </p:cBhvr>
                                      <p:to>
                                        <p:strVal val="visible"/>
                                      </p:to>
                                    </p:set>
                                    <p:animEffect transition="in" filter="wheel(1)">
                                      <p:cBhvr>
                                        <p:cTn id="1788" dur="1000"/>
                                        <p:tgtEl>
                                          <p:spTgt spid="1328"/>
                                        </p:tgtEl>
                                      </p:cBhvr>
                                    </p:animEffect>
                                  </p:childTnLst>
                                </p:cTn>
                              </p:par>
                              <p:par>
                                <p:cTn id="1789" presetID="21" presetClass="entr" presetSubtype="1" fill="hold" nodeType="withEffect">
                                  <p:stCondLst>
                                    <p:cond delay="0"/>
                                  </p:stCondLst>
                                  <p:childTnLst>
                                    <p:set>
                                      <p:cBhvr>
                                        <p:cTn id="1790" dur="1" fill="hold">
                                          <p:stCondLst>
                                            <p:cond delay="0"/>
                                          </p:stCondLst>
                                        </p:cTn>
                                        <p:tgtEl>
                                          <p:spTgt spid="1329"/>
                                        </p:tgtEl>
                                        <p:attrNameLst>
                                          <p:attrName>style.visibility</p:attrName>
                                        </p:attrNameLst>
                                      </p:cBhvr>
                                      <p:to>
                                        <p:strVal val="visible"/>
                                      </p:to>
                                    </p:set>
                                    <p:animEffect transition="in" filter="wheel(1)">
                                      <p:cBhvr>
                                        <p:cTn id="1791" dur="1000"/>
                                        <p:tgtEl>
                                          <p:spTgt spid="1329"/>
                                        </p:tgtEl>
                                      </p:cBhvr>
                                    </p:animEffect>
                                  </p:childTnLst>
                                </p:cTn>
                              </p:par>
                              <p:par>
                                <p:cTn id="1792" presetID="21" presetClass="entr" presetSubtype="1" fill="hold" grpId="0" nodeType="withEffect">
                                  <p:stCondLst>
                                    <p:cond delay="0"/>
                                  </p:stCondLst>
                                  <p:childTnLst>
                                    <p:set>
                                      <p:cBhvr>
                                        <p:cTn id="1793" dur="1" fill="hold">
                                          <p:stCondLst>
                                            <p:cond delay="0"/>
                                          </p:stCondLst>
                                        </p:cTn>
                                        <p:tgtEl>
                                          <p:spTgt spid="1350"/>
                                        </p:tgtEl>
                                        <p:attrNameLst>
                                          <p:attrName>style.visibility</p:attrName>
                                        </p:attrNameLst>
                                      </p:cBhvr>
                                      <p:to>
                                        <p:strVal val="visible"/>
                                      </p:to>
                                    </p:set>
                                    <p:animEffect transition="in" filter="wheel(1)">
                                      <p:cBhvr>
                                        <p:cTn id="1794" dur="1000"/>
                                        <p:tgtEl>
                                          <p:spTgt spid="1350"/>
                                        </p:tgtEl>
                                      </p:cBhvr>
                                    </p:animEffect>
                                  </p:childTnLst>
                                </p:cTn>
                              </p:par>
                              <p:par>
                                <p:cTn id="1795" presetID="21" presetClass="entr" presetSubtype="1" fill="hold" grpId="0" nodeType="withEffect">
                                  <p:stCondLst>
                                    <p:cond delay="0"/>
                                  </p:stCondLst>
                                  <p:childTnLst>
                                    <p:set>
                                      <p:cBhvr>
                                        <p:cTn id="1796" dur="1" fill="hold">
                                          <p:stCondLst>
                                            <p:cond delay="0"/>
                                          </p:stCondLst>
                                        </p:cTn>
                                        <p:tgtEl>
                                          <p:spTgt spid="1355"/>
                                        </p:tgtEl>
                                        <p:attrNameLst>
                                          <p:attrName>style.visibility</p:attrName>
                                        </p:attrNameLst>
                                      </p:cBhvr>
                                      <p:to>
                                        <p:strVal val="visible"/>
                                      </p:to>
                                    </p:set>
                                    <p:animEffect transition="in" filter="wheel(1)">
                                      <p:cBhvr>
                                        <p:cTn id="1797" dur="1000"/>
                                        <p:tgtEl>
                                          <p:spTgt spid="1355"/>
                                        </p:tgtEl>
                                      </p:cBhvr>
                                    </p:animEffect>
                                  </p:childTnLst>
                                </p:cTn>
                              </p:par>
                              <p:par>
                                <p:cTn id="1798" presetID="21" presetClass="entr" presetSubtype="1" fill="hold" grpId="0" nodeType="withEffect">
                                  <p:stCondLst>
                                    <p:cond delay="0"/>
                                  </p:stCondLst>
                                  <p:childTnLst>
                                    <p:set>
                                      <p:cBhvr>
                                        <p:cTn id="1799" dur="1" fill="hold">
                                          <p:stCondLst>
                                            <p:cond delay="0"/>
                                          </p:stCondLst>
                                        </p:cTn>
                                        <p:tgtEl>
                                          <p:spTgt spid="1357"/>
                                        </p:tgtEl>
                                        <p:attrNameLst>
                                          <p:attrName>style.visibility</p:attrName>
                                        </p:attrNameLst>
                                      </p:cBhvr>
                                      <p:to>
                                        <p:strVal val="visible"/>
                                      </p:to>
                                    </p:set>
                                    <p:animEffect transition="in" filter="wheel(1)">
                                      <p:cBhvr>
                                        <p:cTn id="1800" dur="1000"/>
                                        <p:tgtEl>
                                          <p:spTgt spid="1357"/>
                                        </p:tgtEl>
                                      </p:cBhvr>
                                    </p:animEffect>
                                  </p:childTnLst>
                                </p:cTn>
                              </p:par>
                              <p:par>
                                <p:cTn id="1801" presetID="21" presetClass="entr" presetSubtype="1" fill="hold" grpId="0" nodeType="withEffect">
                                  <p:stCondLst>
                                    <p:cond delay="0"/>
                                  </p:stCondLst>
                                  <p:childTnLst>
                                    <p:set>
                                      <p:cBhvr>
                                        <p:cTn id="1802" dur="1" fill="hold">
                                          <p:stCondLst>
                                            <p:cond delay="0"/>
                                          </p:stCondLst>
                                        </p:cTn>
                                        <p:tgtEl>
                                          <p:spTgt spid="1356"/>
                                        </p:tgtEl>
                                        <p:attrNameLst>
                                          <p:attrName>style.visibility</p:attrName>
                                        </p:attrNameLst>
                                      </p:cBhvr>
                                      <p:to>
                                        <p:strVal val="visible"/>
                                      </p:to>
                                    </p:set>
                                    <p:animEffect transition="in" filter="wheel(1)">
                                      <p:cBhvr>
                                        <p:cTn id="1803" dur="1000"/>
                                        <p:tgtEl>
                                          <p:spTgt spid="1356"/>
                                        </p:tgtEl>
                                      </p:cBhvr>
                                    </p:animEffect>
                                  </p:childTnLst>
                                </p:cTn>
                              </p:par>
                              <p:par>
                                <p:cTn id="1804" presetID="21" presetClass="entr" presetSubtype="1" fill="hold" grpId="0" nodeType="withEffect">
                                  <p:stCondLst>
                                    <p:cond delay="0"/>
                                  </p:stCondLst>
                                  <p:childTnLst>
                                    <p:set>
                                      <p:cBhvr>
                                        <p:cTn id="1805" dur="1" fill="hold">
                                          <p:stCondLst>
                                            <p:cond delay="0"/>
                                          </p:stCondLst>
                                        </p:cTn>
                                        <p:tgtEl>
                                          <p:spTgt spid="1358"/>
                                        </p:tgtEl>
                                        <p:attrNameLst>
                                          <p:attrName>style.visibility</p:attrName>
                                        </p:attrNameLst>
                                      </p:cBhvr>
                                      <p:to>
                                        <p:strVal val="visible"/>
                                      </p:to>
                                    </p:set>
                                    <p:animEffect transition="in" filter="wheel(1)">
                                      <p:cBhvr>
                                        <p:cTn id="1806" dur="1000"/>
                                        <p:tgtEl>
                                          <p:spTgt spid="1358"/>
                                        </p:tgtEl>
                                      </p:cBhvr>
                                    </p:animEffect>
                                  </p:childTnLst>
                                </p:cTn>
                              </p:par>
                              <p:par>
                                <p:cTn id="1807" presetID="21" presetClass="entr" presetSubtype="1" fill="hold" grpId="0" nodeType="withEffect">
                                  <p:stCondLst>
                                    <p:cond delay="0"/>
                                  </p:stCondLst>
                                  <p:childTnLst>
                                    <p:set>
                                      <p:cBhvr>
                                        <p:cTn id="1808" dur="1" fill="hold">
                                          <p:stCondLst>
                                            <p:cond delay="0"/>
                                          </p:stCondLst>
                                        </p:cTn>
                                        <p:tgtEl>
                                          <p:spTgt spid="1359"/>
                                        </p:tgtEl>
                                        <p:attrNameLst>
                                          <p:attrName>style.visibility</p:attrName>
                                        </p:attrNameLst>
                                      </p:cBhvr>
                                      <p:to>
                                        <p:strVal val="visible"/>
                                      </p:to>
                                    </p:set>
                                    <p:animEffect transition="in" filter="wheel(1)">
                                      <p:cBhvr>
                                        <p:cTn id="1809" dur="1000"/>
                                        <p:tgtEl>
                                          <p:spTgt spid="1359"/>
                                        </p:tgtEl>
                                      </p:cBhvr>
                                    </p:animEffect>
                                  </p:childTnLst>
                                </p:cTn>
                              </p:par>
                              <p:par>
                                <p:cTn id="1810" presetID="21" presetClass="entr" presetSubtype="1" fill="hold" grpId="0" nodeType="withEffect">
                                  <p:stCondLst>
                                    <p:cond delay="0"/>
                                  </p:stCondLst>
                                  <p:childTnLst>
                                    <p:set>
                                      <p:cBhvr>
                                        <p:cTn id="1811" dur="1" fill="hold">
                                          <p:stCondLst>
                                            <p:cond delay="0"/>
                                          </p:stCondLst>
                                        </p:cTn>
                                        <p:tgtEl>
                                          <p:spTgt spid="1360"/>
                                        </p:tgtEl>
                                        <p:attrNameLst>
                                          <p:attrName>style.visibility</p:attrName>
                                        </p:attrNameLst>
                                      </p:cBhvr>
                                      <p:to>
                                        <p:strVal val="visible"/>
                                      </p:to>
                                    </p:set>
                                    <p:animEffect transition="in" filter="wheel(1)">
                                      <p:cBhvr>
                                        <p:cTn id="1812" dur="1000"/>
                                        <p:tgtEl>
                                          <p:spTgt spid="1360"/>
                                        </p:tgtEl>
                                      </p:cBhvr>
                                    </p:animEffect>
                                  </p:childTnLst>
                                </p:cTn>
                              </p:par>
                              <p:par>
                                <p:cTn id="1813" presetID="21" presetClass="entr" presetSubtype="1" fill="hold" grpId="0" nodeType="withEffect">
                                  <p:stCondLst>
                                    <p:cond delay="0"/>
                                  </p:stCondLst>
                                  <p:childTnLst>
                                    <p:set>
                                      <p:cBhvr>
                                        <p:cTn id="1814" dur="1" fill="hold">
                                          <p:stCondLst>
                                            <p:cond delay="0"/>
                                          </p:stCondLst>
                                        </p:cTn>
                                        <p:tgtEl>
                                          <p:spTgt spid="1354"/>
                                        </p:tgtEl>
                                        <p:attrNameLst>
                                          <p:attrName>style.visibility</p:attrName>
                                        </p:attrNameLst>
                                      </p:cBhvr>
                                      <p:to>
                                        <p:strVal val="visible"/>
                                      </p:to>
                                    </p:set>
                                    <p:animEffect transition="in" filter="wheel(1)">
                                      <p:cBhvr>
                                        <p:cTn id="1815" dur="1000"/>
                                        <p:tgtEl>
                                          <p:spTgt spid="1354"/>
                                        </p:tgtEl>
                                      </p:cBhvr>
                                    </p:animEffect>
                                  </p:childTnLst>
                                </p:cTn>
                              </p:par>
                              <p:par>
                                <p:cTn id="1816" presetID="21" presetClass="entr" presetSubtype="1" fill="hold" grpId="0" nodeType="withEffect">
                                  <p:stCondLst>
                                    <p:cond delay="0"/>
                                  </p:stCondLst>
                                  <p:childTnLst>
                                    <p:set>
                                      <p:cBhvr>
                                        <p:cTn id="1817" dur="1" fill="hold">
                                          <p:stCondLst>
                                            <p:cond delay="0"/>
                                          </p:stCondLst>
                                        </p:cTn>
                                        <p:tgtEl>
                                          <p:spTgt spid="1353"/>
                                        </p:tgtEl>
                                        <p:attrNameLst>
                                          <p:attrName>style.visibility</p:attrName>
                                        </p:attrNameLst>
                                      </p:cBhvr>
                                      <p:to>
                                        <p:strVal val="visible"/>
                                      </p:to>
                                    </p:set>
                                    <p:animEffect transition="in" filter="wheel(1)">
                                      <p:cBhvr>
                                        <p:cTn id="1818" dur="1000"/>
                                        <p:tgtEl>
                                          <p:spTgt spid="1353"/>
                                        </p:tgtEl>
                                      </p:cBhvr>
                                    </p:animEffect>
                                  </p:childTnLst>
                                </p:cTn>
                              </p:par>
                              <p:par>
                                <p:cTn id="1819" presetID="21" presetClass="entr" presetSubtype="1" fill="hold" grpId="0" nodeType="withEffect">
                                  <p:stCondLst>
                                    <p:cond delay="0"/>
                                  </p:stCondLst>
                                  <p:childTnLst>
                                    <p:set>
                                      <p:cBhvr>
                                        <p:cTn id="1820" dur="1" fill="hold">
                                          <p:stCondLst>
                                            <p:cond delay="0"/>
                                          </p:stCondLst>
                                        </p:cTn>
                                        <p:tgtEl>
                                          <p:spTgt spid="1361"/>
                                        </p:tgtEl>
                                        <p:attrNameLst>
                                          <p:attrName>style.visibility</p:attrName>
                                        </p:attrNameLst>
                                      </p:cBhvr>
                                      <p:to>
                                        <p:strVal val="visible"/>
                                      </p:to>
                                    </p:set>
                                    <p:animEffect transition="in" filter="wheel(1)">
                                      <p:cBhvr>
                                        <p:cTn id="1821" dur="1000"/>
                                        <p:tgtEl>
                                          <p:spTgt spid="1361"/>
                                        </p:tgtEl>
                                      </p:cBhvr>
                                    </p:animEffect>
                                  </p:childTnLst>
                                </p:cTn>
                              </p:par>
                              <p:par>
                                <p:cTn id="1822" presetID="21" presetClass="entr" presetSubtype="1" fill="hold" grpId="0" nodeType="withEffect">
                                  <p:stCondLst>
                                    <p:cond delay="0"/>
                                  </p:stCondLst>
                                  <p:childTnLst>
                                    <p:set>
                                      <p:cBhvr>
                                        <p:cTn id="1823" dur="1" fill="hold">
                                          <p:stCondLst>
                                            <p:cond delay="0"/>
                                          </p:stCondLst>
                                        </p:cTn>
                                        <p:tgtEl>
                                          <p:spTgt spid="1352"/>
                                        </p:tgtEl>
                                        <p:attrNameLst>
                                          <p:attrName>style.visibility</p:attrName>
                                        </p:attrNameLst>
                                      </p:cBhvr>
                                      <p:to>
                                        <p:strVal val="visible"/>
                                      </p:to>
                                    </p:set>
                                    <p:animEffect transition="in" filter="wheel(1)">
                                      <p:cBhvr>
                                        <p:cTn id="1824" dur="1000"/>
                                        <p:tgtEl>
                                          <p:spTgt spid="1352"/>
                                        </p:tgtEl>
                                      </p:cBhvr>
                                    </p:animEffect>
                                  </p:childTnLst>
                                </p:cTn>
                              </p:par>
                              <p:par>
                                <p:cTn id="1825" presetID="21" presetClass="entr" presetSubtype="1" fill="hold" grpId="0" nodeType="withEffect">
                                  <p:stCondLst>
                                    <p:cond delay="0"/>
                                  </p:stCondLst>
                                  <p:childTnLst>
                                    <p:set>
                                      <p:cBhvr>
                                        <p:cTn id="1826" dur="1" fill="hold">
                                          <p:stCondLst>
                                            <p:cond delay="0"/>
                                          </p:stCondLst>
                                        </p:cTn>
                                        <p:tgtEl>
                                          <p:spTgt spid="1351"/>
                                        </p:tgtEl>
                                        <p:attrNameLst>
                                          <p:attrName>style.visibility</p:attrName>
                                        </p:attrNameLst>
                                      </p:cBhvr>
                                      <p:to>
                                        <p:strVal val="visible"/>
                                      </p:to>
                                    </p:set>
                                    <p:animEffect transition="in" filter="wheel(1)">
                                      <p:cBhvr>
                                        <p:cTn id="1827" dur="1000"/>
                                        <p:tgtEl>
                                          <p:spTgt spid="1351"/>
                                        </p:tgtEl>
                                      </p:cBhvr>
                                    </p:animEffect>
                                  </p:childTnLst>
                                </p:cTn>
                              </p:par>
                            </p:childTnLst>
                          </p:cTn>
                        </p:par>
                        <p:par>
                          <p:cTn id="1828" fill="hold">
                            <p:stCondLst>
                              <p:cond delay="58000"/>
                            </p:stCondLst>
                            <p:childTnLst>
                              <p:par>
                                <p:cTn id="1829" presetID="1" presetClass="exit" presetSubtype="0" fill="hold" nodeType="afterEffect">
                                  <p:stCondLst>
                                    <p:cond delay="1000"/>
                                  </p:stCondLst>
                                  <p:childTnLst>
                                    <p:set>
                                      <p:cBhvr>
                                        <p:cTn id="1830" dur="1" fill="hold">
                                          <p:stCondLst>
                                            <p:cond delay="0"/>
                                          </p:stCondLst>
                                        </p:cTn>
                                        <p:tgtEl>
                                          <p:spTgt spid="1326"/>
                                        </p:tgtEl>
                                        <p:attrNameLst>
                                          <p:attrName>style.visibility</p:attrName>
                                        </p:attrNameLst>
                                      </p:cBhvr>
                                      <p:to>
                                        <p:strVal val="hidden"/>
                                      </p:to>
                                    </p:set>
                                  </p:childTnLst>
                                </p:cTn>
                              </p:par>
                              <p:par>
                                <p:cTn id="1831" presetID="1" presetClass="exit" presetSubtype="0" fill="hold" nodeType="withEffect">
                                  <p:stCondLst>
                                    <p:cond delay="1000"/>
                                  </p:stCondLst>
                                  <p:childTnLst>
                                    <p:set>
                                      <p:cBhvr>
                                        <p:cTn id="1832" dur="1" fill="hold">
                                          <p:stCondLst>
                                            <p:cond delay="0"/>
                                          </p:stCondLst>
                                        </p:cTn>
                                        <p:tgtEl>
                                          <p:spTgt spid="1330"/>
                                        </p:tgtEl>
                                        <p:attrNameLst>
                                          <p:attrName>style.visibility</p:attrName>
                                        </p:attrNameLst>
                                      </p:cBhvr>
                                      <p:to>
                                        <p:strVal val="hidden"/>
                                      </p:to>
                                    </p:set>
                                  </p:childTnLst>
                                </p:cTn>
                              </p:par>
                              <p:par>
                                <p:cTn id="1833" presetID="1" presetClass="exit" presetSubtype="0" fill="hold" nodeType="withEffect">
                                  <p:stCondLst>
                                    <p:cond delay="1000"/>
                                  </p:stCondLst>
                                  <p:childTnLst>
                                    <p:set>
                                      <p:cBhvr>
                                        <p:cTn id="1834" dur="1" fill="hold">
                                          <p:stCondLst>
                                            <p:cond delay="0"/>
                                          </p:stCondLst>
                                        </p:cTn>
                                        <p:tgtEl>
                                          <p:spTgt spid="1331"/>
                                        </p:tgtEl>
                                        <p:attrNameLst>
                                          <p:attrName>style.visibility</p:attrName>
                                        </p:attrNameLst>
                                      </p:cBhvr>
                                      <p:to>
                                        <p:strVal val="hidden"/>
                                      </p:to>
                                    </p:set>
                                  </p:childTnLst>
                                </p:cTn>
                              </p:par>
                              <p:par>
                                <p:cTn id="1835" presetID="1" presetClass="exit" presetSubtype="0" fill="hold" nodeType="withEffect">
                                  <p:stCondLst>
                                    <p:cond delay="1000"/>
                                  </p:stCondLst>
                                  <p:childTnLst>
                                    <p:set>
                                      <p:cBhvr>
                                        <p:cTn id="1836" dur="1" fill="hold">
                                          <p:stCondLst>
                                            <p:cond delay="0"/>
                                          </p:stCondLst>
                                        </p:cTn>
                                        <p:tgtEl>
                                          <p:spTgt spid="1332"/>
                                        </p:tgtEl>
                                        <p:attrNameLst>
                                          <p:attrName>style.visibility</p:attrName>
                                        </p:attrNameLst>
                                      </p:cBhvr>
                                      <p:to>
                                        <p:strVal val="hidden"/>
                                      </p:to>
                                    </p:set>
                                  </p:childTnLst>
                                </p:cTn>
                              </p:par>
                              <p:par>
                                <p:cTn id="1837" presetID="1" presetClass="exit" presetSubtype="0" fill="hold" nodeType="withEffect">
                                  <p:stCondLst>
                                    <p:cond delay="1000"/>
                                  </p:stCondLst>
                                  <p:childTnLst>
                                    <p:set>
                                      <p:cBhvr>
                                        <p:cTn id="1838" dur="1" fill="hold">
                                          <p:stCondLst>
                                            <p:cond delay="0"/>
                                          </p:stCondLst>
                                        </p:cTn>
                                        <p:tgtEl>
                                          <p:spTgt spid="1333"/>
                                        </p:tgtEl>
                                        <p:attrNameLst>
                                          <p:attrName>style.visibility</p:attrName>
                                        </p:attrNameLst>
                                      </p:cBhvr>
                                      <p:to>
                                        <p:strVal val="hidden"/>
                                      </p:to>
                                    </p:set>
                                  </p:childTnLst>
                                </p:cTn>
                              </p:par>
                              <p:par>
                                <p:cTn id="1839" presetID="1" presetClass="exit" presetSubtype="0" fill="hold" nodeType="withEffect">
                                  <p:stCondLst>
                                    <p:cond delay="1000"/>
                                  </p:stCondLst>
                                  <p:childTnLst>
                                    <p:set>
                                      <p:cBhvr>
                                        <p:cTn id="1840" dur="1" fill="hold">
                                          <p:stCondLst>
                                            <p:cond delay="0"/>
                                          </p:stCondLst>
                                        </p:cTn>
                                        <p:tgtEl>
                                          <p:spTgt spid="1334"/>
                                        </p:tgtEl>
                                        <p:attrNameLst>
                                          <p:attrName>style.visibility</p:attrName>
                                        </p:attrNameLst>
                                      </p:cBhvr>
                                      <p:to>
                                        <p:strVal val="hidden"/>
                                      </p:to>
                                    </p:set>
                                  </p:childTnLst>
                                </p:cTn>
                              </p:par>
                              <p:par>
                                <p:cTn id="1841" presetID="1" presetClass="exit" presetSubtype="0" fill="hold" nodeType="withEffect">
                                  <p:stCondLst>
                                    <p:cond delay="1000"/>
                                  </p:stCondLst>
                                  <p:childTnLst>
                                    <p:set>
                                      <p:cBhvr>
                                        <p:cTn id="1842" dur="1" fill="hold">
                                          <p:stCondLst>
                                            <p:cond delay="0"/>
                                          </p:stCondLst>
                                        </p:cTn>
                                        <p:tgtEl>
                                          <p:spTgt spid="1335"/>
                                        </p:tgtEl>
                                        <p:attrNameLst>
                                          <p:attrName>style.visibility</p:attrName>
                                        </p:attrNameLst>
                                      </p:cBhvr>
                                      <p:to>
                                        <p:strVal val="hidden"/>
                                      </p:to>
                                    </p:set>
                                  </p:childTnLst>
                                </p:cTn>
                              </p:par>
                              <p:par>
                                <p:cTn id="1843" presetID="1" presetClass="exit" presetSubtype="0" fill="hold" nodeType="withEffect">
                                  <p:stCondLst>
                                    <p:cond delay="1000"/>
                                  </p:stCondLst>
                                  <p:childTnLst>
                                    <p:set>
                                      <p:cBhvr>
                                        <p:cTn id="1844" dur="1" fill="hold">
                                          <p:stCondLst>
                                            <p:cond delay="0"/>
                                          </p:stCondLst>
                                        </p:cTn>
                                        <p:tgtEl>
                                          <p:spTgt spid="1336"/>
                                        </p:tgtEl>
                                        <p:attrNameLst>
                                          <p:attrName>style.visibility</p:attrName>
                                        </p:attrNameLst>
                                      </p:cBhvr>
                                      <p:to>
                                        <p:strVal val="hidden"/>
                                      </p:to>
                                    </p:set>
                                  </p:childTnLst>
                                </p:cTn>
                              </p:par>
                              <p:par>
                                <p:cTn id="1845" presetID="1" presetClass="exit" presetSubtype="0" fill="hold" nodeType="withEffect">
                                  <p:stCondLst>
                                    <p:cond delay="1000"/>
                                  </p:stCondLst>
                                  <p:childTnLst>
                                    <p:set>
                                      <p:cBhvr>
                                        <p:cTn id="1846" dur="1" fill="hold">
                                          <p:stCondLst>
                                            <p:cond delay="0"/>
                                          </p:stCondLst>
                                        </p:cTn>
                                        <p:tgtEl>
                                          <p:spTgt spid="1337"/>
                                        </p:tgtEl>
                                        <p:attrNameLst>
                                          <p:attrName>style.visibility</p:attrName>
                                        </p:attrNameLst>
                                      </p:cBhvr>
                                      <p:to>
                                        <p:strVal val="hidden"/>
                                      </p:to>
                                    </p:set>
                                  </p:childTnLst>
                                </p:cTn>
                              </p:par>
                              <p:par>
                                <p:cTn id="1847" presetID="1" presetClass="exit" presetSubtype="0" fill="hold" nodeType="withEffect">
                                  <p:stCondLst>
                                    <p:cond delay="1000"/>
                                  </p:stCondLst>
                                  <p:childTnLst>
                                    <p:set>
                                      <p:cBhvr>
                                        <p:cTn id="1848" dur="1" fill="hold">
                                          <p:stCondLst>
                                            <p:cond delay="0"/>
                                          </p:stCondLst>
                                        </p:cTn>
                                        <p:tgtEl>
                                          <p:spTgt spid="1327"/>
                                        </p:tgtEl>
                                        <p:attrNameLst>
                                          <p:attrName>style.visibility</p:attrName>
                                        </p:attrNameLst>
                                      </p:cBhvr>
                                      <p:to>
                                        <p:strVal val="hidden"/>
                                      </p:to>
                                    </p:set>
                                  </p:childTnLst>
                                </p:cTn>
                              </p:par>
                              <p:par>
                                <p:cTn id="1849" presetID="1" presetClass="exit" presetSubtype="0" fill="hold" nodeType="withEffect">
                                  <p:stCondLst>
                                    <p:cond delay="1000"/>
                                  </p:stCondLst>
                                  <p:childTnLst>
                                    <p:set>
                                      <p:cBhvr>
                                        <p:cTn id="1850" dur="1" fill="hold">
                                          <p:stCondLst>
                                            <p:cond delay="0"/>
                                          </p:stCondLst>
                                        </p:cTn>
                                        <p:tgtEl>
                                          <p:spTgt spid="1328"/>
                                        </p:tgtEl>
                                        <p:attrNameLst>
                                          <p:attrName>style.visibility</p:attrName>
                                        </p:attrNameLst>
                                      </p:cBhvr>
                                      <p:to>
                                        <p:strVal val="hidden"/>
                                      </p:to>
                                    </p:set>
                                  </p:childTnLst>
                                </p:cTn>
                              </p:par>
                              <p:par>
                                <p:cTn id="1851" presetID="1" presetClass="exit" presetSubtype="0" fill="hold" nodeType="withEffect">
                                  <p:stCondLst>
                                    <p:cond delay="1000"/>
                                  </p:stCondLst>
                                  <p:childTnLst>
                                    <p:set>
                                      <p:cBhvr>
                                        <p:cTn id="1852" dur="1" fill="hold">
                                          <p:stCondLst>
                                            <p:cond delay="0"/>
                                          </p:stCondLst>
                                        </p:cTn>
                                        <p:tgtEl>
                                          <p:spTgt spid="1329"/>
                                        </p:tgtEl>
                                        <p:attrNameLst>
                                          <p:attrName>style.visibility</p:attrName>
                                        </p:attrNameLst>
                                      </p:cBhvr>
                                      <p:to>
                                        <p:strVal val="hidden"/>
                                      </p:to>
                                    </p:set>
                                  </p:childTnLst>
                                </p:cTn>
                              </p:par>
                              <p:par>
                                <p:cTn id="1853" presetID="1" presetClass="exit" presetSubtype="0" fill="hold" grpId="1" nodeType="withEffect">
                                  <p:stCondLst>
                                    <p:cond delay="1000"/>
                                  </p:stCondLst>
                                  <p:childTnLst>
                                    <p:set>
                                      <p:cBhvr>
                                        <p:cTn id="1854" dur="1" fill="hold">
                                          <p:stCondLst>
                                            <p:cond delay="0"/>
                                          </p:stCondLst>
                                        </p:cTn>
                                        <p:tgtEl>
                                          <p:spTgt spid="1350"/>
                                        </p:tgtEl>
                                        <p:attrNameLst>
                                          <p:attrName>style.visibility</p:attrName>
                                        </p:attrNameLst>
                                      </p:cBhvr>
                                      <p:to>
                                        <p:strVal val="hidden"/>
                                      </p:to>
                                    </p:set>
                                  </p:childTnLst>
                                </p:cTn>
                              </p:par>
                              <p:par>
                                <p:cTn id="1855" presetID="1" presetClass="exit" presetSubtype="0" fill="hold" grpId="1" nodeType="withEffect">
                                  <p:stCondLst>
                                    <p:cond delay="1000"/>
                                  </p:stCondLst>
                                  <p:childTnLst>
                                    <p:set>
                                      <p:cBhvr>
                                        <p:cTn id="1856" dur="1" fill="hold">
                                          <p:stCondLst>
                                            <p:cond delay="0"/>
                                          </p:stCondLst>
                                        </p:cTn>
                                        <p:tgtEl>
                                          <p:spTgt spid="1355"/>
                                        </p:tgtEl>
                                        <p:attrNameLst>
                                          <p:attrName>style.visibility</p:attrName>
                                        </p:attrNameLst>
                                      </p:cBhvr>
                                      <p:to>
                                        <p:strVal val="hidden"/>
                                      </p:to>
                                    </p:set>
                                  </p:childTnLst>
                                </p:cTn>
                              </p:par>
                              <p:par>
                                <p:cTn id="1857" presetID="1" presetClass="exit" presetSubtype="0" fill="hold" grpId="1" nodeType="withEffect">
                                  <p:stCondLst>
                                    <p:cond delay="1000"/>
                                  </p:stCondLst>
                                  <p:childTnLst>
                                    <p:set>
                                      <p:cBhvr>
                                        <p:cTn id="1858" dur="1" fill="hold">
                                          <p:stCondLst>
                                            <p:cond delay="0"/>
                                          </p:stCondLst>
                                        </p:cTn>
                                        <p:tgtEl>
                                          <p:spTgt spid="1357"/>
                                        </p:tgtEl>
                                        <p:attrNameLst>
                                          <p:attrName>style.visibility</p:attrName>
                                        </p:attrNameLst>
                                      </p:cBhvr>
                                      <p:to>
                                        <p:strVal val="hidden"/>
                                      </p:to>
                                    </p:set>
                                  </p:childTnLst>
                                </p:cTn>
                              </p:par>
                              <p:par>
                                <p:cTn id="1859" presetID="1" presetClass="exit" presetSubtype="0" fill="hold" grpId="1" nodeType="withEffect">
                                  <p:stCondLst>
                                    <p:cond delay="1000"/>
                                  </p:stCondLst>
                                  <p:childTnLst>
                                    <p:set>
                                      <p:cBhvr>
                                        <p:cTn id="1860" dur="1" fill="hold">
                                          <p:stCondLst>
                                            <p:cond delay="0"/>
                                          </p:stCondLst>
                                        </p:cTn>
                                        <p:tgtEl>
                                          <p:spTgt spid="1356"/>
                                        </p:tgtEl>
                                        <p:attrNameLst>
                                          <p:attrName>style.visibility</p:attrName>
                                        </p:attrNameLst>
                                      </p:cBhvr>
                                      <p:to>
                                        <p:strVal val="hidden"/>
                                      </p:to>
                                    </p:set>
                                  </p:childTnLst>
                                </p:cTn>
                              </p:par>
                              <p:par>
                                <p:cTn id="1861" presetID="1" presetClass="exit" presetSubtype="0" fill="hold" grpId="1" nodeType="withEffect">
                                  <p:stCondLst>
                                    <p:cond delay="1000"/>
                                  </p:stCondLst>
                                  <p:childTnLst>
                                    <p:set>
                                      <p:cBhvr>
                                        <p:cTn id="1862" dur="1" fill="hold">
                                          <p:stCondLst>
                                            <p:cond delay="0"/>
                                          </p:stCondLst>
                                        </p:cTn>
                                        <p:tgtEl>
                                          <p:spTgt spid="1358"/>
                                        </p:tgtEl>
                                        <p:attrNameLst>
                                          <p:attrName>style.visibility</p:attrName>
                                        </p:attrNameLst>
                                      </p:cBhvr>
                                      <p:to>
                                        <p:strVal val="hidden"/>
                                      </p:to>
                                    </p:set>
                                  </p:childTnLst>
                                </p:cTn>
                              </p:par>
                              <p:par>
                                <p:cTn id="1863" presetID="1" presetClass="exit" presetSubtype="0" fill="hold" grpId="1" nodeType="withEffect">
                                  <p:stCondLst>
                                    <p:cond delay="1000"/>
                                  </p:stCondLst>
                                  <p:childTnLst>
                                    <p:set>
                                      <p:cBhvr>
                                        <p:cTn id="1864" dur="1" fill="hold">
                                          <p:stCondLst>
                                            <p:cond delay="0"/>
                                          </p:stCondLst>
                                        </p:cTn>
                                        <p:tgtEl>
                                          <p:spTgt spid="1359"/>
                                        </p:tgtEl>
                                        <p:attrNameLst>
                                          <p:attrName>style.visibility</p:attrName>
                                        </p:attrNameLst>
                                      </p:cBhvr>
                                      <p:to>
                                        <p:strVal val="hidden"/>
                                      </p:to>
                                    </p:set>
                                  </p:childTnLst>
                                </p:cTn>
                              </p:par>
                              <p:par>
                                <p:cTn id="1865" presetID="1" presetClass="exit" presetSubtype="0" fill="hold" grpId="1" nodeType="withEffect">
                                  <p:stCondLst>
                                    <p:cond delay="1000"/>
                                  </p:stCondLst>
                                  <p:childTnLst>
                                    <p:set>
                                      <p:cBhvr>
                                        <p:cTn id="1866" dur="1" fill="hold">
                                          <p:stCondLst>
                                            <p:cond delay="0"/>
                                          </p:stCondLst>
                                        </p:cTn>
                                        <p:tgtEl>
                                          <p:spTgt spid="1360"/>
                                        </p:tgtEl>
                                        <p:attrNameLst>
                                          <p:attrName>style.visibility</p:attrName>
                                        </p:attrNameLst>
                                      </p:cBhvr>
                                      <p:to>
                                        <p:strVal val="hidden"/>
                                      </p:to>
                                    </p:set>
                                  </p:childTnLst>
                                </p:cTn>
                              </p:par>
                              <p:par>
                                <p:cTn id="1867" presetID="1" presetClass="exit" presetSubtype="0" fill="hold" grpId="1" nodeType="withEffect">
                                  <p:stCondLst>
                                    <p:cond delay="1000"/>
                                  </p:stCondLst>
                                  <p:childTnLst>
                                    <p:set>
                                      <p:cBhvr>
                                        <p:cTn id="1868" dur="1" fill="hold">
                                          <p:stCondLst>
                                            <p:cond delay="0"/>
                                          </p:stCondLst>
                                        </p:cTn>
                                        <p:tgtEl>
                                          <p:spTgt spid="1354"/>
                                        </p:tgtEl>
                                        <p:attrNameLst>
                                          <p:attrName>style.visibility</p:attrName>
                                        </p:attrNameLst>
                                      </p:cBhvr>
                                      <p:to>
                                        <p:strVal val="hidden"/>
                                      </p:to>
                                    </p:set>
                                  </p:childTnLst>
                                </p:cTn>
                              </p:par>
                              <p:par>
                                <p:cTn id="1869" presetID="1" presetClass="exit" presetSubtype="0" fill="hold" grpId="1" nodeType="withEffect">
                                  <p:stCondLst>
                                    <p:cond delay="1000"/>
                                  </p:stCondLst>
                                  <p:childTnLst>
                                    <p:set>
                                      <p:cBhvr>
                                        <p:cTn id="1870" dur="1" fill="hold">
                                          <p:stCondLst>
                                            <p:cond delay="0"/>
                                          </p:stCondLst>
                                        </p:cTn>
                                        <p:tgtEl>
                                          <p:spTgt spid="1353"/>
                                        </p:tgtEl>
                                        <p:attrNameLst>
                                          <p:attrName>style.visibility</p:attrName>
                                        </p:attrNameLst>
                                      </p:cBhvr>
                                      <p:to>
                                        <p:strVal val="hidden"/>
                                      </p:to>
                                    </p:set>
                                  </p:childTnLst>
                                </p:cTn>
                              </p:par>
                              <p:par>
                                <p:cTn id="1871" presetID="1" presetClass="exit" presetSubtype="0" fill="hold" grpId="1" nodeType="withEffect">
                                  <p:stCondLst>
                                    <p:cond delay="1000"/>
                                  </p:stCondLst>
                                  <p:childTnLst>
                                    <p:set>
                                      <p:cBhvr>
                                        <p:cTn id="1872" dur="1" fill="hold">
                                          <p:stCondLst>
                                            <p:cond delay="0"/>
                                          </p:stCondLst>
                                        </p:cTn>
                                        <p:tgtEl>
                                          <p:spTgt spid="1361"/>
                                        </p:tgtEl>
                                        <p:attrNameLst>
                                          <p:attrName>style.visibility</p:attrName>
                                        </p:attrNameLst>
                                      </p:cBhvr>
                                      <p:to>
                                        <p:strVal val="hidden"/>
                                      </p:to>
                                    </p:set>
                                  </p:childTnLst>
                                </p:cTn>
                              </p:par>
                              <p:par>
                                <p:cTn id="1873" presetID="1" presetClass="exit" presetSubtype="0" fill="hold" grpId="1" nodeType="withEffect">
                                  <p:stCondLst>
                                    <p:cond delay="1000"/>
                                  </p:stCondLst>
                                  <p:childTnLst>
                                    <p:set>
                                      <p:cBhvr>
                                        <p:cTn id="1874" dur="1" fill="hold">
                                          <p:stCondLst>
                                            <p:cond delay="0"/>
                                          </p:stCondLst>
                                        </p:cTn>
                                        <p:tgtEl>
                                          <p:spTgt spid="1352"/>
                                        </p:tgtEl>
                                        <p:attrNameLst>
                                          <p:attrName>style.visibility</p:attrName>
                                        </p:attrNameLst>
                                      </p:cBhvr>
                                      <p:to>
                                        <p:strVal val="hidden"/>
                                      </p:to>
                                    </p:set>
                                  </p:childTnLst>
                                </p:cTn>
                              </p:par>
                              <p:par>
                                <p:cTn id="1875" presetID="1" presetClass="exit" presetSubtype="0" fill="hold" grpId="1" nodeType="withEffect">
                                  <p:stCondLst>
                                    <p:cond delay="1000"/>
                                  </p:stCondLst>
                                  <p:childTnLst>
                                    <p:set>
                                      <p:cBhvr>
                                        <p:cTn id="1876" dur="1" fill="hold">
                                          <p:stCondLst>
                                            <p:cond delay="0"/>
                                          </p:stCondLst>
                                        </p:cTn>
                                        <p:tgtEl>
                                          <p:spTgt spid="1351"/>
                                        </p:tgtEl>
                                        <p:attrNameLst>
                                          <p:attrName>style.visibility</p:attrName>
                                        </p:attrNameLst>
                                      </p:cBhvr>
                                      <p:to>
                                        <p:strVal val="hidden"/>
                                      </p:to>
                                    </p:set>
                                  </p:childTnLst>
                                </p:cTn>
                              </p:par>
                            </p:childTnLst>
                          </p:cTn>
                        </p:par>
                        <p:par>
                          <p:cTn id="1877" fill="hold">
                            <p:stCondLst>
                              <p:cond delay="59000"/>
                            </p:stCondLst>
                            <p:childTnLst>
                              <p:par>
                                <p:cTn id="1878" presetID="21" presetClass="entr" presetSubtype="1" fill="hold" nodeType="afterEffect">
                                  <p:stCondLst>
                                    <p:cond delay="0"/>
                                  </p:stCondLst>
                                  <p:childTnLst>
                                    <p:set>
                                      <p:cBhvr>
                                        <p:cTn id="1879" dur="1" fill="hold">
                                          <p:stCondLst>
                                            <p:cond delay="0"/>
                                          </p:stCondLst>
                                        </p:cTn>
                                        <p:tgtEl>
                                          <p:spTgt spid="1338"/>
                                        </p:tgtEl>
                                        <p:attrNameLst>
                                          <p:attrName>style.visibility</p:attrName>
                                        </p:attrNameLst>
                                      </p:cBhvr>
                                      <p:to>
                                        <p:strVal val="visible"/>
                                      </p:to>
                                    </p:set>
                                    <p:animEffect transition="in" filter="wheel(1)">
                                      <p:cBhvr>
                                        <p:cTn id="1880" dur="500"/>
                                        <p:tgtEl>
                                          <p:spTgt spid="1338"/>
                                        </p:tgtEl>
                                      </p:cBhvr>
                                    </p:animEffect>
                                  </p:childTnLst>
                                </p:cTn>
                              </p:par>
                              <p:par>
                                <p:cTn id="1881" presetID="21" presetClass="entr" presetSubtype="1" fill="hold" grpId="0" nodeType="withEffect">
                                  <p:stCondLst>
                                    <p:cond delay="0"/>
                                  </p:stCondLst>
                                  <p:childTnLst>
                                    <p:set>
                                      <p:cBhvr>
                                        <p:cTn id="1882" dur="1" fill="hold">
                                          <p:stCondLst>
                                            <p:cond delay="0"/>
                                          </p:stCondLst>
                                        </p:cTn>
                                        <p:tgtEl>
                                          <p:spTgt spid="1343"/>
                                        </p:tgtEl>
                                        <p:attrNameLst>
                                          <p:attrName>style.visibility</p:attrName>
                                        </p:attrNameLst>
                                      </p:cBhvr>
                                      <p:to>
                                        <p:strVal val="visible"/>
                                      </p:to>
                                    </p:set>
                                    <p:animEffect transition="in" filter="wheel(1)">
                                      <p:cBhvr>
                                        <p:cTn id="1883" dur="500"/>
                                        <p:tgtEl>
                                          <p:spTgt spid="1343"/>
                                        </p:tgtEl>
                                      </p:cBhvr>
                                    </p:animEffect>
                                  </p:childTnLst>
                                </p:cTn>
                              </p:par>
                              <p:par>
                                <p:cTn id="1884" presetID="21" presetClass="entr" presetSubtype="1" fill="hold" nodeType="withEffect">
                                  <p:stCondLst>
                                    <p:cond delay="0"/>
                                  </p:stCondLst>
                                  <p:childTnLst>
                                    <p:set>
                                      <p:cBhvr>
                                        <p:cTn id="1885" dur="1" fill="hold">
                                          <p:stCondLst>
                                            <p:cond delay="0"/>
                                          </p:stCondLst>
                                        </p:cTn>
                                        <p:tgtEl>
                                          <p:spTgt spid="1339"/>
                                        </p:tgtEl>
                                        <p:attrNameLst>
                                          <p:attrName>style.visibility</p:attrName>
                                        </p:attrNameLst>
                                      </p:cBhvr>
                                      <p:to>
                                        <p:strVal val="visible"/>
                                      </p:to>
                                    </p:set>
                                    <p:animEffect transition="in" filter="wheel(1)">
                                      <p:cBhvr>
                                        <p:cTn id="1886" dur="500"/>
                                        <p:tgtEl>
                                          <p:spTgt spid="1339"/>
                                        </p:tgtEl>
                                      </p:cBhvr>
                                    </p:animEffect>
                                  </p:childTnLst>
                                </p:cTn>
                              </p:par>
                              <p:par>
                                <p:cTn id="1887" presetID="3" presetClass="entr" presetSubtype="10" fill="hold" grpId="0" nodeType="withEffect">
                                  <p:stCondLst>
                                    <p:cond delay="0"/>
                                  </p:stCondLst>
                                  <p:childTnLst>
                                    <p:set>
                                      <p:cBhvr>
                                        <p:cTn id="1888" dur="1" fill="hold">
                                          <p:stCondLst>
                                            <p:cond delay="0"/>
                                          </p:stCondLst>
                                        </p:cTn>
                                        <p:tgtEl>
                                          <p:spTgt spid="1344"/>
                                        </p:tgtEl>
                                        <p:attrNameLst>
                                          <p:attrName>style.visibility</p:attrName>
                                        </p:attrNameLst>
                                      </p:cBhvr>
                                      <p:to>
                                        <p:strVal val="visible"/>
                                      </p:to>
                                    </p:set>
                                    <p:animEffect transition="in" filter="blinds(horizontal)">
                                      <p:cBhvr>
                                        <p:cTn id="1889" dur="500"/>
                                        <p:tgtEl>
                                          <p:spTgt spid="1344"/>
                                        </p:tgtEl>
                                      </p:cBhvr>
                                    </p:animEffect>
                                  </p:childTnLst>
                                </p:cTn>
                              </p:par>
                              <p:par>
                                <p:cTn id="1890" presetID="21" presetClass="entr" presetSubtype="1" fill="hold" nodeType="withEffect">
                                  <p:stCondLst>
                                    <p:cond delay="0"/>
                                  </p:stCondLst>
                                  <p:childTnLst>
                                    <p:set>
                                      <p:cBhvr>
                                        <p:cTn id="1891" dur="1" fill="hold">
                                          <p:stCondLst>
                                            <p:cond delay="0"/>
                                          </p:stCondLst>
                                        </p:cTn>
                                        <p:tgtEl>
                                          <p:spTgt spid="1340"/>
                                        </p:tgtEl>
                                        <p:attrNameLst>
                                          <p:attrName>style.visibility</p:attrName>
                                        </p:attrNameLst>
                                      </p:cBhvr>
                                      <p:to>
                                        <p:strVal val="visible"/>
                                      </p:to>
                                    </p:set>
                                    <p:animEffect transition="in" filter="wheel(1)">
                                      <p:cBhvr>
                                        <p:cTn id="1892" dur="500"/>
                                        <p:tgtEl>
                                          <p:spTgt spid="1340"/>
                                        </p:tgtEl>
                                      </p:cBhvr>
                                    </p:animEffect>
                                  </p:childTnLst>
                                </p:cTn>
                              </p:par>
                              <p:par>
                                <p:cTn id="1893" presetID="21" presetClass="entr" presetSubtype="1" fill="hold" grpId="0" nodeType="withEffect">
                                  <p:stCondLst>
                                    <p:cond delay="0"/>
                                  </p:stCondLst>
                                  <p:childTnLst>
                                    <p:set>
                                      <p:cBhvr>
                                        <p:cTn id="1894" dur="1" fill="hold">
                                          <p:stCondLst>
                                            <p:cond delay="0"/>
                                          </p:stCondLst>
                                        </p:cTn>
                                        <p:tgtEl>
                                          <p:spTgt spid="1345"/>
                                        </p:tgtEl>
                                        <p:attrNameLst>
                                          <p:attrName>style.visibility</p:attrName>
                                        </p:attrNameLst>
                                      </p:cBhvr>
                                      <p:to>
                                        <p:strVal val="visible"/>
                                      </p:to>
                                    </p:set>
                                    <p:animEffect transition="in" filter="wheel(1)">
                                      <p:cBhvr>
                                        <p:cTn id="1895" dur="1000"/>
                                        <p:tgtEl>
                                          <p:spTgt spid="1345"/>
                                        </p:tgtEl>
                                      </p:cBhvr>
                                    </p:animEffect>
                                  </p:childTnLst>
                                </p:cTn>
                              </p:par>
                            </p:childTnLst>
                          </p:cTn>
                        </p:par>
                        <p:par>
                          <p:cTn id="1896" fill="hold">
                            <p:stCondLst>
                              <p:cond delay="60000"/>
                            </p:stCondLst>
                            <p:childTnLst>
                              <p:par>
                                <p:cTn id="1897" presetID="21" presetClass="entr" presetSubtype="1" fill="hold" nodeType="afterEffect">
                                  <p:stCondLst>
                                    <p:cond delay="0"/>
                                  </p:stCondLst>
                                  <p:childTnLst>
                                    <p:set>
                                      <p:cBhvr>
                                        <p:cTn id="1898" dur="1" fill="hold">
                                          <p:stCondLst>
                                            <p:cond delay="0"/>
                                          </p:stCondLst>
                                        </p:cTn>
                                        <p:tgtEl>
                                          <p:spTgt spid="1341"/>
                                        </p:tgtEl>
                                        <p:attrNameLst>
                                          <p:attrName>style.visibility</p:attrName>
                                        </p:attrNameLst>
                                      </p:cBhvr>
                                      <p:to>
                                        <p:strVal val="visible"/>
                                      </p:to>
                                    </p:set>
                                    <p:animEffect transition="in" filter="wheel(1)">
                                      <p:cBhvr>
                                        <p:cTn id="1899" dur="500"/>
                                        <p:tgtEl>
                                          <p:spTgt spid="1341"/>
                                        </p:tgtEl>
                                      </p:cBhvr>
                                    </p:animEffect>
                                  </p:childTnLst>
                                </p:cTn>
                              </p:par>
                              <p:par>
                                <p:cTn id="1900" presetID="21" presetClass="entr" presetSubtype="1" fill="hold" grpId="0" nodeType="withEffect">
                                  <p:stCondLst>
                                    <p:cond delay="0"/>
                                  </p:stCondLst>
                                  <p:childTnLst>
                                    <p:set>
                                      <p:cBhvr>
                                        <p:cTn id="1901" dur="1" fill="hold">
                                          <p:stCondLst>
                                            <p:cond delay="0"/>
                                          </p:stCondLst>
                                        </p:cTn>
                                        <p:tgtEl>
                                          <p:spTgt spid="1347"/>
                                        </p:tgtEl>
                                        <p:attrNameLst>
                                          <p:attrName>style.visibility</p:attrName>
                                        </p:attrNameLst>
                                      </p:cBhvr>
                                      <p:to>
                                        <p:strVal val="visible"/>
                                      </p:to>
                                    </p:set>
                                    <p:animEffect transition="in" filter="wheel(1)">
                                      <p:cBhvr>
                                        <p:cTn id="1902" dur="500"/>
                                        <p:tgtEl>
                                          <p:spTgt spid="1347"/>
                                        </p:tgtEl>
                                      </p:cBhvr>
                                    </p:animEffect>
                                  </p:childTnLst>
                                </p:cTn>
                              </p:par>
                              <p:par>
                                <p:cTn id="1903" presetID="21" presetClass="entr" presetSubtype="1" fill="hold" grpId="0" nodeType="withEffect">
                                  <p:stCondLst>
                                    <p:cond delay="0"/>
                                  </p:stCondLst>
                                  <p:childTnLst>
                                    <p:set>
                                      <p:cBhvr>
                                        <p:cTn id="1904" dur="1" fill="hold">
                                          <p:stCondLst>
                                            <p:cond delay="0"/>
                                          </p:stCondLst>
                                        </p:cTn>
                                        <p:tgtEl>
                                          <p:spTgt spid="1363"/>
                                        </p:tgtEl>
                                        <p:attrNameLst>
                                          <p:attrName>style.visibility</p:attrName>
                                        </p:attrNameLst>
                                      </p:cBhvr>
                                      <p:to>
                                        <p:strVal val="visible"/>
                                      </p:to>
                                    </p:set>
                                    <p:animEffect transition="in" filter="wheel(1)">
                                      <p:cBhvr>
                                        <p:cTn id="1905" dur="500"/>
                                        <p:tgtEl>
                                          <p:spTgt spid="1363"/>
                                        </p:tgtEl>
                                      </p:cBhvr>
                                    </p:animEffect>
                                  </p:childTnLst>
                                </p:cTn>
                              </p:par>
                              <p:par>
                                <p:cTn id="1906" presetID="21" presetClass="entr" presetSubtype="1" fill="hold" nodeType="withEffect">
                                  <p:stCondLst>
                                    <p:cond delay="0"/>
                                  </p:stCondLst>
                                  <p:childTnLst>
                                    <p:set>
                                      <p:cBhvr>
                                        <p:cTn id="1907" dur="1" fill="hold">
                                          <p:stCondLst>
                                            <p:cond delay="0"/>
                                          </p:stCondLst>
                                        </p:cTn>
                                        <p:tgtEl>
                                          <p:spTgt spid="1362"/>
                                        </p:tgtEl>
                                        <p:attrNameLst>
                                          <p:attrName>style.visibility</p:attrName>
                                        </p:attrNameLst>
                                      </p:cBhvr>
                                      <p:to>
                                        <p:strVal val="visible"/>
                                      </p:to>
                                    </p:set>
                                    <p:animEffect transition="in" filter="wheel(1)">
                                      <p:cBhvr>
                                        <p:cTn id="1908" dur="500"/>
                                        <p:tgtEl>
                                          <p:spTgt spid="1362"/>
                                        </p:tgtEl>
                                      </p:cBhvr>
                                    </p:animEffect>
                                  </p:childTnLst>
                                </p:cTn>
                              </p:par>
                            </p:childTnLst>
                          </p:cTn>
                        </p:par>
                        <p:par>
                          <p:cTn id="1909" fill="hold">
                            <p:stCondLst>
                              <p:cond delay="60500"/>
                            </p:stCondLst>
                            <p:childTnLst>
                              <p:par>
                                <p:cTn id="1910" presetID="3" presetClass="entr" presetSubtype="10" fill="hold" grpId="0" nodeType="afterEffect">
                                  <p:stCondLst>
                                    <p:cond delay="0"/>
                                  </p:stCondLst>
                                  <p:childTnLst>
                                    <p:set>
                                      <p:cBhvr>
                                        <p:cTn id="1911" dur="1" fill="hold">
                                          <p:stCondLst>
                                            <p:cond delay="0"/>
                                          </p:stCondLst>
                                        </p:cTn>
                                        <p:tgtEl>
                                          <p:spTgt spid="1346"/>
                                        </p:tgtEl>
                                        <p:attrNameLst>
                                          <p:attrName>style.visibility</p:attrName>
                                        </p:attrNameLst>
                                      </p:cBhvr>
                                      <p:to>
                                        <p:strVal val="visible"/>
                                      </p:to>
                                    </p:set>
                                    <p:animEffect transition="in" filter="blinds(horizontal)">
                                      <p:cBhvr>
                                        <p:cTn id="1912" dur="500"/>
                                        <p:tgtEl>
                                          <p:spTgt spid="1346"/>
                                        </p:tgtEl>
                                      </p:cBhvr>
                                    </p:animEffect>
                                  </p:childTnLst>
                                </p:cTn>
                              </p:par>
                              <p:par>
                                <p:cTn id="1913" presetID="3" presetClass="entr" presetSubtype="10" fill="hold" grpId="0" nodeType="withEffect">
                                  <p:stCondLst>
                                    <p:cond delay="0"/>
                                  </p:stCondLst>
                                  <p:childTnLst>
                                    <p:set>
                                      <p:cBhvr>
                                        <p:cTn id="1914" dur="1" fill="hold">
                                          <p:stCondLst>
                                            <p:cond delay="0"/>
                                          </p:stCondLst>
                                        </p:cTn>
                                        <p:tgtEl>
                                          <p:spTgt spid="1364"/>
                                        </p:tgtEl>
                                        <p:attrNameLst>
                                          <p:attrName>style.visibility</p:attrName>
                                        </p:attrNameLst>
                                      </p:cBhvr>
                                      <p:to>
                                        <p:strVal val="visible"/>
                                      </p:to>
                                    </p:set>
                                    <p:animEffect transition="in" filter="blinds(horizontal)">
                                      <p:cBhvr>
                                        <p:cTn id="1915" dur="500"/>
                                        <p:tgtEl>
                                          <p:spTgt spid="1364"/>
                                        </p:tgtEl>
                                      </p:cBhvr>
                                    </p:animEffect>
                                  </p:childTnLst>
                                </p:cTn>
                              </p:par>
                            </p:childTnLst>
                          </p:cTn>
                        </p:par>
                        <p:par>
                          <p:cTn id="1916" fill="hold">
                            <p:stCondLst>
                              <p:cond delay="61000"/>
                            </p:stCondLst>
                            <p:childTnLst>
                              <p:par>
                                <p:cTn id="1917" presetID="1" presetClass="exit" presetSubtype="0" fill="hold" nodeType="afterEffect">
                                  <p:stCondLst>
                                    <p:cond delay="1000"/>
                                  </p:stCondLst>
                                  <p:childTnLst>
                                    <p:set>
                                      <p:cBhvr>
                                        <p:cTn id="1918" dur="1" fill="hold">
                                          <p:stCondLst>
                                            <p:cond delay="0"/>
                                          </p:stCondLst>
                                        </p:cTn>
                                        <p:tgtEl>
                                          <p:spTgt spid="1341"/>
                                        </p:tgtEl>
                                        <p:attrNameLst>
                                          <p:attrName>style.visibility</p:attrName>
                                        </p:attrNameLst>
                                      </p:cBhvr>
                                      <p:to>
                                        <p:strVal val="hidden"/>
                                      </p:to>
                                    </p:set>
                                  </p:childTnLst>
                                </p:cTn>
                              </p:par>
                              <p:par>
                                <p:cTn id="1919" presetID="1" presetClass="exit" presetSubtype="0" fill="hold" grpId="1" nodeType="withEffect">
                                  <p:stCondLst>
                                    <p:cond delay="1000"/>
                                  </p:stCondLst>
                                  <p:childTnLst>
                                    <p:set>
                                      <p:cBhvr>
                                        <p:cTn id="1920" dur="1" fill="hold">
                                          <p:stCondLst>
                                            <p:cond delay="0"/>
                                          </p:stCondLst>
                                        </p:cTn>
                                        <p:tgtEl>
                                          <p:spTgt spid="1347"/>
                                        </p:tgtEl>
                                        <p:attrNameLst>
                                          <p:attrName>style.visibility</p:attrName>
                                        </p:attrNameLst>
                                      </p:cBhvr>
                                      <p:to>
                                        <p:strVal val="hidden"/>
                                      </p:to>
                                    </p:set>
                                  </p:childTnLst>
                                </p:cTn>
                              </p:par>
                              <p:par>
                                <p:cTn id="1921" presetID="1" presetClass="exit" presetSubtype="0" fill="hold" grpId="1" nodeType="withEffect">
                                  <p:stCondLst>
                                    <p:cond delay="1000"/>
                                  </p:stCondLst>
                                  <p:childTnLst>
                                    <p:set>
                                      <p:cBhvr>
                                        <p:cTn id="1922" dur="1" fill="hold">
                                          <p:stCondLst>
                                            <p:cond delay="0"/>
                                          </p:stCondLst>
                                        </p:cTn>
                                        <p:tgtEl>
                                          <p:spTgt spid="1363"/>
                                        </p:tgtEl>
                                        <p:attrNameLst>
                                          <p:attrName>style.visibility</p:attrName>
                                        </p:attrNameLst>
                                      </p:cBhvr>
                                      <p:to>
                                        <p:strVal val="hidden"/>
                                      </p:to>
                                    </p:set>
                                  </p:childTnLst>
                                </p:cTn>
                              </p:par>
                              <p:par>
                                <p:cTn id="1923" presetID="1" presetClass="exit" presetSubtype="0" fill="hold" nodeType="withEffect">
                                  <p:stCondLst>
                                    <p:cond delay="1000"/>
                                  </p:stCondLst>
                                  <p:childTnLst>
                                    <p:set>
                                      <p:cBhvr>
                                        <p:cTn id="1924" dur="1" fill="hold">
                                          <p:stCondLst>
                                            <p:cond delay="0"/>
                                          </p:stCondLst>
                                        </p:cTn>
                                        <p:tgtEl>
                                          <p:spTgt spid="1362"/>
                                        </p:tgtEl>
                                        <p:attrNameLst>
                                          <p:attrName>style.visibility</p:attrName>
                                        </p:attrNameLst>
                                      </p:cBhvr>
                                      <p:to>
                                        <p:strVal val="hidden"/>
                                      </p:to>
                                    </p:set>
                                  </p:childTnLst>
                                </p:cTn>
                              </p:par>
                            </p:childTnLst>
                          </p:cTn>
                        </p:par>
                        <p:par>
                          <p:cTn id="1925" fill="hold">
                            <p:stCondLst>
                              <p:cond delay="62000"/>
                            </p:stCondLst>
                            <p:childTnLst>
                              <p:par>
                                <p:cTn id="1926" presetID="21" presetClass="entr" presetSubtype="1" fill="hold" nodeType="afterEffect">
                                  <p:stCondLst>
                                    <p:cond delay="0"/>
                                  </p:stCondLst>
                                  <p:childTnLst>
                                    <p:set>
                                      <p:cBhvr>
                                        <p:cTn id="1927" dur="1" fill="hold">
                                          <p:stCondLst>
                                            <p:cond delay="0"/>
                                          </p:stCondLst>
                                        </p:cTn>
                                        <p:tgtEl>
                                          <p:spTgt spid="1342"/>
                                        </p:tgtEl>
                                        <p:attrNameLst>
                                          <p:attrName>style.visibility</p:attrName>
                                        </p:attrNameLst>
                                      </p:cBhvr>
                                      <p:to>
                                        <p:strVal val="visible"/>
                                      </p:to>
                                    </p:set>
                                    <p:animEffect transition="in" filter="wheel(1)">
                                      <p:cBhvr>
                                        <p:cTn id="1928" dur="500"/>
                                        <p:tgtEl>
                                          <p:spTgt spid="1342"/>
                                        </p:tgtEl>
                                      </p:cBhvr>
                                    </p:animEffect>
                                  </p:childTnLst>
                                </p:cTn>
                              </p:par>
                            </p:childTnLst>
                          </p:cTn>
                        </p:par>
                        <p:par>
                          <p:cTn id="1929" fill="hold">
                            <p:stCondLst>
                              <p:cond delay="62500"/>
                            </p:stCondLst>
                            <p:childTnLst>
                              <p:par>
                                <p:cTn id="1930" presetID="1" presetClass="exit" presetSubtype="0" fill="hold" nodeType="afterEffect">
                                  <p:stCondLst>
                                    <p:cond delay="1000"/>
                                  </p:stCondLst>
                                  <p:childTnLst>
                                    <p:set>
                                      <p:cBhvr>
                                        <p:cTn id="1931" dur="1" fill="hold">
                                          <p:stCondLst>
                                            <p:cond delay="0"/>
                                          </p:stCondLst>
                                        </p:cTn>
                                        <p:tgtEl>
                                          <p:spTgt spid="1342"/>
                                        </p:tgtEl>
                                        <p:attrNameLst>
                                          <p:attrName>style.visibility</p:attrName>
                                        </p:attrNameLst>
                                      </p:cBhvr>
                                      <p:to>
                                        <p:strVal val="hidden"/>
                                      </p:to>
                                    </p:set>
                                  </p:childTnLst>
                                </p:cTn>
                              </p:par>
                              <p:par>
                                <p:cTn id="1932" presetID="1" presetClass="exit" presetSubtype="0" fill="hold" grpId="1" nodeType="withEffect">
                                  <p:stCondLst>
                                    <p:cond delay="1000"/>
                                  </p:stCondLst>
                                  <p:childTnLst>
                                    <p:set>
                                      <p:cBhvr>
                                        <p:cTn id="1933" dur="1" fill="hold">
                                          <p:stCondLst>
                                            <p:cond delay="0"/>
                                          </p:stCondLst>
                                        </p:cTn>
                                        <p:tgtEl>
                                          <p:spTgt spid="1349"/>
                                        </p:tgtEl>
                                        <p:attrNameLst>
                                          <p:attrName>style.visibility</p:attrName>
                                        </p:attrNameLst>
                                      </p:cBhvr>
                                      <p:to>
                                        <p:strVal val="hidden"/>
                                      </p:to>
                                    </p:set>
                                  </p:childTnLst>
                                </p:cTn>
                              </p:par>
                              <p:par>
                                <p:cTn id="1934" presetID="21" presetClass="entr" presetSubtype="1" fill="hold" grpId="0" nodeType="withEffect">
                                  <p:stCondLst>
                                    <p:cond delay="0"/>
                                  </p:stCondLst>
                                  <p:childTnLst>
                                    <p:set>
                                      <p:cBhvr>
                                        <p:cTn id="1935" dur="1" fill="hold">
                                          <p:stCondLst>
                                            <p:cond delay="0"/>
                                          </p:stCondLst>
                                        </p:cTn>
                                        <p:tgtEl>
                                          <p:spTgt spid="1401"/>
                                        </p:tgtEl>
                                        <p:attrNameLst>
                                          <p:attrName>style.visibility</p:attrName>
                                        </p:attrNameLst>
                                      </p:cBhvr>
                                      <p:to>
                                        <p:strVal val="visible"/>
                                      </p:to>
                                    </p:set>
                                    <p:animEffect transition="in" filter="wheel(1)">
                                      <p:cBhvr>
                                        <p:cTn id="1936" dur="500"/>
                                        <p:tgtEl>
                                          <p:spTgt spid="1401"/>
                                        </p:tgtEl>
                                      </p:cBhvr>
                                    </p:animEffect>
                                  </p:childTnLst>
                                </p:cTn>
                              </p:par>
                            </p:childTnLst>
                          </p:cTn>
                        </p:par>
                        <p:par>
                          <p:cTn id="1937" fill="hold">
                            <p:stCondLst>
                              <p:cond delay="63500"/>
                            </p:stCondLst>
                            <p:childTnLst>
                              <p:par>
                                <p:cTn id="1938" presetID="21" presetClass="entr" presetSubtype="1" fill="hold" grpId="0" nodeType="afterEffect">
                                  <p:stCondLst>
                                    <p:cond delay="0"/>
                                  </p:stCondLst>
                                  <p:childTnLst>
                                    <p:set>
                                      <p:cBhvr>
                                        <p:cTn id="1939" dur="1" fill="hold">
                                          <p:stCondLst>
                                            <p:cond delay="0"/>
                                          </p:stCondLst>
                                        </p:cTn>
                                        <p:tgtEl>
                                          <p:spTgt spid="1400"/>
                                        </p:tgtEl>
                                        <p:attrNameLst>
                                          <p:attrName>style.visibility</p:attrName>
                                        </p:attrNameLst>
                                      </p:cBhvr>
                                      <p:to>
                                        <p:strVal val="visible"/>
                                      </p:to>
                                    </p:set>
                                    <p:animEffect transition="in" filter="wheel(1)">
                                      <p:cBhvr>
                                        <p:cTn id="1940" dur="500"/>
                                        <p:tgtEl>
                                          <p:spTgt spid="1400"/>
                                        </p:tgtEl>
                                      </p:cBhvr>
                                    </p:animEffect>
                                  </p:childTnLst>
                                </p:cTn>
                              </p:par>
                            </p:childTnLst>
                          </p:cTn>
                        </p:par>
                        <p:par>
                          <p:cTn id="1941" fill="hold">
                            <p:stCondLst>
                              <p:cond delay="64000"/>
                            </p:stCondLst>
                            <p:childTnLst>
                              <p:par>
                                <p:cTn id="1942" presetID="2" presetClass="entr" presetSubtype="4" fill="hold" grpId="0" nodeType="afterEffect">
                                  <p:stCondLst>
                                    <p:cond delay="0"/>
                                  </p:stCondLst>
                                  <p:childTnLst>
                                    <p:set>
                                      <p:cBhvr>
                                        <p:cTn id="1943" dur="1" fill="hold">
                                          <p:stCondLst>
                                            <p:cond delay="0"/>
                                          </p:stCondLst>
                                        </p:cTn>
                                        <p:tgtEl>
                                          <p:spTgt spid="1366"/>
                                        </p:tgtEl>
                                        <p:attrNameLst>
                                          <p:attrName>style.visibility</p:attrName>
                                        </p:attrNameLst>
                                      </p:cBhvr>
                                      <p:to>
                                        <p:strVal val="visible"/>
                                      </p:to>
                                    </p:set>
                                    <p:anim calcmode="lin" valueType="num">
                                      <p:cBhvr additive="base">
                                        <p:cTn id="1944" dur="500" fill="hold"/>
                                        <p:tgtEl>
                                          <p:spTgt spid="1366"/>
                                        </p:tgtEl>
                                        <p:attrNameLst>
                                          <p:attrName>ppt_x</p:attrName>
                                        </p:attrNameLst>
                                      </p:cBhvr>
                                      <p:tavLst>
                                        <p:tav tm="0">
                                          <p:val>
                                            <p:strVal val="#ppt_x"/>
                                          </p:val>
                                        </p:tav>
                                        <p:tav tm="100000">
                                          <p:val>
                                            <p:strVal val="#ppt_x"/>
                                          </p:val>
                                        </p:tav>
                                      </p:tavLst>
                                    </p:anim>
                                    <p:anim calcmode="lin" valueType="num">
                                      <p:cBhvr additive="base">
                                        <p:cTn id="1945" dur="500" fill="hold"/>
                                        <p:tgtEl>
                                          <p:spTgt spid="1366"/>
                                        </p:tgtEl>
                                        <p:attrNameLst>
                                          <p:attrName>ppt_y</p:attrName>
                                        </p:attrNameLst>
                                      </p:cBhvr>
                                      <p:tavLst>
                                        <p:tav tm="0">
                                          <p:val>
                                            <p:strVal val="1+#ppt_h/2"/>
                                          </p:val>
                                        </p:tav>
                                        <p:tav tm="100000">
                                          <p:val>
                                            <p:strVal val="#ppt_y"/>
                                          </p:val>
                                        </p:tav>
                                      </p:tavLst>
                                    </p:anim>
                                  </p:childTnLst>
                                </p:cTn>
                              </p:par>
                              <p:par>
                                <p:cTn id="1946" presetID="2" presetClass="entr" presetSubtype="4" fill="hold" grpId="0" nodeType="withEffect">
                                  <p:stCondLst>
                                    <p:cond delay="0"/>
                                  </p:stCondLst>
                                  <p:childTnLst>
                                    <p:set>
                                      <p:cBhvr>
                                        <p:cTn id="1947" dur="1" fill="hold">
                                          <p:stCondLst>
                                            <p:cond delay="0"/>
                                          </p:stCondLst>
                                        </p:cTn>
                                        <p:tgtEl>
                                          <p:spTgt spid="1367"/>
                                        </p:tgtEl>
                                        <p:attrNameLst>
                                          <p:attrName>style.visibility</p:attrName>
                                        </p:attrNameLst>
                                      </p:cBhvr>
                                      <p:to>
                                        <p:strVal val="visible"/>
                                      </p:to>
                                    </p:set>
                                    <p:anim calcmode="lin" valueType="num">
                                      <p:cBhvr additive="base">
                                        <p:cTn id="1948" dur="500" fill="hold"/>
                                        <p:tgtEl>
                                          <p:spTgt spid="1367"/>
                                        </p:tgtEl>
                                        <p:attrNameLst>
                                          <p:attrName>ppt_x</p:attrName>
                                        </p:attrNameLst>
                                      </p:cBhvr>
                                      <p:tavLst>
                                        <p:tav tm="0">
                                          <p:val>
                                            <p:strVal val="#ppt_x"/>
                                          </p:val>
                                        </p:tav>
                                        <p:tav tm="100000">
                                          <p:val>
                                            <p:strVal val="#ppt_x"/>
                                          </p:val>
                                        </p:tav>
                                      </p:tavLst>
                                    </p:anim>
                                    <p:anim calcmode="lin" valueType="num">
                                      <p:cBhvr additive="base">
                                        <p:cTn id="1949" dur="500" fill="hold"/>
                                        <p:tgtEl>
                                          <p:spTgt spid="1367"/>
                                        </p:tgtEl>
                                        <p:attrNameLst>
                                          <p:attrName>ppt_y</p:attrName>
                                        </p:attrNameLst>
                                      </p:cBhvr>
                                      <p:tavLst>
                                        <p:tav tm="0">
                                          <p:val>
                                            <p:strVal val="1+#ppt_h/2"/>
                                          </p:val>
                                        </p:tav>
                                        <p:tav tm="100000">
                                          <p:val>
                                            <p:strVal val="#ppt_y"/>
                                          </p:val>
                                        </p:tav>
                                      </p:tavLst>
                                    </p:anim>
                                  </p:childTnLst>
                                </p:cTn>
                              </p:par>
                              <p:par>
                                <p:cTn id="1950" presetID="2" presetClass="entr" presetSubtype="4" fill="hold" grpId="0" nodeType="withEffect">
                                  <p:stCondLst>
                                    <p:cond delay="0"/>
                                  </p:stCondLst>
                                  <p:childTnLst>
                                    <p:set>
                                      <p:cBhvr>
                                        <p:cTn id="1951" dur="1" fill="hold">
                                          <p:stCondLst>
                                            <p:cond delay="0"/>
                                          </p:stCondLst>
                                        </p:cTn>
                                        <p:tgtEl>
                                          <p:spTgt spid="1368"/>
                                        </p:tgtEl>
                                        <p:attrNameLst>
                                          <p:attrName>style.visibility</p:attrName>
                                        </p:attrNameLst>
                                      </p:cBhvr>
                                      <p:to>
                                        <p:strVal val="visible"/>
                                      </p:to>
                                    </p:set>
                                    <p:anim calcmode="lin" valueType="num">
                                      <p:cBhvr additive="base">
                                        <p:cTn id="1952" dur="500" fill="hold"/>
                                        <p:tgtEl>
                                          <p:spTgt spid="1368"/>
                                        </p:tgtEl>
                                        <p:attrNameLst>
                                          <p:attrName>ppt_x</p:attrName>
                                        </p:attrNameLst>
                                      </p:cBhvr>
                                      <p:tavLst>
                                        <p:tav tm="0">
                                          <p:val>
                                            <p:strVal val="#ppt_x"/>
                                          </p:val>
                                        </p:tav>
                                        <p:tav tm="100000">
                                          <p:val>
                                            <p:strVal val="#ppt_x"/>
                                          </p:val>
                                        </p:tav>
                                      </p:tavLst>
                                    </p:anim>
                                    <p:anim calcmode="lin" valueType="num">
                                      <p:cBhvr additive="base">
                                        <p:cTn id="1953" dur="500" fill="hold"/>
                                        <p:tgtEl>
                                          <p:spTgt spid="1368"/>
                                        </p:tgtEl>
                                        <p:attrNameLst>
                                          <p:attrName>ppt_y</p:attrName>
                                        </p:attrNameLst>
                                      </p:cBhvr>
                                      <p:tavLst>
                                        <p:tav tm="0">
                                          <p:val>
                                            <p:strVal val="1+#ppt_h/2"/>
                                          </p:val>
                                        </p:tav>
                                        <p:tav tm="100000">
                                          <p:val>
                                            <p:strVal val="#ppt_y"/>
                                          </p:val>
                                        </p:tav>
                                      </p:tavLst>
                                    </p:anim>
                                  </p:childTnLst>
                                </p:cTn>
                              </p:par>
                              <p:par>
                                <p:cTn id="1954" presetID="2" presetClass="entr" presetSubtype="4" fill="hold" grpId="0" nodeType="withEffect">
                                  <p:stCondLst>
                                    <p:cond delay="0"/>
                                  </p:stCondLst>
                                  <p:childTnLst>
                                    <p:set>
                                      <p:cBhvr>
                                        <p:cTn id="1955" dur="1" fill="hold">
                                          <p:stCondLst>
                                            <p:cond delay="0"/>
                                          </p:stCondLst>
                                        </p:cTn>
                                        <p:tgtEl>
                                          <p:spTgt spid="1369"/>
                                        </p:tgtEl>
                                        <p:attrNameLst>
                                          <p:attrName>style.visibility</p:attrName>
                                        </p:attrNameLst>
                                      </p:cBhvr>
                                      <p:to>
                                        <p:strVal val="visible"/>
                                      </p:to>
                                    </p:set>
                                    <p:anim calcmode="lin" valueType="num">
                                      <p:cBhvr additive="base">
                                        <p:cTn id="1956" dur="500" fill="hold"/>
                                        <p:tgtEl>
                                          <p:spTgt spid="1369"/>
                                        </p:tgtEl>
                                        <p:attrNameLst>
                                          <p:attrName>ppt_x</p:attrName>
                                        </p:attrNameLst>
                                      </p:cBhvr>
                                      <p:tavLst>
                                        <p:tav tm="0">
                                          <p:val>
                                            <p:strVal val="#ppt_x"/>
                                          </p:val>
                                        </p:tav>
                                        <p:tav tm="100000">
                                          <p:val>
                                            <p:strVal val="#ppt_x"/>
                                          </p:val>
                                        </p:tav>
                                      </p:tavLst>
                                    </p:anim>
                                    <p:anim calcmode="lin" valueType="num">
                                      <p:cBhvr additive="base">
                                        <p:cTn id="1957" dur="500" fill="hold"/>
                                        <p:tgtEl>
                                          <p:spTgt spid="1369"/>
                                        </p:tgtEl>
                                        <p:attrNameLst>
                                          <p:attrName>ppt_y</p:attrName>
                                        </p:attrNameLst>
                                      </p:cBhvr>
                                      <p:tavLst>
                                        <p:tav tm="0">
                                          <p:val>
                                            <p:strVal val="1+#ppt_h/2"/>
                                          </p:val>
                                        </p:tav>
                                        <p:tav tm="100000">
                                          <p:val>
                                            <p:strVal val="#ppt_y"/>
                                          </p:val>
                                        </p:tav>
                                      </p:tavLst>
                                    </p:anim>
                                  </p:childTnLst>
                                </p:cTn>
                              </p:par>
                              <p:par>
                                <p:cTn id="1958" presetID="2" presetClass="entr" presetSubtype="4" fill="hold" grpId="0" nodeType="withEffect">
                                  <p:stCondLst>
                                    <p:cond delay="0"/>
                                  </p:stCondLst>
                                  <p:childTnLst>
                                    <p:set>
                                      <p:cBhvr>
                                        <p:cTn id="1959" dur="1" fill="hold">
                                          <p:stCondLst>
                                            <p:cond delay="0"/>
                                          </p:stCondLst>
                                        </p:cTn>
                                        <p:tgtEl>
                                          <p:spTgt spid="1370"/>
                                        </p:tgtEl>
                                        <p:attrNameLst>
                                          <p:attrName>style.visibility</p:attrName>
                                        </p:attrNameLst>
                                      </p:cBhvr>
                                      <p:to>
                                        <p:strVal val="visible"/>
                                      </p:to>
                                    </p:set>
                                    <p:anim calcmode="lin" valueType="num">
                                      <p:cBhvr additive="base">
                                        <p:cTn id="1960" dur="500" fill="hold"/>
                                        <p:tgtEl>
                                          <p:spTgt spid="1370"/>
                                        </p:tgtEl>
                                        <p:attrNameLst>
                                          <p:attrName>ppt_x</p:attrName>
                                        </p:attrNameLst>
                                      </p:cBhvr>
                                      <p:tavLst>
                                        <p:tav tm="0">
                                          <p:val>
                                            <p:strVal val="#ppt_x"/>
                                          </p:val>
                                        </p:tav>
                                        <p:tav tm="100000">
                                          <p:val>
                                            <p:strVal val="#ppt_x"/>
                                          </p:val>
                                        </p:tav>
                                      </p:tavLst>
                                    </p:anim>
                                    <p:anim calcmode="lin" valueType="num">
                                      <p:cBhvr additive="base">
                                        <p:cTn id="1961" dur="500" fill="hold"/>
                                        <p:tgtEl>
                                          <p:spTgt spid="1370"/>
                                        </p:tgtEl>
                                        <p:attrNameLst>
                                          <p:attrName>ppt_y</p:attrName>
                                        </p:attrNameLst>
                                      </p:cBhvr>
                                      <p:tavLst>
                                        <p:tav tm="0">
                                          <p:val>
                                            <p:strVal val="1+#ppt_h/2"/>
                                          </p:val>
                                        </p:tav>
                                        <p:tav tm="100000">
                                          <p:val>
                                            <p:strVal val="#ppt_y"/>
                                          </p:val>
                                        </p:tav>
                                      </p:tavLst>
                                    </p:anim>
                                  </p:childTnLst>
                                </p:cTn>
                              </p:par>
                              <p:par>
                                <p:cTn id="1962" presetID="2" presetClass="entr" presetSubtype="4" fill="hold" grpId="0" nodeType="withEffect">
                                  <p:stCondLst>
                                    <p:cond delay="0"/>
                                  </p:stCondLst>
                                  <p:childTnLst>
                                    <p:set>
                                      <p:cBhvr>
                                        <p:cTn id="1963" dur="1" fill="hold">
                                          <p:stCondLst>
                                            <p:cond delay="0"/>
                                          </p:stCondLst>
                                        </p:cTn>
                                        <p:tgtEl>
                                          <p:spTgt spid="1371"/>
                                        </p:tgtEl>
                                        <p:attrNameLst>
                                          <p:attrName>style.visibility</p:attrName>
                                        </p:attrNameLst>
                                      </p:cBhvr>
                                      <p:to>
                                        <p:strVal val="visible"/>
                                      </p:to>
                                    </p:set>
                                    <p:anim calcmode="lin" valueType="num">
                                      <p:cBhvr additive="base">
                                        <p:cTn id="1964" dur="500" fill="hold"/>
                                        <p:tgtEl>
                                          <p:spTgt spid="1371"/>
                                        </p:tgtEl>
                                        <p:attrNameLst>
                                          <p:attrName>ppt_x</p:attrName>
                                        </p:attrNameLst>
                                      </p:cBhvr>
                                      <p:tavLst>
                                        <p:tav tm="0">
                                          <p:val>
                                            <p:strVal val="#ppt_x"/>
                                          </p:val>
                                        </p:tav>
                                        <p:tav tm="100000">
                                          <p:val>
                                            <p:strVal val="#ppt_x"/>
                                          </p:val>
                                        </p:tav>
                                      </p:tavLst>
                                    </p:anim>
                                    <p:anim calcmode="lin" valueType="num">
                                      <p:cBhvr additive="base">
                                        <p:cTn id="1965" dur="500" fill="hold"/>
                                        <p:tgtEl>
                                          <p:spTgt spid="1371"/>
                                        </p:tgtEl>
                                        <p:attrNameLst>
                                          <p:attrName>ppt_y</p:attrName>
                                        </p:attrNameLst>
                                      </p:cBhvr>
                                      <p:tavLst>
                                        <p:tav tm="0">
                                          <p:val>
                                            <p:strVal val="1+#ppt_h/2"/>
                                          </p:val>
                                        </p:tav>
                                        <p:tav tm="100000">
                                          <p:val>
                                            <p:strVal val="#ppt_y"/>
                                          </p:val>
                                        </p:tav>
                                      </p:tavLst>
                                    </p:anim>
                                  </p:childTnLst>
                                </p:cTn>
                              </p:par>
                              <p:par>
                                <p:cTn id="1966" presetID="2" presetClass="entr" presetSubtype="4" fill="hold" grpId="0" nodeType="withEffect">
                                  <p:stCondLst>
                                    <p:cond delay="0"/>
                                  </p:stCondLst>
                                  <p:childTnLst>
                                    <p:set>
                                      <p:cBhvr>
                                        <p:cTn id="1967" dur="1" fill="hold">
                                          <p:stCondLst>
                                            <p:cond delay="0"/>
                                          </p:stCondLst>
                                        </p:cTn>
                                        <p:tgtEl>
                                          <p:spTgt spid="1372"/>
                                        </p:tgtEl>
                                        <p:attrNameLst>
                                          <p:attrName>style.visibility</p:attrName>
                                        </p:attrNameLst>
                                      </p:cBhvr>
                                      <p:to>
                                        <p:strVal val="visible"/>
                                      </p:to>
                                    </p:set>
                                    <p:anim calcmode="lin" valueType="num">
                                      <p:cBhvr additive="base">
                                        <p:cTn id="1968" dur="500" fill="hold"/>
                                        <p:tgtEl>
                                          <p:spTgt spid="1372"/>
                                        </p:tgtEl>
                                        <p:attrNameLst>
                                          <p:attrName>ppt_x</p:attrName>
                                        </p:attrNameLst>
                                      </p:cBhvr>
                                      <p:tavLst>
                                        <p:tav tm="0">
                                          <p:val>
                                            <p:strVal val="#ppt_x"/>
                                          </p:val>
                                        </p:tav>
                                        <p:tav tm="100000">
                                          <p:val>
                                            <p:strVal val="#ppt_x"/>
                                          </p:val>
                                        </p:tav>
                                      </p:tavLst>
                                    </p:anim>
                                    <p:anim calcmode="lin" valueType="num">
                                      <p:cBhvr additive="base">
                                        <p:cTn id="1969" dur="500" fill="hold"/>
                                        <p:tgtEl>
                                          <p:spTgt spid="1372"/>
                                        </p:tgtEl>
                                        <p:attrNameLst>
                                          <p:attrName>ppt_y</p:attrName>
                                        </p:attrNameLst>
                                      </p:cBhvr>
                                      <p:tavLst>
                                        <p:tav tm="0">
                                          <p:val>
                                            <p:strVal val="1+#ppt_h/2"/>
                                          </p:val>
                                        </p:tav>
                                        <p:tav tm="100000">
                                          <p:val>
                                            <p:strVal val="#ppt_y"/>
                                          </p:val>
                                        </p:tav>
                                      </p:tavLst>
                                    </p:anim>
                                  </p:childTnLst>
                                </p:cTn>
                              </p:par>
                              <p:par>
                                <p:cTn id="1970" presetID="2" presetClass="entr" presetSubtype="4" fill="hold" grpId="0" nodeType="withEffect">
                                  <p:stCondLst>
                                    <p:cond delay="0"/>
                                  </p:stCondLst>
                                  <p:childTnLst>
                                    <p:set>
                                      <p:cBhvr>
                                        <p:cTn id="1971" dur="1" fill="hold">
                                          <p:stCondLst>
                                            <p:cond delay="0"/>
                                          </p:stCondLst>
                                        </p:cTn>
                                        <p:tgtEl>
                                          <p:spTgt spid="1373"/>
                                        </p:tgtEl>
                                        <p:attrNameLst>
                                          <p:attrName>style.visibility</p:attrName>
                                        </p:attrNameLst>
                                      </p:cBhvr>
                                      <p:to>
                                        <p:strVal val="visible"/>
                                      </p:to>
                                    </p:set>
                                    <p:anim calcmode="lin" valueType="num">
                                      <p:cBhvr additive="base">
                                        <p:cTn id="1972" dur="500" fill="hold"/>
                                        <p:tgtEl>
                                          <p:spTgt spid="1373"/>
                                        </p:tgtEl>
                                        <p:attrNameLst>
                                          <p:attrName>ppt_x</p:attrName>
                                        </p:attrNameLst>
                                      </p:cBhvr>
                                      <p:tavLst>
                                        <p:tav tm="0">
                                          <p:val>
                                            <p:strVal val="#ppt_x"/>
                                          </p:val>
                                        </p:tav>
                                        <p:tav tm="100000">
                                          <p:val>
                                            <p:strVal val="#ppt_x"/>
                                          </p:val>
                                        </p:tav>
                                      </p:tavLst>
                                    </p:anim>
                                    <p:anim calcmode="lin" valueType="num">
                                      <p:cBhvr additive="base">
                                        <p:cTn id="1973" dur="500" fill="hold"/>
                                        <p:tgtEl>
                                          <p:spTgt spid="1373"/>
                                        </p:tgtEl>
                                        <p:attrNameLst>
                                          <p:attrName>ppt_y</p:attrName>
                                        </p:attrNameLst>
                                      </p:cBhvr>
                                      <p:tavLst>
                                        <p:tav tm="0">
                                          <p:val>
                                            <p:strVal val="1+#ppt_h/2"/>
                                          </p:val>
                                        </p:tav>
                                        <p:tav tm="100000">
                                          <p:val>
                                            <p:strVal val="#ppt_y"/>
                                          </p:val>
                                        </p:tav>
                                      </p:tavLst>
                                    </p:anim>
                                  </p:childTnLst>
                                </p:cTn>
                              </p:par>
                              <p:par>
                                <p:cTn id="1974" presetID="2" presetClass="entr" presetSubtype="4" fill="hold" grpId="0" nodeType="withEffect">
                                  <p:stCondLst>
                                    <p:cond delay="0"/>
                                  </p:stCondLst>
                                  <p:childTnLst>
                                    <p:set>
                                      <p:cBhvr>
                                        <p:cTn id="1975" dur="1" fill="hold">
                                          <p:stCondLst>
                                            <p:cond delay="0"/>
                                          </p:stCondLst>
                                        </p:cTn>
                                        <p:tgtEl>
                                          <p:spTgt spid="1374"/>
                                        </p:tgtEl>
                                        <p:attrNameLst>
                                          <p:attrName>style.visibility</p:attrName>
                                        </p:attrNameLst>
                                      </p:cBhvr>
                                      <p:to>
                                        <p:strVal val="visible"/>
                                      </p:to>
                                    </p:set>
                                    <p:anim calcmode="lin" valueType="num">
                                      <p:cBhvr additive="base">
                                        <p:cTn id="1976" dur="500" fill="hold"/>
                                        <p:tgtEl>
                                          <p:spTgt spid="1374"/>
                                        </p:tgtEl>
                                        <p:attrNameLst>
                                          <p:attrName>ppt_x</p:attrName>
                                        </p:attrNameLst>
                                      </p:cBhvr>
                                      <p:tavLst>
                                        <p:tav tm="0">
                                          <p:val>
                                            <p:strVal val="#ppt_x"/>
                                          </p:val>
                                        </p:tav>
                                        <p:tav tm="100000">
                                          <p:val>
                                            <p:strVal val="#ppt_x"/>
                                          </p:val>
                                        </p:tav>
                                      </p:tavLst>
                                    </p:anim>
                                    <p:anim calcmode="lin" valueType="num">
                                      <p:cBhvr additive="base">
                                        <p:cTn id="1977" dur="500" fill="hold"/>
                                        <p:tgtEl>
                                          <p:spTgt spid="1374"/>
                                        </p:tgtEl>
                                        <p:attrNameLst>
                                          <p:attrName>ppt_y</p:attrName>
                                        </p:attrNameLst>
                                      </p:cBhvr>
                                      <p:tavLst>
                                        <p:tav tm="0">
                                          <p:val>
                                            <p:strVal val="1+#ppt_h/2"/>
                                          </p:val>
                                        </p:tav>
                                        <p:tav tm="100000">
                                          <p:val>
                                            <p:strVal val="#ppt_y"/>
                                          </p:val>
                                        </p:tav>
                                      </p:tavLst>
                                    </p:anim>
                                  </p:childTnLst>
                                </p:cTn>
                              </p:par>
                              <p:par>
                                <p:cTn id="1978" presetID="2" presetClass="entr" presetSubtype="4" fill="hold" grpId="0" nodeType="withEffect">
                                  <p:stCondLst>
                                    <p:cond delay="0"/>
                                  </p:stCondLst>
                                  <p:childTnLst>
                                    <p:set>
                                      <p:cBhvr>
                                        <p:cTn id="1979" dur="1" fill="hold">
                                          <p:stCondLst>
                                            <p:cond delay="0"/>
                                          </p:stCondLst>
                                        </p:cTn>
                                        <p:tgtEl>
                                          <p:spTgt spid="1375"/>
                                        </p:tgtEl>
                                        <p:attrNameLst>
                                          <p:attrName>style.visibility</p:attrName>
                                        </p:attrNameLst>
                                      </p:cBhvr>
                                      <p:to>
                                        <p:strVal val="visible"/>
                                      </p:to>
                                    </p:set>
                                    <p:anim calcmode="lin" valueType="num">
                                      <p:cBhvr additive="base">
                                        <p:cTn id="1980" dur="500" fill="hold"/>
                                        <p:tgtEl>
                                          <p:spTgt spid="1375"/>
                                        </p:tgtEl>
                                        <p:attrNameLst>
                                          <p:attrName>ppt_x</p:attrName>
                                        </p:attrNameLst>
                                      </p:cBhvr>
                                      <p:tavLst>
                                        <p:tav tm="0">
                                          <p:val>
                                            <p:strVal val="#ppt_x"/>
                                          </p:val>
                                        </p:tav>
                                        <p:tav tm="100000">
                                          <p:val>
                                            <p:strVal val="#ppt_x"/>
                                          </p:val>
                                        </p:tav>
                                      </p:tavLst>
                                    </p:anim>
                                    <p:anim calcmode="lin" valueType="num">
                                      <p:cBhvr additive="base">
                                        <p:cTn id="1981" dur="500" fill="hold"/>
                                        <p:tgtEl>
                                          <p:spTgt spid="1375"/>
                                        </p:tgtEl>
                                        <p:attrNameLst>
                                          <p:attrName>ppt_y</p:attrName>
                                        </p:attrNameLst>
                                      </p:cBhvr>
                                      <p:tavLst>
                                        <p:tav tm="0">
                                          <p:val>
                                            <p:strVal val="1+#ppt_h/2"/>
                                          </p:val>
                                        </p:tav>
                                        <p:tav tm="100000">
                                          <p:val>
                                            <p:strVal val="#ppt_y"/>
                                          </p:val>
                                        </p:tav>
                                      </p:tavLst>
                                    </p:anim>
                                  </p:childTnLst>
                                </p:cTn>
                              </p:par>
                              <p:par>
                                <p:cTn id="1982" presetID="2" presetClass="entr" presetSubtype="4" fill="hold" grpId="0" nodeType="withEffect">
                                  <p:stCondLst>
                                    <p:cond delay="0"/>
                                  </p:stCondLst>
                                  <p:childTnLst>
                                    <p:set>
                                      <p:cBhvr>
                                        <p:cTn id="1983" dur="1" fill="hold">
                                          <p:stCondLst>
                                            <p:cond delay="0"/>
                                          </p:stCondLst>
                                        </p:cTn>
                                        <p:tgtEl>
                                          <p:spTgt spid="1376"/>
                                        </p:tgtEl>
                                        <p:attrNameLst>
                                          <p:attrName>style.visibility</p:attrName>
                                        </p:attrNameLst>
                                      </p:cBhvr>
                                      <p:to>
                                        <p:strVal val="visible"/>
                                      </p:to>
                                    </p:set>
                                    <p:anim calcmode="lin" valueType="num">
                                      <p:cBhvr additive="base">
                                        <p:cTn id="1984" dur="500" fill="hold"/>
                                        <p:tgtEl>
                                          <p:spTgt spid="1376"/>
                                        </p:tgtEl>
                                        <p:attrNameLst>
                                          <p:attrName>ppt_x</p:attrName>
                                        </p:attrNameLst>
                                      </p:cBhvr>
                                      <p:tavLst>
                                        <p:tav tm="0">
                                          <p:val>
                                            <p:strVal val="#ppt_x"/>
                                          </p:val>
                                        </p:tav>
                                        <p:tav tm="100000">
                                          <p:val>
                                            <p:strVal val="#ppt_x"/>
                                          </p:val>
                                        </p:tav>
                                      </p:tavLst>
                                    </p:anim>
                                    <p:anim calcmode="lin" valueType="num">
                                      <p:cBhvr additive="base">
                                        <p:cTn id="1985" dur="500" fill="hold"/>
                                        <p:tgtEl>
                                          <p:spTgt spid="1376"/>
                                        </p:tgtEl>
                                        <p:attrNameLst>
                                          <p:attrName>ppt_y</p:attrName>
                                        </p:attrNameLst>
                                      </p:cBhvr>
                                      <p:tavLst>
                                        <p:tav tm="0">
                                          <p:val>
                                            <p:strVal val="1+#ppt_h/2"/>
                                          </p:val>
                                        </p:tav>
                                        <p:tav tm="100000">
                                          <p:val>
                                            <p:strVal val="#ppt_y"/>
                                          </p:val>
                                        </p:tav>
                                      </p:tavLst>
                                    </p:anim>
                                  </p:childTnLst>
                                </p:cTn>
                              </p:par>
                              <p:par>
                                <p:cTn id="1986" presetID="2" presetClass="entr" presetSubtype="4" fill="hold" grpId="0" nodeType="withEffect">
                                  <p:stCondLst>
                                    <p:cond delay="0"/>
                                  </p:stCondLst>
                                  <p:childTnLst>
                                    <p:set>
                                      <p:cBhvr>
                                        <p:cTn id="1987" dur="1" fill="hold">
                                          <p:stCondLst>
                                            <p:cond delay="0"/>
                                          </p:stCondLst>
                                        </p:cTn>
                                        <p:tgtEl>
                                          <p:spTgt spid="1365"/>
                                        </p:tgtEl>
                                        <p:attrNameLst>
                                          <p:attrName>style.visibility</p:attrName>
                                        </p:attrNameLst>
                                      </p:cBhvr>
                                      <p:to>
                                        <p:strVal val="visible"/>
                                      </p:to>
                                    </p:set>
                                    <p:anim calcmode="lin" valueType="num">
                                      <p:cBhvr additive="base">
                                        <p:cTn id="1988" dur="500" fill="hold"/>
                                        <p:tgtEl>
                                          <p:spTgt spid="1365"/>
                                        </p:tgtEl>
                                        <p:attrNameLst>
                                          <p:attrName>ppt_x</p:attrName>
                                        </p:attrNameLst>
                                      </p:cBhvr>
                                      <p:tavLst>
                                        <p:tav tm="0">
                                          <p:val>
                                            <p:strVal val="#ppt_x"/>
                                          </p:val>
                                        </p:tav>
                                        <p:tav tm="100000">
                                          <p:val>
                                            <p:strVal val="#ppt_x"/>
                                          </p:val>
                                        </p:tav>
                                      </p:tavLst>
                                    </p:anim>
                                    <p:anim calcmode="lin" valueType="num">
                                      <p:cBhvr additive="base">
                                        <p:cTn id="1989" dur="500" fill="hold"/>
                                        <p:tgtEl>
                                          <p:spTgt spid="1365"/>
                                        </p:tgtEl>
                                        <p:attrNameLst>
                                          <p:attrName>ppt_y</p:attrName>
                                        </p:attrNameLst>
                                      </p:cBhvr>
                                      <p:tavLst>
                                        <p:tav tm="0">
                                          <p:val>
                                            <p:strVal val="1+#ppt_h/2"/>
                                          </p:val>
                                        </p:tav>
                                        <p:tav tm="100000">
                                          <p:val>
                                            <p:strVal val="#ppt_y"/>
                                          </p:val>
                                        </p:tav>
                                      </p:tavLst>
                                    </p:anim>
                                  </p:childTnLst>
                                </p:cTn>
                              </p:par>
                            </p:childTnLst>
                          </p:cTn>
                        </p:par>
                        <p:par>
                          <p:cTn id="1990" fill="hold">
                            <p:stCondLst>
                              <p:cond delay="64500"/>
                            </p:stCondLst>
                            <p:childTnLst>
                              <p:par>
                                <p:cTn id="1991" presetID="10" presetClass="entr" presetSubtype="0" fill="hold" grpId="0" nodeType="afterEffect">
                                  <p:stCondLst>
                                    <p:cond delay="0"/>
                                  </p:stCondLst>
                                  <p:childTnLst>
                                    <p:set>
                                      <p:cBhvr>
                                        <p:cTn id="1992" dur="1" fill="hold">
                                          <p:stCondLst>
                                            <p:cond delay="0"/>
                                          </p:stCondLst>
                                        </p:cTn>
                                        <p:tgtEl>
                                          <p:spTgt spid="1377"/>
                                        </p:tgtEl>
                                        <p:attrNameLst>
                                          <p:attrName>style.visibility</p:attrName>
                                        </p:attrNameLst>
                                      </p:cBhvr>
                                      <p:to>
                                        <p:strVal val="visible"/>
                                      </p:to>
                                    </p:set>
                                    <p:animEffect transition="in" filter="fade">
                                      <p:cBhvr>
                                        <p:cTn id="1993" dur="500"/>
                                        <p:tgtEl>
                                          <p:spTgt spid="1377"/>
                                        </p:tgtEl>
                                      </p:cBhvr>
                                    </p:animEffect>
                                  </p:childTnLst>
                                </p:cTn>
                              </p:par>
                              <p:par>
                                <p:cTn id="1994" presetID="21" presetClass="entr" presetSubtype="1" fill="hold" nodeType="withEffect">
                                  <p:stCondLst>
                                    <p:cond delay="0"/>
                                  </p:stCondLst>
                                  <p:childTnLst>
                                    <p:set>
                                      <p:cBhvr>
                                        <p:cTn id="1995" dur="1" fill="hold">
                                          <p:stCondLst>
                                            <p:cond delay="0"/>
                                          </p:stCondLst>
                                        </p:cTn>
                                        <p:tgtEl>
                                          <p:spTgt spid="1378"/>
                                        </p:tgtEl>
                                        <p:attrNameLst>
                                          <p:attrName>style.visibility</p:attrName>
                                        </p:attrNameLst>
                                      </p:cBhvr>
                                      <p:to>
                                        <p:strVal val="visible"/>
                                      </p:to>
                                    </p:set>
                                    <p:animEffect transition="in" filter="wheel(1)">
                                      <p:cBhvr>
                                        <p:cTn id="1996" dur="1000"/>
                                        <p:tgtEl>
                                          <p:spTgt spid="1378"/>
                                        </p:tgtEl>
                                      </p:cBhvr>
                                    </p:animEffect>
                                  </p:childTnLst>
                                </p:cTn>
                              </p:par>
                              <p:par>
                                <p:cTn id="1997" presetID="21" presetClass="entr" presetSubtype="1" fill="hold" nodeType="withEffect">
                                  <p:stCondLst>
                                    <p:cond delay="0"/>
                                  </p:stCondLst>
                                  <p:childTnLst>
                                    <p:set>
                                      <p:cBhvr>
                                        <p:cTn id="1998" dur="1" fill="hold">
                                          <p:stCondLst>
                                            <p:cond delay="0"/>
                                          </p:stCondLst>
                                        </p:cTn>
                                        <p:tgtEl>
                                          <p:spTgt spid="1382"/>
                                        </p:tgtEl>
                                        <p:attrNameLst>
                                          <p:attrName>style.visibility</p:attrName>
                                        </p:attrNameLst>
                                      </p:cBhvr>
                                      <p:to>
                                        <p:strVal val="visible"/>
                                      </p:to>
                                    </p:set>
                                    <p:animEffect transition="in" filter="wheel(1)">
                                      <p:cBhvr>
                                        <p:cTn id="1999" dur="1000"/>
                                        <p:tgtEl>
                                          <p:spTgt spid="1382"/>
                                        </p:tgtEl>
                                      </p:cBhvr>
                                    </p:animEffect>
                                  </p:childTnLst>
                                </p:cTn>
                              </p:par>
                              <p:par>
                                <p:cTn id="2000" presetID="21" presetClass="entr" presetSubtype="1" fill="hold" nodeType="withEffect">
                                  <p:stCondLst>
                                    <p:cond delay="0"/>
                                  </p:stCondLst>
                                  <p:childTnLst>
                                    <p:set>
                                      <p:cBhvr>
                                        <p:cTn id="2001" dur="1" fill="hold">
                                          <p:stCondLst>
                                            <p:cond delay="0"/>
                                          </p:stCondLst>
                                        </p:cTn>
                                        <p:tgtEl>
                                          <p:spTgt spid="1383"/>
                                        </p:tgtEl>
                                        <p:attrNameLst>
                                          <p:attrName>style.visibility</p:attrName>
                                        </p:attrNameLst>
                                      </p:cBhvr>
                                      <p:to>
                                        <p:strVal val="visible"/>
                                      </p:to>
                                    </p:set>
                                    <p:animEffect transition="in" filter="wheel(1)">
                                      <p:cBhvr>
                                        <p:cTn id="2002" dur="1000"/>
                                        <p:tgtEl>
                                          <p:spTgt spid="1383"/>
                                        </p:tgtEl>
                                      </p:cBhvr>
                                    </p:animEffect>
                                  </p:childTnLst>
                                </p:cTn>
                              </p:par>
                              <p:par>
                                <p:cTn id="2003" presetID="21" presetClass="entr" presetSubtype="1" fill="hold" nodeType="withEffect">
                                  <p:stCondLst>
                                    <p:cond delay="0"/>
                                  </p:stCondLst>
                                  <p:childTnLst>
                                    <p:set>
                                      <p:cBhvr>
                                        <p:cTn id="2004" dur="1" fill="hold">
                                          <p:stCondLst>
                                            <p:cond delay="0"/>
                                          </p:stCondLst>
                                        </p:cTn>
                                        <p:tgtEl>
                                          <p:spTgt spid="1384"/>
                                        </p:tgtEl>
                                        <p:attrNameLst>
                                          <p:attrName>style.visibility</p:attrName>
                                        </p:attrNameLst>
                                      </p:cBhvr>
                                      <p:to>
                                        <p:strVal val="visible"/>
                                      </p:to>
                                    </p:set>
                                    <p:animEffect transition="in" filter="wheel(1)">
                                      <p:cBhvr>
                                        <p:cTn id="2005" dur="1000"/>
                                        <p:tgtEl>
                                          <p:spTgt spid="1384"/>
                                        </p:tgtEl>
                                      </p:cBhvr>
                                    </p:animEffect>
                                  </p:childTnLst>
                                </p:cTn>
                              </p:par>
                              <p:par>
                                <p:cTn id="2006" presetID="21" presetClass="entr" presetSubtype="1" fill="hold" nodeType="withEffect">
                                  <p:stCondLst>
                                    <p:cond delay="0"/>
                                  </p:stCondLst>
                                  <p:childTnLst>
                                    <p:set>
                                      <p:cBhvr>
                                        <p:cTn id="2007" dur="1" fill="hold">
                                          <p:stCondLst>
                                            <p:cond delay="0"/>
                                          </p:stCondLst>
                                        </p:cTn>
                                        <p:tgtEl>
                                          <p:spTgt spid="1385"/>
                                        </p:tgtEl>
                                        <p:attrNameLst>
                                          <p:attrName>style.visibility</p:attrName>
                                        </p:attrNameLst>
                                      </p:cBhvr>
                                      <p:to>
                                        <p:strVal val="visible"/>
                                      </p:to>
                                    </p:set>
                                    <p:animEffect transition="in" filter="wheel(1)">
                                      <p:cBhvr>
                                        <p:cTn id="2008" dur="1000"/>
                                        <p:tgtEl>
                                          <p:spTgt spid="1385"/>
                                        </p:tgtEl>
                                      </p:cBhvr>
                                    </p:animEffect>
                                  </p:childTnLst>
                                </p:cTn>
                              </p:par>
                              <p:par>
                                <p:cTn id="2009" presetID="21" presetClass="entr" presetSubtype="1" fill="hold" nodeType="withEffect">
                                  <p:stCondLst>
                                    <p:cond delay="0"/>
                                  </p:stCondLst>
                                  <p:childTnLst>
                                    <p:set>
                                      <p:cBhvr>
                                        <p:cTn id="2010" dur="1" fill="hold">
                                          <p:stCondLst>
                                            <p:cond delay="0"/>
                                          </p:stCondLst>
                                        </p:cTn>
                                        <p:tgtEl>
                                          <p:spTgt spid="1386"/>
                                        </p:tgtEl>
                                        <p:attrNameLst>
                                          <p:attrName>style.visibility</p:attrName>
                                        </p:attrNameLst>
                                      </p:cBhvr>
                                      <p:to>
                                        <p:strVal val="visible"/>
                                      </p:to>
                                    </p:set>
                                    <p:animEffect transition="in" filter="wheel(1)">
                                      <p:cBhvr>
                                        <p:cTn id="2011" dur="1000"/>
                                        <p:tgtEl>
                                          <p:spTgt spid="1386"/>
                                        </p:tgtEl>
                                      </p:cBhvr>
                                    </p:animEffect>
                                  </p:childTnLst>
                                </p:cTn>
                              </p:par>
                              <p:par>
                                <p:cTn id="2012" presetID="21" presetClass="entr" presetSubtype="1" fill="hold" nodeType="withEffect">
                                  <p:stCondLst>
                                    <p:cond delay="0"/>
                                  </p:stCondLst>
                                  <p:childTnLst>
                                    <p:set>
                                      <p:cBhvr>
                                        <p:cTn id="2013" dur="1" fill="hold">
                                          <p:stCondLst>
                                            <p:cond delay="0"/>
                                          </p:stCondLst>
                                        </p:cTn>
                                        <p:tgtEl>
                                          <p:spTgt spid="1387"/>
                                        </p:tgtEl>
                                        <p:attrNameLst>
                                          <p:attrName>style.visibility</p:attrName>
                                        </p:attrNameLst>
                                      </p:cBhvr>
                                      <p:to>
                                        <p:strVal val="visible"/>
                                      </p:to>
                                    </p:set>
                                    <p:animEffect transition="in" filter="wheel(1)">
                                      <p:cBhvr>
                                        <p:cTn id="2014" dur="1000"/>
                                        <p:tgtEl>
                                          <p:spTgt spid="1387"/>
                                        </p:tgtEl>
                                      </p:cBhvr>
                                    </p:animEffect>
                                  </p:childTnLst>
                                </p:cTn>
                              </p:par>
                              <p:par>
                                <p:cTn id="2015" presetID="21" presetClass="entr" presetSubtype="1" fill="hold" nodeType="withEffect">
                                  <p:stCondLst>
                                    <p:cond delay="0"/>
                                  </p:stCondLst>
                                  <p:childTnLst>
                                    <p:set>
                                      <p:cBhvr>
                                        <p:cTn id="2016" dur="1" fill="hold">
                                          <p:stCondLst>
                                            <p:cond delay="0"/>
                                          </p:stCondLst>
                                        </p:cTn>
                                        <p:tgtEl>
                                          <p:spTgt spid="1388"/>
                                        </p:tgtEl>
                                        <p:attrNameLst>
                                          <p:attrName>style.visibility</p:attrName>
                                        </p:attrNameLst>
                                      </p:cBhvr>
                                      <p:to>
                                        <p:strVal val="visible"/>
                                      </p:to>
                                    </p:set>
                                    <p:animEffect transition="in" filter="wheel(1)">
                                      <p:cBhvr>
                                        <p:cTn id="2017" dur="1000"/>
                                        <p:tgtEl>
                                          <p:spTgt spid="1388"/>
                                        </p:tgtEl>
                                      </p:cBhvr>
                                    </p:animEffect>
                                  </p:childTnLst>
                                </p:cTn>
                              </p:par>
                              <p:par>
                                <p:cTn id="2018" presetID="21" presetClass="entr" presetSubtype="1" fill="hold" nodeType="withEffect">
                                  <p:stCondLst>
                                    <p:cond delay="0"/>
                                  </p:stCondLst>
                                  <p:childTnLst>
                                    <p:set>
                                      <p:cBhvr>
                                        <p:cTn id="2019" dur="1" fill="hold">
                                          <p:stCondLst>
                                            <p:cond delay="0"/>
                                          </p:stCondLst>
                                        </p:cTn>
                                        <p:tgtEl>
                                          <p:spTgt spid="1389"/>
                                        </p:tgtEl>
                                        <p:attrNameLst>
                                          <p:attrName>style.visibility</p:attrName>
                                        </p:attrNameLst>
                                      </p:cBhvr>
                                      <p:to>
                                        <p:strVal val="visible"/>
                                      </p:to>
                                    </p:set>
                                    <p:animEffect transition="in" filter="wheel(1)">
                                      <p:cBhvr>
                                        <p:cTn id="2020" dur="1000"/>
                                        <p:tgtEl>
                                          <p:spTgt spid="1389"/>
                                        </p:tgtEl>
                                      </p:cBhvr>
                                    </p:animEffect>
                                  </p:childTnLst>
                                </p:cTn>
                              </p:par>
                              <p:par>
                                <p:cTn id="2021" presetID="21" presetClass="entr" presetSubtype="1" fill="hold" nodeType="withEffect">
                                  <p:stCondLst>
                                    <p:cond delay="0"/>
                                  </p:stCondLst>
                                  <p:childTnLst>
                                    <p:set>
                                      <p:cBhvr>
                                        <p:cTn id="2022" dur="1" fill="hold">
                                          <p:stCondLst>
                                            <p:cond delay="0"/>
                                          </p:stCondLst>
                                        </p:cTn>
                                        <p:tgtEl>
                                          <p:spTgt spid="1379"/>
                                        </p:tgtEl>
                                        <p:attrNameLst>
                                          <p:attrName>style.visibility</p:attrName>
                                        </p:attrNameLst>
                                      </p:cBhvr>
                                      <p:to>
                                        <p:strVal val="visible"/>
                                      </p:to>
                                    </p:set>
                                    <p:animEffect transition="in" filter="wheel(1)">
                                      <p:cBhvr>
                                        <p:cTn id="2023" dur="1000"/>
                                        <p:tgtEl>
                                          <p:spTgt spid="1379"/>
                                        </p:tgtEl>
                                      </p:cBhvr>
                                    </p:animEffect>
                                  </p:childTnLst>
                                </p:cTn>
                              </p:par>
                              <p:par>
                                <p:cTn id="2024" presetID="21" presetClass="entr" presetSubtype="1" fill="hold" nodeType="withEffect">
                                  <p:stCondLst>
                                    <p:cond delay="0"/>
                                  </p:stCondLst>
                                  <p:childTnLst>
                                    <p:set>
                                      <p:cBhvr>
                                        <p:cTn id="2025" dur="1" fill="hold">
                                          <p:stCondLst>
                                            <p:cond delay="0"/>
                                          </p:stCondLst>
                                        </p:cTn>
                                        <p:tgtEl>
                                          <p:spTgt spid="1380"/>
                                        </p:tgtEl>
                                        <p:attrNameLst>
                                          <p:attrName>style.visibility</p:attrName>
                                        </p:attrNameLst>
                                      </p:cBhvr>
                                      <p:to>
                                        <p:strVal val="visible"/>
                                      </p:to>
                                    </p:set>
                                    <p:animEffect transition="in" filter="wheel(1)">
                                      <p:cBhvr>
                                        <p:cTn id="2026" dur="1000"/>
                                        <p:tgtEl>
                                          <p:spTgt spid="1380"/>
                                        </p:tgtEl>
                                      </p:cBhvr>
                                    </p:animEffect>
                                  </p:childTnLst>
                                </p:cTn>
                              </p:par>
                              <p:par>
                                <p:cTn id="2027" presetID="21" presetClass="entr" presetSubtype="1" fill="hold" nodeType="withEffect">
                                  <p:stCondLst>
                                    <p:cond delay="0"/>
                                  </p:stCondLst>
                                  <p:childTnLst>
                                    <p:set>
                                      <p:cBhvr>
                                        <p:cTn id="2028" dur="1" fill="hold">
                                          <p:stCondLst>
                                            <p:cond delay="0"/>
                                          </p:stCondLst>
                                        </p:cTn>
                                        <p:tgtEl>
                                          <p:spTgt spid="1381"/>
                                        </p:tgtEl>
                                        <p:attrNameLst>
                                          <p:attrName>style.visibility</p:attrName>
                                        </p:attrNameLst>
                                      </p:cBhvr>
                                      <p:to>
                                        <p:strVal val="visible"/>
                                      </p:to>
                                    </p:set>
                                    <p:animEffect transition="in" filter="wheel(1)">
                                      <p:cBhvr>
                                        <p:cTn id="2029" dur="1000"/>
                                        <p:tgtEl>
                                          <p:spTgt spid="1381"/>
                                        </p:tgtEl>
                                      </p:cBhvr>
                                    </p:animEffect>
                                  </p:childTnLst>
                                </p:cTn>
                              </p:par>
                              <p:par>
                                <p:cTn id="2030" presetID="21" presetClass="entr" presetSubtype="1" fill="hold" grpId="0" nodeType="withEffect">
                                  <p:stCondLst>
                                    <p:cond delay="0"/>
                                  </p:stCondLst>
                                  <p:childTnLst>
                                    <p:set>
                                      <p:cBhvr>
                                        <p:cTn id="2031" dur="1" fill="hold">
                                          <p:stCondLst>
                                            <p:cond delay="0"/>
                                          </p:stCondLst>
                                        </p:cTn>
                                        <p:tgtEl>
                                          <p:spTgt spid="1402"/>
                                        </p:tgtEl>
                                        <p:attrNameLst>
                                          <p:attrName>style.visibility</p:attrName>
                                        </p:attrNameLst>
                                      </p:cBhvr>
                                      <p:to>
                                        <p:strVal val="visible"/>
                                      </p:to>
                                    </p:set>
                                    <p:animEffect transition="in" filter="wheel(1)">
                                      <p:cBhvr>
                                        <p:cTn id="2032" dur="1000"/>
                                        <p:tgtEl>
                                          <p:spTgt spid="1402"/>
                                        </p:tgtEl>
                                      </p:cBhvr>
                                    </p:animEffect>
                                  </p:childTnLst>
                                </p:cTn>
                              </p:par>
                              <p:par>
                                <p:cTn id="2033" presetID="21" presetClass="entr" presetSubtype="1" fill="hold" grpId="0" nodeType="withEffect">
                                  <p:stCondLst>
                                    <p:cond delay="0"/>
                                  </p:stCondLst>
                                  <p:childTnLst>
                                    <p:set>
                                      <p:cBhvr>
                                        <p:cTn id="2034" dur="1" fill="hold">
                                          <p:stCondLst>
                                            <p:cond delay="0"/>
                                          </p:stCondLst>
                                        </p:cTn>
                                        <p:tgtEl>
                                          <p:spTgt spid="1407"/>
                                        </p:tgtEl>
                                        <p:attrNameLst>
                                          <p:attrName>style.visibility</p:attrName>
                                        </p:attrNameLst>
                                      </p:cBhvr>
                                      <p:to>
                                        <p:strVal val="visible"/>
                                      </p:to>
                                    </p:set>
                                    <p:animEffect transition="in" filter="wheel(1)">
                                      <p:cBhvr>
                                        <p:cTn id="2035" dur="1000"/>
                                        <p:tgtEl>
                                          <p:spTgt spid="1407"/>
                                        </p:tgtEl>
                                      </p:cBhvr>
                                    </p:animEffect>
                                  </p:childTnLst>
                                </p:cTn>
                              </p:par>
                              <p:par>
                                <p:cTn id="2036" presetID="21" presetClass="entr" presetSubtype="1" fill="hold" grpId="0" nodeType="withEffect">
                                  <p:stCondLst>
                                    <p:cond delay="0"/>
                                  </p:stCondLst>
                                  <p:childTnLst>
                                    <p:set>
                                      <p:cBhvr>
                                        <p:cTn id="2037" dur="1" fill="hold">
                                          <p:stCondLst>
                                            <p:cond delay="0"/>
                                          </p:stCondLst>
                                        </p:cTn>
                                        <p:tgtEl>
                                          <p:spTgt spid="1409"/>
                                        </p:tgtEl>
                                        <p:attrNameLst>
                                          <p:attrName>style.visibility</p:attrName>
                                        </p:attrNameLst>
                                      </p:cBhvr>
                                      <p:to>
                                        <p:strVal val="visible"/>
                                      </p:to>
                                    </p:set>
                                    <p:animEffect transition="in" filter="wheel(1)">
                                      <p:cBhvr>
                                        <p:cTn id="2038" dur="1000"/>
                                        <p:tgtEl>
                                          <p:spTgt spid="1409"/>
                                        </p:tgtEl>
                                      </p:cBhvr>
                                    </p:animEffect>
                                  </p:childTnLst>
                                </p:cTn>
                              </p:par>
                              <p:par>
                                <p:cTn id="2039" presetID="21" presetClass="entr" presetSubtype="1" fill="hold" grpId="0" nodeType="withEffect">
                                  <p:stCondLst>
                                    <p:cond delay="0"/>
                                  </p:stCondLst>
                                  <p:childTnLst>
                                    <p:set>
                                      <p:cBhvr>
                                        <p:cTn id="2040" dur="1" fill="hold">
                                          <p:stCondLst>
                                            <p:cond delay="0"/>
                                          </p:stCondLst>
                                        </p:cTn>
                                        <p:tgtEl>
                                          <p:spTgt spid="1408"/>
                                        </p:tgtEl>
                                        <p:attrNameLst>
                                          <p:attrName>style.visibility</p:attrName>
                                        </p:attrNameLst>
                                      </p:cBhvr>
                                      <p:to>
                                        <p:strVal val="visible"/>
                                      </p:to>
                                    </p:set>
                                    <p:animEffect transition="in" filter="wheel(1)">
                                      <p:cBhvr>
                                        <p:cTn id="2041" dur="1000"/>
                                        <p:tgtEl>
                                          <p:spTgt spid="1408"/>
                                        </p:tgtEl>
                                      </p:cBhvr>
                                    </p:animEffect>
                                  </p:childTnLst>
                                </p:cTn>
                              </p:par>
                              <p:par>
                                <p:cTn id="2042" presetID="21" presetClass="entr" presetSubtype="1" fill="hold" grpId="0" nodeType="withEffect">
                                  <p:stCondLst>
                                    <p:cond delay="0"/>
                                  </p:stCondLst>
                                  <p:childTnLst>
                                    <p:set>
                                      <p:cBhvr>
                                        <p:cTn id="2043" dur="1" fill="hold">
                                          <p:stCondLst>
                                            <p:cond delay="0"/>
                                          </p:stCondLst>
                                        </p:cTn>
                                        <p:tgtEl>
                                          <p:spTgt spid="1410"/>
                                        </p:tgtEl>
                                        <p:attrNameLst>
                                          <p:attrName>style.visibility</p:attrName>
                                        </p:attrNameLst>
                                      </p:cBhvr>
                                      <p:to>
                                        <p:strVal val="visible"/>
                                      </p:to>
                                    </p:set>
                                    <p:animEffect transition="in" filter="wheel(1)">
                                      <p:cBhvr>
                                        <p:cTn id="2044" dur="1000"/>
                                        <p:tgtEl>
                                          <p:spTgt spid="1410"/>
                                        </p:tgtEl>
                                      </p:cBhvr>
                                    </p:animEffect>
                                  </p:childTnLst>
                                </p:cTn>
                              </p:par>
                              <p:par>
                                <p:cTn id="2045" presetID="21" presetClass="entr" presetSubtype="1" fill="hold" grpId="0" nodeType="withEffect">
                                  <p:stCondLst>
                                    <p:cond delay="0"/>
                                  </p:stCondLst>
                                  <p:childTnLst>
                                    <p:set>
                                      <p:cBhvr>
                                        <p:cTn id="2046" dur="1" fill="hold">
                                          <p:stCondLst>
                                            <p:cond delay="0"/>
                                          </p:stCondLst>
                                        </p:cTn>
                                        <p:tgtEl>
                                          <p:spTgt spid="1411"/>
                                        </p:tgtEl>
                                        <p:attrNameLst>
                                          <p:attrName>style.visibility</p:attrName>
                                        </p:attrNameLst>
                                      </p:cBhvr>
                                      <p:to>
                                        <p:strVal val="visible"/>
                                      </p:to>
                                    </p:set>
                                    <p:animEffect transition="in" filter="wheel(1)">
                                      <p:cBhvr>
                                        <p:cTn id="2047" dur="1000"/>
                                        <p:tgtEl>
                                          <p:spTgt spid="1411"/>
                                        </p:tgtEl>
                                      </p:cBhvr>
                                    </p:animEffect>
                                  </p:childTnLst>
                                </p:cTn>
                              </p:par>
                              <p:par>
                                <p:cTn id="2048" presetID="21" presetClass="entr" presetSubtype="1" fill="hold" grpId="0" nodeType="withEffect">
                                  <p:stCondLst>
                                    <p:cond delay="0"/>
                                  </p:stCondLst>
                                  <p:childTnLst>
                                    <p:set>
                                      <p:cBhvr>
                                        <p:cTn id="2049" dur="1" fill="hold">
                                          <p:stCondLst>
                                            <p:cond delay="0"/>
                                          </p:stCondLst>
                                        </p:cTn>
                                        <p:tgtEl>
                                          <p:spTgt spid="1412"/>
                                        </p:tgtEl>
                                        <p:attrNameLst>
                                          <p:attrName>style.visibility</p:attrName>
                                        </p:attrNameLst>
                                      </p:cBhvr>
                                      <p:to>
                                        <p:strVal val="visible"/>
                                      </p:to>
                                    </p:set>
                                    <p:animEffect transition="in" filter="wheel(1)">
                                      <p:cBhvr>
                                        <p:cTn id="2050" dur="1000"/>
                                        <p:tgtEl>
                                          <p:spTgt spid="1412"/>
                                        </p:tgtEl>
                                      </p:cBhvr>
                                    </p:animEffect>
                                  </p:childTnLst>
                                </p:cTn>
                              </p:par>
                              <p:par>
                                <p:cTn id="2051" presetID="21" presetClass="entr" presetSubtype="1" fill="hold" grpId="0" nodeType="withEffect">
                                  <p:stCondLst>
                                    <p:cond delay="0"/>
                                  </p:stCondLst>
                                  <p:childTnLst>
                                    <p:set>
                                      <p:cBhvr>
                                        <p:cTn id="2052" dur="1" fill="hold">
                                          <p:stCondLst>
                                            <p:cond delay="0"/>
                                          </p:stCondLst>
                                        </p:cTn>
                                        <p:tgtEl>
                                          <p:spTgt spid="1406"/>
                                        </p:tgtEl>
                                        <p:attrNameLst>
                                          <p:attrName>style.visibility</p:attrName>
                                        </p:attrNameLst>
                                      </p:cBhvr>
                                      <p:to>
                                        <p:strVal val="visible"/>
                                      </p:to>
                                    </p:set>
                                    <p:animEffect transition="in" filter="wheel(1)">
                                      <p:cBhvr>
                                        <p:cTn id="2053" dur="1000"/>
                                        <p:tgtEl>
                                          <p:spTgt spid="1406"/>
                                        </p:tgtEl>
                                      </p:cBhvr>
                                    </p:animEffect>
                                  </p:childTnLst>
                                </p:cTn>
                              </p:par>
                              <p:par>
                                <p:cTn id="2054" presetID="21" presetClass="entr" presetSubtype="1" fill="hold" grpId="0" nodeType="withEffect">
                                  <p:stCondLst>
                                    <p:cond delay="0"/>
                                  </p:stCondLst>
                                  <p:childTnLst>
                                    <p:set>
                                      <p:cBhvr>
                                        <p:cTn id="2055" dur="1" fill="hold">
                                          <p:stCondLst>
                                            <p:cond delay="0"/>
                                          </p:stCondLst>
                                        </p:cTn>
                                        <p:tgtEl>
                                          <p:spTgt spid="1405"/>
                                        </p:tgtEl>
                                        <p:attrNameLst>
                                          <p:attrName>style.visibility</p:attrName>
                                        </p:attrNameLst>
                                      </p:cBhvr>
                                      <p:to>
                                        <p:strVal val="visible"/>
                                      </p:to>
                                    </p:set>
                                    <p:animEffect transition="in" filter="wheel(1)">
                                      <p:cBhvr>
                                        <p:cTn id="2056" dur="1000"/>
                                        <p:tgtEl>
                                          <p:spTgt spid="1405"/>
                                        </p:tgtEl>
                                      </p:cBhvr>
                                    </p:animEffect>
                                  </p:childTnLst>
                                </p:cTn>
                              </p:par>
                              <p:par>
                                <p:cTn id="2057" presetID="21" presetClass="entr" presetSubtype="1" fill="hold" grpId="0" nodeType="withEffect">
                                  <p:stCondLst>
                                    <p:cond delay="0"/>
                                  </p:stCondLst>
                                  <p:childTnLst>
                                    <p:set>
                                      <p:cBhvr>
                                        <p:cTn id="2058" dur="1" fill="hold">
                                          <p:stCondLst>
                                            <p:cond delay="0"/>
                                          </p:stCondLst>
                                        </p:cTn>
                                        <p:tgtEl>
                                          <p:spTgt spid="1413"/>
                                        </p:tgtEl>
                                        <p:attrNameLst>
                                          <p:attrName>style.visibility</p:attrName>
                                        </p:attrNameLst>
                                      </p:cBhvr>
                                      <p:to>
                                        <p:strVal val="visible"/>
                                      </p:to>
                                    </p:set>
                                    <p:animEffect transition="in" filter="wheel(1)">
                                      <p:cBhvr>
                                        <p:cTn id="2059" dur="1000"/>
                                        <p:tgtEl>
                                          <p:spTgt spid="1413"/>
                                        </p:tgtEl>
                                      </p:cBhvr>
                                    </p:animEffect>
                                  </p:childTnLst>
                                </p:cTn>
                              </p:par>
                              <p:par>
                                <p:cTn id="2060" presetID="21" presetClass="entr" presetSubtype="1" fill="hold" grpId="0" nodeType="withEffect">
                                  <p:stCondLst>
                                    <p:cond delay="0"/>
                                  </p:stCondLst>
                                  <p:childTnLst>
                                    <p:set>
                                      <p:cBhvr>
                                        <p:cTn id="2061" dur="1" fill="hold">
                                          <p:stCondLst>
                                            <p:cond delay="0"/>
                                          </p:stCondLst>
                                        </p:cTn>
                                        <p:tgtEl>
                                          <p:spTgt spid="1404"/>
                                        </p:tgtEl>
                                        <p:attrNameLst>
                                          <p:attrName>style.visibility</p:attrName>
                                        </p:attrNameLst>
                                      </p:cBhvr>
                                      <p:to>
                                        <p:strVal val="visible"/>
                                      </p:to>
                                    </p:set>
                                    <p:animEffect transition="in" filter="wheel(1)">
                                      <p:cBhvr>
                                        <p:cTn id="2062" dur="1000"/>
                                        <p:tgtEl>
                                          <p:spTgt spid="1404"/>
                                        </p:tgtEl>
                                      </p:cBhvr>
                                    </p:animEffect>
                                  </p:childTnLst>
                                </p:cTn>
                              </p:par>
                              <p:par>
                                <p:cTn id="2063" presetID="21" presetClass="entr" presetSubtype="1" fill="hold" grpId="0" nodeType="withEffect">
                                  <p:stCondLst>
                                    <p:cond delay="0"/>
                                  </p:stCondLst>
                                  <p:childTnLst>
                                    <p:set>
                                      <p:cBhvr>
                                        <p:cTn id="2064" dur="1" fill="hold">
                                          <p:stCondLst>
                                            <p:cond delay="0"/>
                                          </p:stCondLst>
                                        </p:cTn>
                                        <p:tgtEl>
                                          <p:spTgt spid="1403"/>
                                        </p:tgtEl>
                                        <p:attrNameLst>
                                          <p:attrName>style.visibility</p:attrName>
                                        </p:attrNameLst>
                                      </p:cBhvr>
                                      <p:to>
                                        <p:strVal val="visible"/>
                                      </p:to>
                                    </p:set>
                                    <p:animEffect transition="in" filter="wheel(1)">
                                      <p:cBhvr>
                                        <p:cTn id="2065" dur="1000"/>
                                        <p:tgtEl>
                                          <p:spTgt spid="1403"/>
                                        </p:tgtEl>
                                      </p:cBhvr>
                                    </p:animEffect>
                                  </p:childTnLst>
                                </p:cTn>
                              </p:par>
                            </p:childTnLst>
                          </p:cTn>
                        </p:par>
                        <p:par>
                          <p:cTn id="2066" fill="hold">
                            <p:stCondLst>
                              <p:cond delay="65500"/>
                            </p:stCondLst>
                            <p:childTnLst>
                              <p:par>
                                <p:cTn id="2067" presetID="1" presetClass="exit" presetSubtype="0" fill="hold" nodeType="afterEffect">
                                  <p:stCondLst>
                                    <p:cond delay="1000"/>
                                  </p:stCondLst>
                                  <p:childTnLst>
                                    <p:set>
                                      <p:cBhvr>
                                        <p:cTn id="2068" dur="1" fill="hold">
                                          <p:stCondLst>
                                            <p:cond delay="0"/>
                                          </p:stCondLst>
                                        </p:cTn>
                                        <p:tgtEl>
                                          <p:spTgt spid="1378"/>
                                        </p:tgtEl>
                                        <p:attrNameLst>
                                          <p:attrName>style.visibility</p:attrName>
                                        </p:attrNameLst>
                                      </p:cBhvr>
                                      <p:to>
                                        <p:strVal val="hidden"/>
                                      </p:to>
                                    </p:set>
                                  </p:childTnLst>
                                </p:cTn>
                              </p:par>
                              <p:par>
                                <p:cTn id="2069" presetID="1" presetClass="exit" presetSubtype="0" fill="hold" nodeType="withEffect">
                                  <p:stCondLst>
                                    <p:cond delay="1000"/>
                                  </p:stCondLst>
                                  <p:childTnLst>
                                    <p:set>
                                      <p:cBhvr>
                                        <p:cTn id="2070" dur="1" fill="hold">
                                          <p:stCondLst>
                                            <p:cond delay="0"/>
                                          </p:stCondLst>
                                        </p:cTn>
                                        <p:tgtEl>
                                          <p:spTgt spid="1382"/>
                                        </p:tgtEl>
                                        <p:attrNameLst>
                                          <p:attrName>style.visibility</p:attrName>
                                        </p:attrNameLst>
                                      </p:cBhvr>
                                      <p:to>
                                        <p:strVal val="hidden"/>
                                      </p:to>
                                    </p:set>
                                  </p:childTnLst>
                                </p:cTn>
                              </p:par>
                              <p:par>
                                <p:cTn id="2071" presetID="1" presetClass="exit" presetSubtype="0" fill="hold" nodeType="withEffect">
                                  <p:stCondLst>
                                    <p:cond delay="1000"/>
                                  </p:stCondLst>
                                  <p:childTnLst>
                                    <p:set>
                                      <p:cBhvr>
                                        <p:cTn id="2072" dur="1" fill="hold">
                                          <p:stCondLst>
                                            <p:cond delay="0"/>
                                          </p:stCondLst>
                                        </p:cTn>
                                        <p:tgtEl>
                                          <p:spTgt spid="1383"/>
                                        </p:tgtEl>
                                        <p:attrNameLst>
                                          <p:attrName>style.visibility</p:attrName>
                                        </p:attrNameLst>
                                      </p:cBhvr>
                                      <p:to>
                                        <p:strVal val="hidden"/>
                                      </p:to>
                                    </p:set>
                                  </p:childTnLst>
                                </p:cTn>
                              </p:par>
                              <p:par>
                                <p:cTn id="2073" presetID="1" presetClass="exit" presetSubtype="0" fill="hold" nodeType="withEffect">
                                  <p:stCondLst>
                                    <p:cond delay="1000"/>
                                  </p:stCondLst>
                                  <p:childTnLst>
                                    <p:set>
                                      <p:cBhvr>
                                        <p:cTn id="2074" dur="1" fill="hold">
                                          <p:stCondLst>
                                            <p:cond delay="0"/>
                                          </p:stCondLst>
                                        </p:cTn>
                                        <p:tgtEl>
                                          <p:spTgt spid="1384"/>
                                        </p:tgtEl>
                                        <p:attrNameLst>
                                          <p:attrName>style.visibility</p:attrName>
                                        </p:attrNameLst>
                                      </p:cBhvr>
                                      <p:to>
                                        <p:strVal val="hidden"/>
                                      </p:to>
                                    </p:set>
                                  </p:childTnLst>
                                </p:cTn>
                              </p:par>
                              <p:par>
                                <p:cTn id="2075" presetID="1" presetClass="exit" presetSubtype="0" fill="hold" nodeType="withEffect">
                                  <p:stCondLst>
                                    <p:cond delay="1000"/>
                                  </p:stCondLst>
                                  <p:childTnLst>
                                    <p:set>
                                      <p:cBhvr>
                                        <p:cTn id="2076" dur="1" fill="hold">
                                          <p:stCondLst>
                                            <p:cond delay="0"/>
                                          </p:stCondLst>
                                        </p:cTn>
                                        <p:tgtEl>
                                          <p:spTgt spid="1385"/>
                                        </p:tgtEl>
                                        <p:attrNameLst>
                                          <p:attrName>style.visibility</p:attrName>
                                        </p:attrNameLst>
                                      </p:cBhvr>
                                      <p:to>
                                        <p:strVal val="hidden"/>
                                      </p:to>
                                    </p:set>
                                  </p:childTnLst>
                                </p:cTn>
                              </p:par>
                              <p:par>
                                <p:cTn id="2077" presetID="1" presetClass="exit" presetSubtype="0" fill="hold" nodeType="withEffect">
                                  <p:stCondLst>
                                    <p:cond delay="1000"/>
                                  </p:stCondLst>
                                  <p:childTnLst>
                                    <p:set>
                                      <p:cBhvr>
                                        <p:cTn id="2078" dur="1" fill="hold">
                                          <p:stCondLst>
                                            <p:cond delay="0"/>
                                          </p:stCondLst>
                                        </p:cTn>
                                        <p:tgtEl>
                                          <p:spTgt spid="1386"/>
                                        </p:tgtEl>
                                        <p:attrNameLst>
                                          <p:attrName>style.visibility</p:attrName>
                                        </p:attrNameLst>
                                      </p:cBhvr>
                                      <p:to>
                                        <p:strVal val="hidden"/>
                                      </p:to>
                                    </p:set>
                                  </p:childTnLst>
                                </p:cTn>
                              </p:par>
                              <p:par>
                                <p:cTn id="2079" presetID="1" presetClass="exit" presetSubtype="0" fill="hold" nodeType="withEffect">
                                  <p:stCondLst>
                                    <p:cond delay="1000"/>
                                  </p:stCondLst>
                                  <p:childTnLst>
                                    <p:set>
                                      <p:cBhvr>
                                        <p:cTn id="2080" dur="1" fill="hold">
                                          <p:stCondLst>
                                            <p:cond delay="0"/>
                                          </p:stCondLst>
                                        </p:cTn>
                                        <p:tgtEl>
                                          <p:spTgt spid="1387"/>
                                        </p:tgtEl>
                                        <p:attrNameLst>
                                          <p:attrName>style.visibility</p:attrName>
                                        </p:attrNameLst>
                                      </p:cBhvr>
                                      <p:to>
                                        <p:strVal val="hidden"/>
                                      </p:to>
                                    </p:set>
                                  </p:childTnLst>
                                </p:cTn>
                              </p:par>
                              <p:par>
                                <p:cTn id="2081" presetID="1" presetClass="exit" presetSubtype="0" fill="hold" nodeType="withEffect">
                                  <p:stCondLst>
                                    <p:cond delay="1000"/>
                                  </p:stCondLst>
                                  <p:childTnLst>
                                    <p:set>
                                      <p:cBhvr>
                                        <p:cTn id="2082" dur="1" fill="hold">
                                          <p:stCondLst>
                                            <p:cond delay="0"/>
                                          </p:stCondLst>
                                        </p:cTn>
                                        <p:tgtEl>
                                          <p:spTgt spid="1388"/>
                                        </p:tgtEl>
                                        <p:attrNameLst>
                                          <p:attrName>style.visibility</p:attrName>
                                        </p:attrNameLst>
                                      </p:cBhvr>
                                      <p:to>
                                        <p:strVal val="hidden"/>
                                      </p:to>
                                    </p:set>
                                  </p:childTnLst>
                                </p:cTn>
                              </p:par>
                              <p:par>
                                <p:cTn id="2083" presetID="1" presetClass="exit" presetSubtype="0" fill="hold" nodeType="withEffect">
                                  <p:stCondLst>
                                    <p:cond delay="1000"/>
                                  </p:stCondLst>
                                  <p:childTnLst>
                                    <p:set>
                                      <p:cBhvr>
                                        <p:cTn id="2084" dur="1" fill="hold">
                                          <p:stCondLst>
                                            <p:cond delay="0"/>
                                          </p:stCondLst>
                                        </p:cTn>
                                        <p:tgtEl>
                                          <p:spTgt spid="1389"/>
                                        </p:tgtEl>
                                        <p:attrNameLst>
                                          <p:attrName>style.visibility</p:attrName>
                                        </p:attrNameLst>
                                      </p:cBhvr>
                                      <p:to>
                                        <p:strVal val="hidden"/>
                                      </p:to>
                                    </p:set>
                                  </p:childTnLst>
                                </p:cTn>
                              </p:par>
                              <p:par>
                                <p:cTn id="2085" presetID="1" presetClass="exit" presetSubtype="0" fill="hold" nodeType="withEffect">
                                  <p:stCondLst>
                                    <p:cond delay="1000"/>
                                  </p:stCondLst>
                                  <p:childTnLst>
                                    <p:set>
                                      <p:cBhvr>
                                        <p:cTn id="2086" dur="1" fill="hold">
                                          <p:stCondLst>
                                            <p:cond delay="0"/>
                                          </p:stCondLst>
                                        </p:cTn>
                                        <p:tgtEl>
                                          <p:spTgt spid="1379"/>
                                        </p:tgtEl>
                                        <p:attrNameLst>
                                          <p:attrName>style.visibility</p:attrName>
                                        </p:attrNameLst>
                                      </p:cBhvr>
                                      <p:to>
                                        <p:strVal val="hidden"/>
                                      </p:to>
                                    </p:set>
                                  </p:childTnLst>
                                </p:cTn>
                              </p:par>
                              <p:par>
                                <p:cTn id="2087" presetID="1" presetClass="exit" presetSubtype="0" fill="hold" nodeType="withEffect">
                                  <p:stCondLst>
                                    <p:cond delay="1000"/>
                                  </p:stCondLst>
                                  <p:childTnLst>
                                    <p:set>
                                      <p:cBhvr>
                                        <p:cTn id="2088" dur="1" fill="hold">
                                          <p:stCondLst>
                                            <p:cond delay="0"/>
                                          </p:stCondLst>
                                        </p:cTn>
                                        <p:tgtEl>
                                          <p:spTgt spid="1380"/>
                                        </p:tgtEl>
                                        <p:attrNameLst>
                                          <p:attrName>style.visibility</p:attrName>
                                        </p:attrNameLst>
                                      </p:cBhvr>
                                      <p:to>
                                        <p:strVal val="hidden"/>
                                      </p:to>
                                    </p:set>
                                  </p:childTnLst>
                                </p:cTn>
                              </p:par>
                              <p:par>
                                <p:cTn id="2089" presetID="1" presetClass="exit" presetSubtype="0" fill="hold" nodeType="withEffect">
                                  <p:stCondLst>
                                    <p:cond delay="1000"/>
                                  </p:stCondLst>
                                  <p:childTnLst>
                                    <p:set>
                                      <p:cBhvr>
                                        <p:cTn id="2090" dur="1" fill="hold">
                                          <p:stCondLst>
                                            <p:cond delay="0"/>
                                          </p:stCondLst>
                                        </p:cTn>
                                        <p:tgtEl>
                                          <p:spTgt spid="1381"/>
                                        </p:tgtEl>
                                        <p:attrNameLst>
                                          <p:attrName>style.visibility</p:attrName>
                                        </p:attrNameLst>
                                      </p:cBhvr>
                                      <p:to>
                                        <p:strVal val="hidden"/>
                                      </p:to>
                                    </p:set>
                                  </p:childTnLst>
                                </p:cTn>
                              </p:par>
                              <p:par>
                                <p:cTn id="2091" presetID="1" presetClass="exit" presetSubtype="0" fill="hold" grpId="1" nodeType="withEffect">
                                  <p:stCondLst>
                                    <p:cond delay="1000"/>
                                  </p:stCondLst>
                                  <p:childTnLst>
                                    <p:set>
                                      <p:cBhvr>
                                        <p:cTn id="2092" dur="1" fill="hold">
                                          <p:stCondLst>
                                            <p:cond delay="0"/>
                                          </p:stCondLst>
                                        </p:cTn>
                                        <p:tgtEl>
                                          <p:spTgt spid="1402"/>
                                        </p:tgtEl>
                                        <p:attrNameLst>
                                          <p:attrName>style.visibility</p:attrName>
                                        </p:attrNameLst>
                                      </p:cBhvr>
                                      <p:to>
                                        <p:strVal val="hidden"/>
                                      </p:to>
                                    </p:set>
                                  </p:childTnLst>
                                </p:cTn>
                              </p:par>
                              <p:par>
                                <p:cTn id="2093" presetID="1" presetClass="exit" presetSubtype="0" fill="hold" grpId="1" nodeType="withEffect">
                                  <p:stCondLst>
                                    <p:cond delay="1000"/>
                                  </p:stCondLst>
                                  <p:childTnLst>
                                    <p:set>
                                      <p:cBhvr>
                                        <p:cTn id="2094" dur="1" fill="hold">
                                          <p:stCondLst>
                                            <p:cond delay="0"/>
                                          </p:stCondLst>
                                        </p:cTn>
                                        <p:tgtEl>
                                          <p:spTgt spid="1407"/>
                                        </p:tgtEl>
                                        <p:attrNameLst>
                                          <p:attrName>style.visibility</p:attrName>
                                        </p:attrNameLst>
                                      </p:cBhvr>
                                      <p:to>
                                        <p:strVal val="hidden"/>
                                      </p:to>
                                    </p:set>
                                  </p:childTnLst>
                                </p:cTn>
                              </p:par>
                              <p:par>
                                <p:cTn id="2095" presetID="1" presetClass="exit" presetSubtype="0" fill="hold" grpId="1" nodeType="withEffect">
                                  <p:stCondLst>
                                    <p:cond delay="1000"/>
                                  </p:stCondLst>
                                  <p:childTnLst>
                                    <p:set>
                                      <p:cBhvr>
                                        <p:cTn id="2096" dur="1" fill="hold">
                                          <p:stCondLst>
                                            <p:cond delay="0"/>
                                          </p:stCondLst>
                                        </p:cTn>
                                        <p:tgtEl>
                                          <p:spTgt spid="1409"/>
                                        </p:tgtEl>
                                        <p:attrNameLst>
                                          <p:attrName>style.visibility</p:attrName>
                                        </p:attrNameLst>
                                      </p:cBhvr>
                                      <p:to>
                                        <p:strVal val="hidden"/>
                                      </p:to>
                                    </p:set>
                                  </p:childTnLst>
                                </p:cTn>
                              </p:par>
                              <p:par>
                                <p:cTn id="2097" presetID="1" presetClass="exit" presetSubtype="0" fill="hold" grpId="1" nodeType="withEffect">
                                  <p:stCondLst>
                                    <p:cond delay="1000"/>
                                  </p:stCondLst>
                                  <p:childTnLst>
                                    <p:set>
                                      <p:cBhvr>
                                        <p:cTn id="2098" dur="1" fill="hold">
                                          <p:stCondLst>
                                            <p:cond delay="0"/>
                                          </p:stCondLst>
                                        </p:cTn>
                                        <p:tgtEl>
                                          <p:spTgt spid="1408"/>
                                        </p:tgtEl>
                                        <p:attrNameLst>
                                          <p:attrName>style.visibility</p:attrName>
                                        </p:attrNameLst>
                                      </p:cBhvr>
                                      <p:to>
                                        <p:strVal val="hidden"/>
                                      </p:to>
                                    </p:set>
                                  </p:childTnLst>
                                </p:cTn>
                              </p:par>
                              <p:par>
                                <p:cTn id="2099" presetID="1" presetClass="exit" presetSubtype="0" fill="hold" grpId="1" nodeType="withEffect">
                                  <p:stCondLst>
                                    <p:cond delay="1000"/>
                                  </p:stCondLst>
                                  <p:childTnLst>
                                    <p:set>
                                      <p:cBhvr>
                                        <p:cTn id="2100" dur="1" fill="hold">
                                          <p:stCondLst>
                                            <p:cond delay="0"/>
                                          </p:stCondLst>
                                        </p:cTn>
                                        <p:tgtEl>
                                          <p:spTgt spid="1410"/>
                                        </p:tgtEl>
                                        <p:attrNameLst>
                                          <p:attrName>style.visibility</p:attrName>
                                        </p:attrNameLst>
                                      </p:cBhvr>
                                      <p:to>
                                        <p:strVal val="hidden"/>
                                      </p:to>
                                    </p:set>
                                  </p:childTnLst>
                                </p:cTn>
                              </p:par>
                              <p:par>
                                <p:cTn id="2101" presetID="1" presetClass="exit" presetSubtype="0" fill="hold" grpId="1" nodeType="withEffect">
                                  <p:stCondLst>
                                    <p:cond delay="1000"/>
                                  </p:stCondLst>
                                  <p:childTnLst>
                                    <p:set>
                                      <p:cBhvr>
                                        <p:cTn id="2102" dur="1" fill="hold">
                                          <p:stCondLst>
                                            <p:cond delay="0"/>
                                          </p:stCondLst>
                                        </p:cTn>
                                        <p:tgtEl>
                                          <p:spTgt spid="1411"/>
                                        </p:tgtEl>
                                        <p:attrNameLst>
                                          <p:attrName>style.visibility</p:attrName>
                                        </p:attrNameLst>
                                      </p:cBhvr>
                                      <p:to>
                                        <p:strVal val="hidden"/>
                                      </p:to>
                                    </p:set>
                                  </p:childTnLst>
                                </p:cTn>
                              </p:par>
                              <p:par>
                                <p:cTn id="2103" presetID="1" presetClass="exit" presetSubtype="0" fill="hold" grpId="1" nodeType="withEffect">
                                  <p:stCondLst>
                                    <p:cond delay="1000"/>
                                  </p:stCondLst>
                                  <p:childTnLst>
                                    <p:set>
                                      <p:cBhvr>
                                        <p:cTn id="2104" dur="1" fill="hold">
                                          <p:stCondLst>
                                            <p:cond delay="0"/>
                                          </p:stCondLst>
                                        </p:cTn>
                                        <p:tgtEl>
                                          <p:spTgt spid="1412"/>
                                        </p:tgtEl>
                                        <p:attrNameLst>
                                          <p:attrName>style.visibility</p:attrName>
                                        </p:attrNameLst>
                                      </p:cBhvr>
                                      <p:to>
                                        <p:strVal val="hidden"/>
                                      </p:to>
                                    </p:set>
                                  </p:childTnLst>
                                </p:cTn>
                              </p:par>
                              <p:par>
                                <p:cTn id="2105" presetID="1" presetClass="exit" presetSubtype="0" fill="hold" grpId="1" nodeType="withEffect">
                                  <p:stCondLst>
                                    <p:cond delay="1000"/>
                                  </p:stCondLst>
                                  <p:childTnLst>
                                    <p:set>
                                      <p:cBhvr>
                                        <p:cTn id="2106" dur="1" fill="hold">
                                          <p:stCondLst>
                                            <p:cond delay="0"/>
                                          </p:stCondLst>
                                        </p:cTn>
                                        <p:tgtEl>
                                          <p:spTgt spid="1406"/>
                                        </p:tgtEl>
                                        <p:attrNameLst>
                                          <p:attrName>style.visibility</p:attrName>
                                        </p:attrNameLst>
                                      </p:cBhvr>
                                      <p:to>
                                        <p:strVal val="hidden"/>
                                      </p:to>
                                    </p:set>
                                  </p:childTnLst>
                                </p:cTn>
                              </p:par>
                              <p:par>
                                <p:cTn id="2107" presetID="1" presetClass="exit" presetSubtype="0" fill="hold" grpId="1" nodeType="withEffect">
                                  <p:stCondLst>
                                    <p:cond delay="1000"/>
                                  </p:stCondLst>
                                  <p:childTnLst>
                                    <p:set>
                                      <p:cBhvr>
                                        <p:cTn id="2108" dur="1" fill="hold">
                                          <p:stCondLst>
                                            <p:cond delay="0"/>
                                          </p:stCondLst>
                                        </p:cTn>
                                        <p:tgtEl>
                                          <p:spTgt spid="1405"/>
                                        </p:tgtEl>
                                        <p:attrNameLst>
                                          <p:attrName>style.visibility</p:attrName>
                                        </p:attrNameLst>
                                      </p:cBhvr>
                                      <p:to>
                                        <p:strVal val="hidden"/>
                                      </p:to>
                                    </p:set>
                                  </p:childTnLst>
                                </p:cTn>
                              </p:par>
                              <p:par>
                                <p:cTn id="2109" presetID="1" presetClass="exit" presetSubtype="0" fill="hold" grpId="1" nodeType="withEffect">
                                  <p:stCondLst>
                                    <p:cond delay="1000"/>
                                  </p:stCondLst>
                                  <p:childTnLst>
                                    <p:set>
                                      <p:cBhvr>
                                        <p:cTn id="2110" dur="1" fill="hold">
                                          <p:stCondLst>
                                            <p:cond delay="0"/>
                                          </p:stCondLst>
                                        </p:cTn>
                                        <p:tgtEl>
                                          <p:spTgt spid="1413"/>
                                        </p:tgtEl>
                                        <p:attrNameLst>
                                          <p:attrName>style.visibility</p:attrName>
                                        </p:attrNameLst>
                                      </p:cBhvr>
                                      <p:to>
                                        <p:strVal val="hidden"/>
                                      </p:to>
                                    </p:set>
                                  </p:childTnLst>
                                </p:cTn>
                              </p:par>
                              <p:par>
                                <p:cTn id="2111" presetID="1" presetClass="exit" presetSubtype="0" fill="hold" grpId="1" nodeType="withEffect">
                                  <p:stCondLst>
                                    <p:cond delay="1000"/>
                                  </p:stCondLst>
                                  <p:childTnLst>
                                    <p:set>
                                      <p:cBhvr>
                                        <p:cTn id="2112" dur="1" fill="hold">
                                          <p:stCondLst>
                                            <p:cond delay="0"/>
                                          </p:stCondLst>
                                        </p:cTn>
                                        <p:tgtEl>
                                          <p:spTgt spid="1404"/>
                                        </p:tgtEl>
                                        <p:attrNameLst>
                                          <p:attrName>style.visibility</p:attrName>
                                        </p:attrNameLst>
                                      </p:cBhvr>
                                      <p:to>
                                        <p:strVal val="hidden"/>
                                      </p:to>
                                    </p:set>
                                  </p:childTnLst>
                                </p:cTn>
                              </p:par>
                              <p:par>
                                <p:cTn id="2113" presetID="1" presetClass="exit" presetSubtype="0" fill="hold" grpId="1" nodeType="withEffect">
                                  <p:stCondLst>
                                    <p:cond delay="1000"/>
                                  </p:stCondLst>
                                  <p:childTnLst>
                                    <p:set>
                                      <p:cBhvr>
                                        <p:cTn id="2114" dur="1" fill="hold">
                                          <p:stCondLst>
                                            <p:cond delay="0"/>
                                          </p:stCondLst>
                                        </p:cTn>
                                        <p:tgtEl>
                                          <p:spTgt spid="1403"/>
                                        </p:tgtEl>
                                        <p:attrNameLst>
                                          <p:attrName>style.visibility</p:attrName>
                                        </p:attrNameLst>
                                      </p:cBhvr>
                                      <p:to>
                                        <p:strVal val="hidden"/>
                                      </p:to>
                                    </p:set>
                                  </p:childTnLst>
                                </p:cTn>
                              </p:par>
                            </p:childTnLst>
                          </p:cTn>
                        </p:par>
                        <p:par>
                          <p:cTn id="2115" fill="hold">
                            <p:stCondLst>
                              <p:cond delay="66500"/>
                            </p:stCondLst>
                            <p:childTnLst>
                              <p:par>
                                <p:cTn id="2116" presetID="21" presetClass="entr" presetSubtype="1" fill="hold" nodeType="afterEffect">
                                  <p:stCondLst>
                                    <p:cond delay="0"/>
                                  </p:stCondLst>
                                  <p:childTnLst>
                                    <p:set>
                                      <p:cBhvr>
                                        <p:cTn id="2117" dur="1" fill="hold">
                                          <p:stCondLst>
                                            <p:cond delay="0"/>
                                          </p:stCondLst>
                                        </p:cTn>
                                        <p:tgtEl>
                                          <p:spTgt spid="1390"/>
                                        </p:tgtEl>
                                        <p:attrNameLst>
                                          <p:attrName>style.visibility</p:attrName>
                                        </p:attrNameLst>
                                      </p:cBhvr>
                                      <p:to>
                                        <p:strVal val="visible"/>
                                      </p:to>
                                    </p:set>
                                    <p:animEffect transition="in" filter="wheel(1)">
                                      <p:cBhvr>
                                        <p:cTn id="2118" dur="500"/>
                                        <p:tgtEl>
                                          <p:spTgt spid="1390"/>
                                        </p:tgtEl>
                                      </p:cBhvr>
                                    </p:animEffect>
                                  </p:childTnLst>
                                </p:cTn>
                              </p:par>
                              <p:par>
                                <p:cTn id="2119" presetID="21" presetClass="entr" presetSubtype="1" fill="hold" grpId="0" nodeType="withEffect">
                                  <p:stCondLst>
                                    <p:cond delay="0"/>
                                  </p:stCondLst>
                                  <p:childTnLst>
                                    <p:set>
                                      <p:cBhvr>
                                        <p:cTn id="2120" dur="1" fill="hold">
                                          <p:stCondLst>
                                            <p:cond delay="0"/>
                                          </p:stCondLst>
                                        </p:cTn>
                                        <p:tgtEl>
                                          <p:spTgt spid="1395"/>
                                        </p:tgtEl>
                                        <p:attrNameLst>
                                          <p:attrName>style.visibility</p:attrName>
                                        </p:attrNameLst>
                                      </p:cBhvr>
                                      <p:to>
                                        <p:strVal val="visible"/>
                                      </p:to>
                                    </p:set>
                                    <p:animEffect transition="in" filter="wheel(1)">
                                      <p:cBhvr>
                                        <p:cTn id="2121" dur="500"/>
                                        <p:tgtEl>
                                          <p:spTgt spid="1395"/>
                                        </p:tgtEl>
                                      </p:cBhvr>
                                    </p:animEffect>
                                  </p:childTnLst>
                                </p:cTn>
                              </p:par>
                              <p:par>
                                <p:cTn id="2122" presetID="21" presetClass="entr" presetSubtype="1" fill="hold" nodeType="withEffect">
                                  <p:stCondLst>
                                    <p:cond delay="0"/>
                                  </p:stCondLst>
                                  <p:childTnLst>
                                    <p:set>
                                      <p:cBhvr>
                                        <p:cTn id="2123" dur="1" fill="hold">
                                          <p:stCondLst>
                                            <p:cond delay="0"/>
                                          </p:stCondLst>
                                        </p:cTn>
                                        <p:tgtEl>
                                          <p:spTgt spid="1392"/>
                                        </p:tgtEl>
                                        <p:attrNameLst>
                                          <p:attrName>style.visibility</p:attrName>
                                        </p:attrNameLst>
                                      </p:cBhvr>
                                      <p:to>
                                        <p:strVal val="visible"/>
                                      </p:to>
                                    </p:set>
                                    <p:animEffect transition="in" filter="wheel(1)">
                                      <p:cBhvr>
                                        <p:cTn id="2124" dur="500"/>
                                        <p:tgtEl>
                                          <p:spTgt spid="1392"/>
                                        </p:tgtEl>
                                      </p:cBhvr>
                                    </p:animEffect>
                                  </p:childTnLst>
                                </p:cTn>
                              </p:par>
                              <p:par>
                                <p:cTn id="2125" presetID="3" presetClass="entr" presetSubtype="10" fill="hold" grpId="0" nodeType="withEffect">
                                  <p:stCondLst>
                                    <p:cond delay="0"/>
                                  </p:stCondLst>
                                  <p:childTnLst>
                                    <p:set>
                                      <p:cBhvr>
                                        <p:cTn id="2126" dur="1" fill="hold">
                                          <p:stCondLst>
                                            <p:cond delay="0"/>
                                          </p:stCondLst>
                                        </p:cTn>
                                        <p:tgtEl>
                                          <p:spTgt spid="1396"/>
                                        </p:tgtEl>
                                        <p:attrNameLst>
                                          <p:attrName>style.visibility</p:attrName>
                                        </p:attrNameLst>
                                      </p:cBhvr>
                                      <p:to>
                                        <p:strVal val="visible"/>
                                      </p:to>
                                    </p:set>
                                    <p:animEffect transition="in" filter="blinds(horizontal)">
                                      <p:cBhvr>
                                        <p:cTn id="2127" dur="500"/>
                                        <p:tgtEl>
                                          <p:spTgt spid="1396"/>
                                        </p:tgtEl>
                                      </p:cBhvr>
                                    </p:animEffect>
                                  </p:childTnLst>
                                </p:cTn>
                              </p:par>
                              <p:par>
                                <p:cTn id="2128" presetID="21" presetClass="entr" presetSubtype="1" fill="hold" nodeType="withEffect">
                                  <p:stCondLst>
                                    <p:cond delay="0"/>
                                  </p:stCondLst>
                                  <p:childTnLst>
                                    <p:set>
                                      <p:cBhvr>
                                        <p:cTn id="2129" dur="1" fill="hold">
                                          <p:stCondLst>
                                            <p:cond delay="0"/>
                                          </p:stCondLst>
                                        </p:cTn>
                                        <p:tgtEl>
                                          <p:spTgt spid="1391"/>
                                        </p:tgtEl>
                                        <p:attrNameLst>
                                          <p:attrName>style.visibility</p:attrName>
                                        </p:attrNameLst>
                                      </p:cBhvr>
                                      <p:to>
                                        <p:strVal val="visible"/>
                                      </p:to>
                                    </p:set>
                                    <p:animEffect transition="in" filter="wheel(1)">
                                      <p:cBhvr>
                                        <p:cTn id="2130" dur="500"/>
                                        <p:tgtEl>
                                          <p:spTgt spid="1391"/>
                                        </p:tgtEl>
                                      </p:cBhvr>
                                    </p:animEffect>
                                  </p:childTnLst>
                                </p:cTn>
                              </p:par>
                              <p:par>
                                <p:cTn id="2131" presetID="21" presetClass="entr" presetSubtype="1" fill="hold" grpId="0" nodeType="withEffect">
                                  <p:stCondLst>
                                    <p:cond delay="0"/>
                                  </p:stCondLst>
                                  <p:childTnLst>
                                    <p:set>
                                      <p:cBhvr>
                                        <p:cTn id="2132" dur="1" fill="hold">
                                          <p:stCondLst>
                                            <p:cond delay="0"/>
                                          </p:stCondLst>
                                        </p:cTn>
                                        <p:tgtEl>
                                          <p:spTgt spid="1397"/>
                                        </p:tgtEl>
                                        <p:attrNameLst>
                                          <p:attrName>style.visibility</p:attrName>
                                        </p:attrNameLst>
                                      </p:cBhvr>
                                      <p:to>
                                        <p:strVal val="visible"/>
                                      </p:to>
                                    </p:set>
                                    <p:animEffect transition="in" filter="wheel(1)">
                                      <p:cBhvr>
                                        <p:cTn id="2133" dur="500"/>
                                        <p:tgtEl>
                                          <p:spTgt spid="1397"/>
                                        </p:tgtEl>
                                      </p:cBhvr>
                                    </p:animEffect>
                                  </p:childTnLst>
                                </p:cTn>
                              </p:par>
                            </p:childTnLst>
                          </p:cTn>
                        </p:par>
                        <p:par>
                          <p:cTn id="2134" fill="hold">
                            <p:stCondLst>
                              <p:cond delay="67000"/>
                            </p:stCondLst>
                            <p:childTnLst>
                              <p:par>
                                <p:cTn id="2135" presetID="21" presetClass="entr" presetSubtype="1" fill="hold" nodeType="afterEffect">
                                  <p:stCondLst>
                                    <p:cond delay="0"/>
                                  </p:stCondLst>
                                  <p:childTnLst>
                                    <p:set>
                                      <p:cBhvr>
                                        <p:cTn id="2136" dur="1" fill="hold">
                                          <p:stCondLst>
                                            <p:cond delay="0"/>
                                          </p:stCondLst>
                                        </p:cTn>
                                        <p:tgtEl>
                                          <p:spTgt spid="1393"/>
                                        </p:tgtEl>
                                        <p:attrNameLst>
                                          <p:attrName>style.visibility</p:attrName>
                                        </p:attrNameLst>
                                      </p:cBhvr>
                                      <p:to>
                                        <p:strVal val="visible"/>
                                      </p:to>
                                    </p:set>
                                    <p:animEffect transition="in" filter="wheel(1)">
                                      <p:cBhvr>
                                        <p:cTn id="2137" dur="500"/>
                                        <p:tgtEl>
                                          <p:spTgt spid="1393"/>
                                        </p:tgtEl>
                                      </p:cBhvr>
                                    </p:animEffect>
                                  </p:childTnLst>
                                </p:cTn>
                              </p:par>
                              <p:par>
                                <p:cTn id="2138" presetID="21" presetClass="entr" presetSubtype="1" fill="hold" grpId="0" nodeType="withEffect">
                                  <p:stCondLst>
                                    <p:cond delay="0"/>
                                  </p:stCondLst>
                                  <p:childTnLst>
                                    <p:set>
                                      <p:cBhvr>
                                        <p:cTn id="2139" dur="1" fill="hold">
                                          <p:stCondLst>
                                            <p:cond delay="0"/>
                                          </p:stCondLst>
                                        </p:cTn>
                                        <p:tgtEl>
                                          <p:spTgt spid="1399"/>
                                        </p:tgtEl>
                                        <p:attrNameLst>
                                          <p:attrName>style.visibility</p:attrName>
                                        </p:attrNameLst>
                                      </p:cBhvr>
                                      <p:to>
                                        <p:strVal val="visible"/>
                                      </p:to>
                                    </p:set>
                                    <p:animEffect transition="in" filter="wheel(1)">
                                      <p:cBhvr>
                                        <p:cTn id="2140" dur="500"/>
                                        <p:tgtEl>
                                          <p:spTgt spid="1399"/>
                                        </p:tgtEl>
                                      </p:cBhvr>
                                    </p:animEffect>
                                  </p:childTnLst>
                                </p:cTn>
                              </p:par>
                              <p:par>
                                <p:cTn id="2141" presetID="21" presetClass="entr" presetSubtype="1" fill="hold" grpId="0" nodeType="withEffect">
                                  <p:stCondLst>
                                    <p:cond delay="0"/>
                                  </p:stCondLst>
                                  <p:childTnLst>
                                    <p:set>
                                      <p:cBhvr>
                                        <p:cTn id="2142" dur="1" fill="hold">
                                          <p:stCondLst>
                                            <p:cond delay="0"/>
                                          </p:stCondLst>
                                        </p:cTn>
                                        <p:tgtEl>
                                          <p:spTgt spid="1415"/>
                                        </p:tgtEl>
                                        <p:attrNameLst>
                                          <p:attrName>style.visibility</p:attrName>
                                        </p:attrNameLst>
                                      </p:cBhvr>
                                      <p:to>
                                        <p:strVal val="visible"/>
                                      </p:to>
                                    </p:set>
                                    <p:animEffect transition="in" filter="wheel(1)">
                                      <p:cBhvr>
                                        <p:cTn id="2143" dur="500"/>
                                        <p:tgtEl>
                                          <p:spTgt spid="1415"/>
                                        </p:tgtEl>
                                      </p:cBhvr>
                                    </p:animEffect>
                                  </p:childTnLst>
                                </p:cTn>
                              </p:par>
                              <p:par>
                                <p:cTn id="2144" presetID="21" presetClass="entr" presetSubtype="1" fill="hold" nodeType="withEffect">
                                  <p:stCondLst>
                                    <p:cond delay="0"/>
                                  </p:stCondLst>
                                  <p:childTnLst>
                                    <p:set>
                                      <p:cBhvr>
                                        <p:cTn id="2145" dur="1" fill="hold">
                                          <p:stCondLst>
                                            <p:cond delay="0"/>
                                          </p:stCondLst>
                                        </p:cTn>
                                        <p:tgtEl>
                                          <p:spTgt spid="1414"/>
                                        </p:tgtEl>
                                        <p:attrNameLst>
                                          <p:attrName>style.visibility</p:attrName>
                                        </p:attrNameLst>
                                      </p:cBhvr>
                                      <p:to>
                                        <p:strVal val="visible"/>
                                      </p:to>
                                    </p:set>
                                    <p:animEffect transition="in" filter="wheel(1)">
                                      <p:cBhvr>
                                        <p:cTn id="2146" dur="500"/>
                                        <p:tgtEl>
                                          <p:spTgt spid="1414"/>
                                        </p:tgtEl>
                                      </p:cBhvr>
                                    </p:animEffect>
                                  </p:childTnLst>
                                </p:cTn>
                              </p:par>
                            </p:childTnLst>
                          </p:cTn>
                        </p:par>
                        <p:par>
                          <p:cTn id="2147" fill="hold">
                            <p:stCondLst>
                              <p:cond delay="67500"/>
                            </p:stCondLst>
                            <p:childTnLst>
                              <p:par>
                                <p:cTn id="2148" presetID="3" presetClass="entr" presetSubtype="10" fill="hold" grpId="0" nodeType="afterEffect">
                                  <p:stCondLst>
                                    <p:cond delay="0"/>
                                  </p:stCondLst>
                                  <p:childTnLst>
                                    <p:set>
                                      <p:cBhvr>
                                        <p:cTn id="2149" dur="1" fill="hold">
                                          <p:stCondLst>
                                            <p:cond delay="0"/>
                                          </p:stCondLst>
                                        </p:cTn>
                                        <p:tgtEl>
                                          <p:spTgt spid="1398"/>
                                        </p:tgtEl>
                                        <p:attrNameLst>
                                          <p:attrName>style.visibility</p:attrName>
                                        </p:attrNameLst>
                                      </p:cBhvr>
                                      <p:to>
                                        <p:strVal val="visible"/>
                                      </p:to>
                                    </p:set>
                                    <p:animEffect transition="in" filter="blinds(horizontal)">
                                      <p:cBhvr>
                                        <p:cTn id="2150" dur="500"/>
                                        <p:tgtEl>
                                          <p:spTgt spid="1398"/>
                                        </p:tgtEl>
                                      </p:cBhvr>
                                    </p:animEffect>
                                  </p:childTnLst>
                                </p:cTn>
                              </p:par>
                              <p:par>
                                <p:cTn id="2151" presetID="3" presetClass="entr" presetSubtype="10" fill="hold" grpId="0" nodeType="withEffect">
                                  <p:stCondLst>
                                    <p:cond delay="0"/>
                                  </p:stCondLst>
                                  <p:childTnLst>
                                    <p:set>
                                      <p:cBhvr>
                                        <p:cTn id="2152" dur="1" fill="hold">
                                          <p:stCondLst>
                                            <p:cond delay="0"/>
                                          </p:stCondLst>
                                        </p:cTn>
                                        <p:tgtEl>
                                          <p:spTgt spid="1416"/>
                                        </p:tgtEl>
                                        <p:attrNameLst>
                                          <p:attrName>style.visibility</p:attrName>
                                        </p:attrNameLst>
                                      </p:cBhvr>
                                      <p:to>
                                        <p:strVal val="visible"/>
                                      </p:to>
                                    </p:set>
                                    <p:animEffect transition="in" filter="blinds(horizontal)">
                                      <p:cBhvr>
                                        <p:cTn id="2153" dur="500"/>
                                        <p:tgtEl>
                                          <p:spTgt spid="1416"/>
                                        </p:tgtEl>
                                      </p:cBhvr>
                                    </p:animEffect>
                                  </p:childTnLst>
                                </p:cTn>
                              </p:par>
                            </p:childTnLst>
                          </p:cTn>
                        </p:par>
                        <p:par>
                          <p:cTn id="2154" fill="hold">
                            <p:stCondLst>
                              <p:cond delay="68000"/>
                            </p:stCondLst>
                            <p:childTnLst>
                              <p:par>
                                <p:cTn id="2155" presetID="1" presetClass="exit" presetSubtype="0" fill="hold" nodeType="afterEffect">
                                  <p:stCondLst>
                                    <p:cond delay="1000"/>
                                  </p:stCondLst>
                                  <p:childTnLst>
                                    <p:set>
                                      <p:cBhvr>
                                        <p:cTn id="2156" dur="1" fill="hold">
                                          <p:stCondLst>
                                            <p:cond delay="0"/>
                                          </p:stCondLst>
                                        </p:cTn>
                                        <p:tgtEl>
                                          <p:spTgt spid="1393"/>
                                        </p:tgtEl>
                                        <p:attrNameLst>
                                          <p:attrName>style.visibility</p:attrName>
                                        </p:attrNameLst>
                                      </p:cBhvr>
                                      <p:to>
                                        <p:strVal val="hidden"/>
                                      </p:to>
                                    </p:set>
                                  </p:childTnLst>
                                </p:cTn>
                              </p:par>
                              <p:par>
                                <p:cTn id="2157" presetID="1" presetClass="exit" presetSubtype="0" fill="hold" grpId="1" nodeType="withEffect">
                                  <p:stCondLst>
                                    <p:cond delay="1000"/>
                                  </p:stCondLst>
                                  <p:childTnLst>
                                    <p:set>
                                      <p:cBhvr>
                                        <p:cTn id="2158" dur="1" fill="hold">
                                          <p:stCondLst>
                                            <p:cond delay="0"/>
                                          </p:stCondLst>
                                        </p:cTn>
                                        <p:tgtEl>
                                          <p:spTgt spid="1399"/>
                                        </p:tgtEl>
                                        <p:attrNameLst>
                                          <p:attrName>style.visibility</p:attrName>
                                        </p:attrNameLst>
                                      </p:cBhvr>
                                      <p:to>
                                        <p:strVal val="hidden"/>
                                      </p:to>
                                    </p:set>
                                  </p:childTnLst>
                                </p:cTn>
                              </p:par>
                              <p:par>
                                <p:cTn id="2159" presetID="1" presetClass="exit" presetSubtype="0" fill="hold" grpId="1" nodeType="withEffect">
                                  <p:stCondLst>
                                    <p:cond delay="1000"/>
                                  </p:stCondLst>
                                  <p:childTnLst>
                                    <p:set>
                                      <p:cBhvr>
                                        <p:cTn id="2160" dur="1" fill="hold">
                                          <p:stCondLst>
                                            <p:cond delay="0"/>
                                          </p:stCondLst>
                                        </p:cTn>
                                        <p:tgtEl>
                                          <p:spTgt spid="1415"/>
                                        </p:tgtEl>
                                        <p:attrNameLst>
                                          <p:attrName>style.visibility</p:attrName>
                                        </p:attrNameLst>
                                      </p:cBhvr>
                                      <p:to>
                                        <p:strVal val="hidden"/>
                                      </p:to>
                                    </p:set>
                                  </p:childTnLst>
                                </p:cTn>
                              </p:par>
                              <p:par>
                                <p:cTn id="2161" presetID="1" presetClass="exit" presetSubtype="0" fill="hold" nodeType="withEffect">
                                  <p:stCondLst>
                                    <p:cond delay="1000"/>
                                  </p:stCondLst>
                                  <p:childTnLst>
                                    <p:set>
                                      <p:cBhvr>
                                        <p:cTn id="2162" dur="1" fill="hold">
                                          <p:stCondLst>
                                            <p:cond delay="0"/>
                                          </p:stCondLst>
                                        </p:cTn>
                                        <p:tgtEl>
                                          <p:spTgt spid="1414"/>
                                        </p:tgtEl>
                                        <p:attrNameLst>
                                          <p:attrName>style.visibility</p:attrName>
                                        </p:attrNameLst>
                                      </p:cBhvr>
                                      <p:to>
                                        <p:strVal val="hidden"/>
                                      </p:to>
                                    </p:set>
                                  </p:childTnLst>
                                </p:cTn>
                              </p:par>
                            </p:childTnLst>
                          </p:cTn>
                        </p:par>
                        <p:par>
                          <p:cTn id="2163" fill="hold">
                            <p:stCondLst>
                              <p:cond delay="69000"/>
                            </p:stCondLst>
                            <p:childTnLst>
                              <p:par>
                                <p:cTn id="2164" presetID="21" presetClass="entr" presetSubtype="1" fill="hold" nodeType="afterEffect">
                                  <p:stCondLst>
                                    <p:cond delay="0"/>
                                  </p:stCondLst>
                                  <p:childTnLst>
                                    <p:set>
                                      <p:cBhvr>
                                        <p:cTn id="2165" dur="1" fill="hold">
                                          <p:stCondLst>
                                            <p:cond delay="0"/>
                                          </p:stCondLst>
                                        </p:cTn>
                                        <p:tgtEl>
                                          <p:spTgt spid="1394"/>
                                        </p:tgtEl>
                                        <p:attrNameLst>
                                          <p:attrName>style.visibility</p:attrName>
                                        </p:attrNameLst>
                                      </p:cBhvr>
                                      <p:to>
                                        <p:strVal val="visible"/>
                                      </p:to>
                                    </p:set>
                                    <p:animEffect transition="in" filter="wheel(1)">
                                      <p:cBhvr>
                                        <p:cTn id="2166" dur="500"/>
                                        <p:tgtEl>
                                          <p:spTgt spid="1394"/>
                                        </p:tgtEl>
                                      </p:cBhvr>
                                    </p:animEffect>
                                  </p:childTnLst>
                                </p:cTn>
                              </p:par>
                            </p:childTnLst>
                          </p:cTn>
                        </p:par>
                        <p:par>
                          <p:cTn id="2167" fill="hold">
                            <p:stCondLst>
                              <p:cond delay="69500"/>
                            </p:stCondLst>
                            <p:childTnLst>
                              <p:par>
                                <p:cTn id="2168" presetID="1" presetClass="exit" presetSubtype="0" fill="hold" nodeType="afterEffect">
                                  <p:stCondLst>
                                    <p:cond delay="1000"/>
                                  </p:stCondLst>
                                  <p:childTnLst>
                                    <p:set>
                                      <p:cBhvr>
                                        <p:cTn id="2169" dur="1" fill="hold">
                                          <p:stCondLst>
                                            <p:cond delay="0"/>
                                          </p:stCondLst>
                                        </p:cTn>
                                        <p:tgtEl>
                                          <p:spTgt spid="1394"/>
                                        </p:tgtEl>
                                        <p:attrNameLst>
                                          <p:attrName>style.visibility</p:attrName>
                                        </p:attrNameLst>
                                      </p:cBhvr>
                                      <p:to>
                                        <p:strVal val="hidden"/>
                                      </p:to>
                                    </p:set>
                                  </p:childTnLst>
                                </p:cTn>
                              </p:par>
                              <p:par>
                                <p:cTn id="2170" presetID="1" presetClass="exit" presetSubtype="0" fill="hold" grpId="1" nodeType="withEffect">
                                  <p:stCondLst>
                                    <p:cond delay="1000"/>
                                  </p:stCondLst>
                                  <p:childTnLst>
                                    <p:set>
                                      <p:cBhvr>
                                        <p:cTn id="2171" dur="1" fill="hold">
                                          <p:stCondLst>
                                            <p:cond delay="0"/>
                                          </p:stCondLst>
                                        </p:cTn>
                                        <p:tgtEl>
                                          <p:spTgt spid="1401"/>
                                        </p:tgtEl>
                                        <p:attrNameLst>
                                          <p:attrName>style.visibility</p:attrName>
                                        </p:attrNameLst>
                                      </p:cBhvr>
                                      <p:to>
                                        <p:strVal val="hidden"/>
                                      </p:to>
                                    </p:set>
                                  </p:childTnLst>
                                </p:cTn>
                              </p:par>
                              <p:par>
                                <p:cTn id="2172" presetID="21" presetClass="entr" presetSubtype="1" fill="hold" grpId="0" nodeType="withEffect">
                                  <p:stCondLst>
                                    <p:cond delay="0"/>
                                  </p:stCondLst>
                                  <p:childTnLst>
                                    <p:set>
                                      <p:cBhvr>
                                        <p:cTn id="2173" dur="1" fill="hold">
                                          <p:stCondLst>
                                            <p:cond delay="0"/>
                                          </p:stCondLst>
                                        </p:cTn>
                                        <p:tgtEl>
                                          <p:spTgt spid="1453"/>
                                        </p:tgtEl>
                                        <p:attrNameLst>
                                          <p:attrName>style.visibility</p:attrName>
                                        </p:attrNameLst>
                                      </p:cBhvr>
                                      <p:to>
                                        <p:strVal val="visible"/>
                                      </p:to>
                                    </p:set>
                                    <p:animEffect transition="in" filter="wheel(1)">
                                      <p:cBhvr>
                                        <p:cTn id="2174" dur="500"/>
                                        <p:tgtEl>
                                          <p:spTgt spid="1453"/>
                                        </p:tgtEl>
                                      </p:cBhvr>
                                    </p:animEffect>
                                  </p:childTnLst>
                                </p:cTn>
                              </p:par>
                            </p:childTnLst>
                          </p:cTn>
                        </p:par>
                        <p:par>
                          <p:cTn id="2175" fill="hold">
                            <p:stCondLst>
                              <p:cond delay="70500"/>
                            </p:stCondLst>
                            <p:childTnLst>
                              <p:par>
                                <p:cTn id="2176" presetID="21" presetClass="entr" presetSubtype="1" fill="hold" grpId="0" nodeType="afterEffect">
                                  <p:stCondLst>
                                    <p:cond delay="0"/>
                                  </p:stCondLst>
                                  <p:childTnLst>
                                    <p:set>
                                      <p:cBhvr>
                                        <p:cTn id="2177" dur="1" fill="hold">
                                          <p:stCondLst>
                                            <p:cond delay="0"/>
                                          </p:stCondLst>
                                        </p:cTn>
                                        <p:tgtEl>
                                          <p:spTgt spid="1452"/>
                                        </p:tgtEl>
                                        <p:attrNameLst>
                                          <p:attrName>style.visibility</p:attrName>
                                        </p:attrNameLst>
                                      </p:cBhvr>
                                      <p:to>
                                        <p:strVal val="visible"/>
                                      </p:to>
                                    </p:set>
                                    <p:animEffect transition="in" filter="wheel(1)">
                                      <p:cBhvr>
                                        <p:cTn id="2178" dur="500"/>
                                        <p:tgtEl>
                                          <p:spTgt spid="1452"/>
                                        </p:tgtEl>
                                      </p:cBhvr>
                                    </p:animEffect>
                                  </p:childTnLst>
                                </p:cTn>
                              </p:par>
                            </p:childTnLst>
                          </p:cTn>
                        </p:par>
                        <p:par>
                          <p:cTn id="2179" fill="hold">
                            <p:stCondLst>
                              <p:cond delay="71000"/>
                            </p:stCondLst>
                            <p:childTnLst>
                              <p:par>
                                <p:cTn id="2180" presetID="2" presetClass="entr" presetSubtype="4" fill="hold" grpId="0" nodeType="afterEffect">
                                  <p:stCondLst>
                                    <p:cond delay="0"/>
                                  </p:stCondLst>
                                  <p:childTnLst>
                                    <p:set>
                                      <p:cBhvr>
                                        <p:cTn id="2181" dur="1" fill="hold">
                                          <p:stCondLst>
                                            <p:cond delay="0"/>
                                          </p:stCondLst>
                                        </p:cTn>
                                        <p:tgtEl>
                                          <p:spTgt spid="1418"/>
                                        </p:tgtEl>
                                        <p:attrNameLst>
                                          <p:attrName>style.visibility</p:attrName>
                                        </p:attrNameLst>
                                      </p:cBhvr>
                                      <p:to>
                                        <p:strVal val="visible"/>
                                      </p:to>
                                    </p:set>
                                    <p:anim calcmode="lin" valueType="num">
                                      <p:cBhvr additive="base">
                                        <p:cTn id="2182" dur="500" fill="hold"/>
                                        <p:tgtEl>
                                          <p:spTgt spid="1418"/>
                                        </p:tgtEl>
                                        <p:attrNameLst>
                                          <p:attrName>ppt_x</p:attrName>
                                        </p:attrNameLst>
                                      </p:cBhvr>
                                      <p:tavLst>
                                        <p:tav tm="0">
                                          <p:val>
                                            <p:strVal val="#ppt_x"/>
                                          </p:val>
                                        </p:tav>
                                        <p:tav tm="100000">
                                          <p:val>
                                            <p:strVal val="#ppt_x"/>
                                          </p:val>
                                        </p:tav>
                                      </p:tavLst>
                                    </p:anim>
                                    <p:anim calcmode="lin" valueType="num">
                                      <p:cBhvr additive="base">
                                        <p:cTn id="2183" dur="500" fill="hold"/>
                                        <p:tgtEl>
                                          <p:spTgt spid="1418"/>
                                        </p:tgtEl>
                                        <p:attrNameLst>
                                          <p:attrName>ppt_y</p:attrName>
                                        </p:attrNameLst>
                                      </p:cBhvr>
                                      <p:tavLst>
                                        <p:tav tm="0">
                                          <p:val>
                                            <p:strVal val="1+#ppt_h/2"/>
                                          </p:val>
                                        </p:tav>
                                        <p:tav tm="100000">
                                          <p:val>
                                            <p:strVal val="#ppt_y"/>
                                          </p:val>
                                        </p:tav>
                                      </p:tavLst>
                                    </p:anim>
                                  </p:childTnLst>
                                </p:cTn>
                              </p:par>
                              <p:par>
                                <p:cTn id="2184" presetID="2" presetClass="entr" presetSubtype="4" fill="hold" grpId="0" nodeType="withEffect">
                                  <p:stCondLst>
                                    <p:cond delay="0"/>
                                  </p:stCondLst>
                                  <p:childTnLst>
                                    <p:set>
                                      <p:cBhvr>
                                        <p:cTn id="2185" dur="1" fill="hold">
                                          <p:stCondLst>
                                            <p:cond delay="0"/>
                                          </p:stCondLst>
                                        </p:cTn>
                                        <p:tgtEl>
                                          <p:spTgt spid="1419"/>
                                        </p:tgtEl>
                                        <p:attrNameLst>
                                          <p:attrName>style.visibility</p:attrName>
                                        </p:attrNameLst>
                                      </p:cBhvr>
                                      <p:to>
                                        <p:strVal val="visible"/>
                                      </p:to>
                                    </p:set>
                                    <p:anim calcmode="lin" valueType="num">
                                      <p:cBhvr additive="base">
                                        <p:cTn id="2186" dur="500" fill="hold"/>
                                        <p:tgtEl>
                                          <p:spTgt spid="1419"/>
                                        </p:tgtEl>
                                        <p:attrNameLst>
                                          <p:attrName>ppt_x</p:attrName>
                                        </p:attrNameLst>
                                      </p:cBhvr>
                                      <p:tavLst>
                                        <p:tav tm="0">
                                          <p:val>
                                            <p:strVal val="#ppt_x"/>
                                          </p:val>
                                        </p:tav>
                                        <p:tav tm="100000">
                                          <p:val>
                                            <p:strVal val="#ppt_x"/>
                                          </p:val>
                                        </p:tav>
                                      </p:tavLst>
                                    </p:anim>
                                    <p:anim calcmode="lin" valueType="num">
                                      <p:cBhvr additive="base">
                                        <p:cTn id="2187" dur="500" fill="hold"/>
                                        <p:tgtEl>
                                          <p:spTgt spid="1419"/>
                                        </p:tgtEl>
                                        <p:attrNameLst>
                                          <p:attrName>ppt_y</p:attrName>
                                        </p:attrNameLst>
                                      </p:cBhvr>
                                      <p:tavLst>
                                        <p:tav tm="0">
                                          <p:val>
                                            <p:strVal val="1+#ppt_h/2"/>
                                          </p:val>
                                        </p:tav>
                                        <p:tav tm="100000">
                                          <p:val>
                                            <p:strVal val="#ppt_y"/>
                                          </p:val>
                                        </p:tav>
                                      </p:tavLst>
                                    </p:anim>
                                  </p:childTnLst>
                                </p:cTn>
                              </p:par>
                              <p:par>
                                <p:cTn id="2188" presetID="2" presetClass="entr" presetSubtype="4" fill="hold" grpId="0" nodeType="withEffect">
                                  <p:stCondLst>
                                    <p:cond delay="0"/>
                                  </p:stCondLst>
                                  <p:childTnLst>
                                    <p:set>
                                      <p:cBhvr>
                                        <p:cTn id="2189" dur="1" fill="hold">
                                          <p:stCondLst>
                                            <p:cond delay="0"/>
                                          </p:stCondLst>
                                        </p:cTn>
                                        <p:tgtEl>
                                          <p:spTgt spid="1420"/>
                                        </p:tgtEl>
                                        <p:attrNameLst>
                                          <p:attrName>style.visibility</p:attrName>
                                        </p:attrNameLst>
                                      </p:cBhvr>
                                      <p:to>
                                        <p:strVal val="visible"/>
                                      </p:to>
                                    </p:set>
                                    <p:anim calcmode="lin" valueType="num">
                                      <p:cBhvr additive="base">
                                        <p:cTn id="2190" dur="500" fill="hold"/>
                                        <p:tgtEl>
                                          <p:spTgt spid="1420"/>
                                        </p:tgtEl>
                                        <p:attrNameLst>
                                          <p:attrName>ppt_x</p:attrName>
                                        </p:attrNameLst>
                                      </p:cBhvr>
                                      <p:tavLst>
                                        <p:tav tm="0">
                                          <p:val>
                                            <p:strVal val="#ppt_x"/>
                                          </p:val>
                                        </p:tav>
                                        <p:tav tm="100000">
                                          <p:val>
                                            <p:strVal val="#ppt_x"/>
                                          </p:val>
                                        </p:tav>
                                      </p:tavLst>
                                    </p:anim>
                                    <p:anim calcmode="lin" valueType="num">
                                      <p:cBhvr additive="base">
                                        <p:cTn id="2191" dur="500" fill="hold"/>
                                        <p:tgtEl>
                                          <p:spTgt spid="1420"/>
                                        </p:tgtEl>
                                        <p:attrNameLst>
                                          <p:attrName>ppt_y</p:attrName>
                                        </p:attrNameLst>
                                      </p:cBhvr>
                                      <p:tavLst>
                                        <p:tav tm="0">
                                          <p:val>
                                            <p:strVal val="1+#ppt_h/2"/>
                                          </p:val>
                                        </p:tav>
                                        <p:tav tm="100000">
                                          <p:val>
                                            <p:strVal val="#ppt_y"/>
                                          </p:val>
                                        </p:tav>
                                      </p:tavLst>
                                    </p:anim>
                                  </p:childTnLst>
                                </p:cTn>
                              </p:par>
                              <p:par>
                                <p:cTn id="2192" presetID="2" presetClass="entr" presetSubtype="4" fill="hold" grpId="0" nodeType="withEffect">
                                  <p:stCondLst>
                                    <p:cond delay="0"/>
                                  </p:stCondLst>
                                  <p:childTnLst>
                                    <p:set>
                                      <p:cBhvr>
                                        <p:cTn id="2193" dur="1" fill="hold">
                                          <p:stCondLst>
                                            <p:cond delay="0"/>
                                          </p:stCondLst>
                                        </p:cTn>
                                        <p:tgtEl>
                                          <p:spTgt spid="1421"/>
                                        </p:tgtEl>
                                        <p:attrNameLst>
                                          <p:attrName>style.visibility</p:attrName>
                                        </p:attrNameLst>
                                      </p:cBhvr>
                                      <p:to>
                                        <p:strVal val="visible"/>
                                      </p:to>
                                    </p:set>
                                    <p:anim calcmode="lin" valueType="num">
                                      <p:cBhvr additive="base">
                                        <p:cTn id="2194" dur="500" fill="hold"/>
                                        <p:tgtEl>
                                          <p:spTgt spid="1421"/>
                                        </p:tgtEl>
                                        <p:attrNameLst>
                                          <p:attrName>ppt_x</p:attrName>
                                        </p:attrNameLst>
                                      </p:cBhvr>
                                      <p:tavLst>
                                        <p:tav tm="0">
                                          <p:val>
                                            <p:strVal val="#ppt_x"/>
                                          </p:val>
                                        </p:tav>
                                        <p:tav tm="100000">
                                          <p:val>
                                            <p:strVal val="#ppt_x"/>
                                          </p:val>
                                        </p:tav>
                                      </p:tavLst>
                                    </p:anim>
                                    <p:anim calcmode="lin" valueType="num">
                                      <p:cBhvr additive="base">
                                        <p:cTn id="2195" dur="500" fill="hold"/>
                                        <p:tgtEl>
                                          <p:spTgt spid="1421"/>
                                        </p:tgtEl>
                                        <p:attrNameLst>
                                          <p:attrName>ppt_y</p:attrName>
                                        </p:attrNameLst>
                                      </p:cBhvr>
                                      <p:tavLst>
                                        <p:tav tm="0">
                                          <p:val>
                                            <p:strVal val="1+#ppt_h/2"/>
                                          </p:val>
                                        </p:tav>
                                        <p:tav tm="100000">
                                          <p:val>
                                            <p:strVal val="#ppt_y"/>
                                          </p:val>
                                        </p:tav>
                                      </p:tavLst>
                                    </p:anim>
                                  </p:childTnLst>
                                </p:cTn>
                              </p:par>
                              <p:par>
                                <p:cTn id="2196" presetID="2" presetClass="entr" presetSubtype="4" fill="hold" grpId="0" nodeType="withEffect">
                                  <p:stCondLst>
                                    <p:cond delay="0"/>
                                  </p:stCondLst>
                                  <p:childTnLst>
                                    <p:set>
                                      <p:cBhvr>
                                        <p:cTn id="2197" dur="1" fill="hold">
                                          <p:stCondLst>
                                            <p:cond delay="0"/>
                                          </p:stCondLst>
                                        </p:cTn>
                                        <p:tgtEl>
                                          <p:spTgt spid="1422"/>
                                        </p:tgtEl>
                                        <p:attrNameLst>
                                          <p:attrName>style.visibility</p:attrName>
                                        </p:attrNameLst>
                                      </p:cBhvr>
                                      <p:to>
                                        <p:strVal val="visible"/>
                                      </p:to>
                                    </p:set>
                                    <p:anim calcmode="lin" valueType="num">
                                      <p:cBhvr additive="base">
                                        <p:cTn id="2198" dur="500" fill="hold"/>
                                        <p:tgtEl>
                                          <p:spTgt spid="1422"/>
                                        </p:tgtEl>
                                        <p:attrNameLst>
                                          <p:attrName>ppt_x</p:attrName>
                                        </p:attrNameLst>
                                      </p:cBhvr>
                                      <p:tavLst>
                                        <p:tav tm="0">
                                          <p:val>
                                            <p:strVal val="#ppt_x"/>
                                          </p:val>
                                        </p:tav>
                                        <p:tav tm="100000">
                                          <p:val>
                                            <p:strVal val="#ppt_x"/>
                                          </p:val>
                                        </p:tav>
                                      </p:tavLst>
                                    </p:anim>
                                    <p:anim calcmode="lin" valueType="num">
                                      <p:cBhvr additive="base">
                                        <p:cTn id="2199" dur="500" fill="hold"/>
                                        <p:tgtEl>
                                          <p:spTgt spid="1422"/>
                                        </p:tgtEl>
                                        <p:attrNameLst>
                                          <p:attrName>ppt_y</p:attrName>
                                        </p:attrNameLst>
                                      </p:cBhvr>
                                      <p:tavLst>
                                        <p:tav tm="0">
                                          <p:val>
                                            <p:strVal val="1+#ppt_h/2"/>
                                          </p:val>
                                        </p:tav>
                                        <p:tav tm="100000">
                                          <p:val>
                                            <p:strVal val="#ppt_y"/>
                                          </p:val>
                                        </p:tav>
                                      </p:tavLst>
                                    </p:anim>
                                  </p:childTnLst>
                                </p:cTn>
                              </p:par>
                              <p:par>
                                <p:cTn id="2200" presetID="2" presetClass="entr" presetSubtype="4" fill="hold" grpId="0" nodeType="withEffect">
                                  <p:stCondLst>
                                    <p:cond delay="0"/>
                                  </p:stCondLst>
                                  <p:childTnLst>
                                    <p:set>
                                      <p:cBhvr>
                                        <p:cTn id="2201" dur="1" fill="hold">
                                          <p:stCondLst>
                                            <p:cond delay="0"/>
                                          </p:stCondLst>
                                        </p:cTn>
                                        <p:tgtEl>
                                          <p:spTgt spid="1423"/>
                                        </p:tgtEl>
                                        <p:attrNameLst>
                                          <p:attrName>style.visibility</p:attrName>
                                        </p:attrNameLst>
                                      </p:cBhvr>
                                      <p:to>
                                        <p:strVal val="visible"/>
                                      </p:to>
                                    </p:set>
                                    <p:anim calcmode="lin" valueType="num">
                                      <p:cBhvr additive="base">
                                        <p:cTn id="2202" dur="500" fill="hold"/>
                                        <p:tgtEl>
                                          <p:spTgt spid="1423"/>
                                        </p:tgtEl>
                                        <p:attrNameLst>
                                          <p:attrName>ppt_x</p:attrName>
                                        </p:attrNameLst>
                                      </p:cBhvr>
                                      <p:tavLst>
                                        <p:tav tm="0">
                                          <p:val>
                                            <p:strVal val="#ppt_x"/>
                                          </p:val>
                                        </p:tav>
                                        <p:tav tm="100000">
                                          <p:val>
                                            <p:strVal val="#ppt_x"/>
                                          </p:val>
                                        </p:tav>
                                      </p:tavLst>
                                    </p:anim>
                                    <p:anim calcmode="lin" valueType="num">
                                      <p:cBhvr additive="base">
                                        <p:cTn id="2203" dur="500" fill="hold"/>
                                        <p:tgtEl>
                                          <p:spTgt spid="1423"/>
                                        </p:tgtEl>
                                        <p:attrNameLst>
                                          <p:attrName>ppt_y</p:attrName>
                                        </p:attrNameLst>
                                      </p:cBhvr>
                                      <p:tavLst>
                                        <p:tav tm="0">
                                          <p:val>
                                            <p:strVal val="1+#ppt_h/2"/>
                                          </p:val>
                                        </p:tav>
                                        <p:tav tm="100000">
                                          <p:val>
                                            <p:strVal val="#ppt_y"/>
                                          </p:val>
                                        </p:tav>
                                      </p:tavLst>
                                    </p:anim>
                                  </p:childTnLst>
                                </p:cTn>
                              </p:par>
                              <p:par>
                                <p:cTn id="2204" presetID="2" presetClass="entr" presetSubtype="4" fill="hold" grpId="0" nodeType="withEffect">
                                  <p:stCondLst>
                                    <p:cond delay="0"/>
                                  </p:stCondLst>
                                  <p:childTnLst>
                                    <p:set>
                                      <p:cBhvr>
                                        <p:cTn id="2205" dur="1" fill="hold">
                                          <p:stCondLst>
                                            <p:cond delay="0"/>
                                          </p:stCondLst>
                                        </p:cTn>
                                        <p:tgtEl>
                                          <p:spTgt spid="1424"/>
                                        </p:tgtEl>
                                        <p:attrNameLst>
                                          <p:attrName>style.visibility</p:attrName>
                                        </p:attrNameLst>
                                      </p:cBhvr>
                                      <p:to>
                                        <p:strVal val="visible"/>
                                      </p:to>
                                    </p:set>
                                    <p:anim calcmode="lin" valueType="num">
                                      <p:cBhvr additive="base">
                                        <p:cTn id="2206" dur="500" fill="hold"/>
                                        <p:tgtEl>
                                          <p:spTgt spid="1424"/>
                                        </p:tgtEl>
                                        <p:attrNameLst>
                                          <p:attrName>ppt_x</p:attrName>
                                        </p:attrNameLst>
                                      </p:cBhvr>
                                      <p:tavLst>
                                        <p:tav tm="0">
                                          <p:val>
                                            <p:strVal val="#ppt_x"/>
                                          </p:val>
                                        </p:tav>
                                        <p:tav tm="100000">
                                          <p:val>
                                            <p:strVal val="#ppt_x"/>
                                          </p:val>
                                        </p:tav>
                                      </p:tavLst>
                                    </p:anim>
                                    <p:anim calcmode="lin" valueType="num">
                                      <p:cBhvr additive="base">
                                        <p:cTn id="2207" dur="500" fill="hold"/>
                                        <p:tgtEl>
                                          <p:spTgt spid="1424"/>
                                        </p:tgtEl>
                                        <p:attrNameLst>
                                          <p:attrName>ppt_y</p:attrName>
                                        </p:attrNameLst>
                                      </p:cBhvr>
                                      <p:tavLst>
                                        <p:tav tm="0">
                                          <p:val>
                                            <p:strVal val="1+#ppt_h/2"/>
                                          </p:val>
                                        </p:tav>
                                        <p:tav tm="100000">
                                          <p:val>
                                            <p:strVal val="#ppt_y"/>
                                          </p:val>
                                        </p:tav>
                                      </p:tavLst>
                                    </p:anim>
                                  </p:childTnLst>
                                </p:cTn>
                              </p:par>
                              <p:par>
                                <p:cTn id="2208" presetID="2" presetClass="entr" presetSubtype="4" fill="hold" grpId="0" nodeType="withEffect">
                                  <p:stCondLst>
                                    <p:cond delay="0"/>
                                  </p:stCondLst>
                                  <p:childTnLst>
                                    <p:set>
                                      <p:cBhvr>
                                        <p:cTn id="2209" dur="1" fill="hold">
                                          <p:stCondLst>
                                            <p:cond delay="0"/>
                                          </p:stCondLst>
                                        </p:cTn>
                                        <p:tgtEl>
                                          <p:spTgt spid="1425"/>
                                        </p:tgtEl>
                                        <p:attrNameLst>
                                          <p:attrName>style.visibility</p:attrName>
                                        </p:attrNameLst>
                                      </p:cBhvr>
                                      <p:to>
                                        <p:strVal val="visible"/>
                                      </p:to>
                                    </p:set>
                                    <p:anim calcmode="lin" valueType="num">
                                      <p:cBhvr additive="base">
                                        <p:cTn id="2210" dur="500" fill="hold"/>
                                        <p:tgtEl>
                                          <p:spTgt spid="1425"/>
                                        </p:tgtEl>
                                        <p:attrNameLst>
                                          <p:attrName>ppt_x</p:attrName>
                                        </p:attrNameLst>
                                      </p:cBhvr>
                                      <p:tavLst>
                                        <p:tav tm="0">
                                          <p:val>
                                            <p:strVal val="#ppt_x"/>
                                          </p:val>
                                        </p:tav>
                                        <p:tav tm="100000">
                                          <p:val>
                                            <p:strVal val="#ppt_x"/>
                                          </p:val>
                                        </p:tav>
                                      </p:tavLst>
                                    </p:anim>
                                    <p:anim calcmode="lin" valueType="num">
                                      <p:cBhvr additive="base">
                                        <p:cTn id="2211" dur="500" fill="hold"/>
                                        <p:tgtEl>
                                          <p:spTgt spid="1425"/>
                                        </p:tgtEl>
                                        <p:attrNameLst>
                                          <p:attrName>ppt_y</p:attrName>
                                        </p:attrNameLst>
                                      </p:cBhvr>
                                      <p:tavLst>
                                        <p:tav tm="0">
                                          <p:val>
                                            <p:strVal val="1+#ppt_h/2"/>
                                          </p:val>
                                        </p:tav>
                                        <p:tav tm="100000">
                                          <p:val>
                                            <p:strVal val="#ppt_y"/>
                                          </p:val>
                                        </p:tav>
                                      </p:tavLst>
                                    </p:anim>
                                  </p:childTnLst>
                                </p:cTn>
                              </p:par>
                              <p:par>
                                <p:cTn id="2212" presetID="2" presetClass="entr" presetSubtype="4" fill="hold" grpId="0" nodeType="withEffect">
                                  <p:stCondLst>
                                    <p:cond delay="0"/>
                                  </p:stCondLst>
                                  <p:childTnLst>
                                    <p:set>
                                      <p:cBhvr>
                                        <p:cTn id="2213" dur="1" fill="hold">
                                          <p:stCondLst>
                                            <p:cond delay="0"/>
                                          </p:stCondLst>
                                        </p:cTn>
                                        <p:tgtEl>
                                          <p:spTgt spid="1426"/>
                                        </p:tgtEl>
                                        <p:attrNameLst>
                                          <p:attrName>style.visibility</p:attrName>
                                        </p:attrNameLst>
                                      </p:cBhvr>
                                      <p:to>
                                        <p:strVal val="visible"/>
                                      </p:to>
                                    </p:set>
                                    <p:anim calcmode="lin" valueType="num">
                                      <p:cBhvr additive="base">
                                        <p:cTn id="2214" dur="500" fill="hold"/>
                                        <p:tgtEl>
                                          <p:spTgt spid="1426"/>
                                        </p:tgtEl>
                                        <p:attrNameLst>
                                          <p:attrName>ppt_x</p:attrName>
                                        </p:attrNameLst>
                                      </p:cBhvr>
                                      <p:tavLst>
                                        <p:tav tm="0">
                                          <p:val>
                                            <p:strVal val="#ppt_x"/>
                                          </p:val>
                                        </p:tav>
                                        <p:tav tm="100000">
                                          <p:val>
                                            <p:strVal val="#ppt_x"/>
                                          </p:val>
                                        </p:tav>
                                      </p:tavLst>
                                    </p:anim>
                                    <p:anim calcmode="lin" valueType="num">
                                      <p:cBhvr additive="base">
                                        <p:cTn id="2215" dur="500" fill="hold"/>
                                        <p:tgtEl>
                                          <p:spTgt spid="1426"/>
                                        </p:tgtEl>
                                        <p:attrNameLst>
                                          <p:attrName>ppt_y</p:attrName>
                                        </p:attrNameLst>
                                      </p:cBhvr>
                                      <p:tavLst>
                                        <p:tav tm="0">
                                          <p:val>
                                            <p:strVal val="1+#ppt_h/2"/>
                                          </p:val>
                                        </p:tav>
                                        <p:tav tm="100000">
                                          <p:val>
                                            <p:strVal val="#ppt_y"/>
                                          </p:val>
                                        </p:tav>
                                      </p:tavLst>
                                    </p:anim>
                                  </p:childTnLst>
                                </p:cTn>
                              </p:par>
                              <p:par>
                                <p:cTn id="2216" presetID="2" presetClass="entr" presetSubtype="4" fill="hold" grpId="0" nodeType="withEffect">
                                  <p:stCondLst>
                                    <p:cond delay="0"/>
                                  </p:stCondLst>
                                  <p:childTnLst>
                                    <p:set>
                                      <p:cBhvr>
                                        <p:cTn id="2217" dur="1" fill="hold">
                                          <p:stCondLst>
                                            <p:cond delay="0"/>
                                          </p:stCondLst>
                                        </p:cTn>
                                        <p:tgtEl>
                                          <p:spTgt spid="1427"/>
                                        </p:tgtEl>
                                        <p:attrNameLst>
                                          <p:attrName>style.visibility</p:attrName>
                                        </p:attrNameLst>
                                      </p:cBhvr>
                                      <p:to>
                                        <p:strVal val="visible"/>
                                      </p:to>
                                    </p:set>
                                    <p:anim calcmode="lin" valueType="num">
                                      <p:cBhvr additive="base">
                                        <p:cTn id="2218" dur="500" fill="hold"/>
                                        <p:tgtEl>
                                          <p:spTgt spid="1427"/>
                                        </p:tgtEl>
                                        <p:attrNameLst>
                                          <p:attrName>ppt_x</p:attrName>
                                        </p:attrNameLst>
                                      </p:cBhvr>
                                      <p:tavLst>
                                        <p:tav tm="0">
                                          <p:val>
                                            <p:strVal val="#ppt_x"/>
                                          </p:val>
                                        </p:tav>
                                        <p:tav tm="100000">
                                          <p:val>
                                            <p:strVal val="#ppt_x"/>
                                          </p:val>
                                        </p:tav>
                                      </p:tavLst>
                                    </p:anim>
                                    <p:anim calcmode="lin" valueType="num">
                                      <p:cBhvr additive="base">
                                        <p:cTn id="2219" dur="500" fill="hold"/>
                                        <p:tgtEl>
                                          <p:spTgt spid="1427"/>
                                        </p:tgtEl>
                                        <p:attrNameLst>
                                          <p:attrName>ppt_y</p:attrName>
                                        </p:attrNameLst>
                                      </p:cBhvr>
                                      <p:tavLst>
                                        <p:tav tm="0">
                                          <p:val>
                                            <p:strVal val="1+#ppt_h/2"/>
                                          </p:val>
                                        </p:tav>
                                        <p:tav tm="100000">
                                          <p:val>
                                            <p:strVal val="#ppt_y"/>
                                          </p:val>
                                        </p:tav>
                                      </p:tavLst>
                                    </p:anim>
                                  </p:childTnLst>
                                </p:cTn>
                              </p:par>
                              <p:par>
                                <p:cTn id="2220" presetID="2" presetClass="entr" presetSubtype="4" fill="hold" grpId="0" nodeType="withEffect">
                                  <p:stCondLst>
                                    <p:cond delay="0"/>
                                  </p:stCondLst>
                                  <p:childTnLst>
                                    <p:set>
                                      <p:cBhvr>
                                        <p:cTn id="2221" dur="1" fill="hold">
                                          <p:stCondLst>
                                            <p:cond delay="0"/>
                                          </p:stCondLst>
                                        </p:cTn>
                                        <p:tgtEl>
                                          <p:spTgt spid="1428"/>
                                        </p:tgtEl>
                                        <p:attrNameLst>
                                          <p:attrName>style.visibility</p:attrName>
                                        </p:attrNameLst>
                                      </p:cBhvr>
                                      <p:to>
                                        <p:strVal val="visible"/>
                                      </p:to>
                                    </p:set>
                                    <p:anim calcmode="lin" valueType="num">
                                      <p:cBhvr additive="base">
                                        <p:cTn id="2222" dur="500" fill="hold"/>
                                        <p:tgtEl>
                                          <p:spTgt spid="1428"/>
                                        </p:tgtEl>
                                        <p:attrNameLst>
                                          <p:attrName>ppt_x</p:attrName>
                                        </p:attrNameLst>
                                      </p:cBhvr>
                                      <p:tavLst>
                                        <p:tav tm="0">
                                          <p:val>
                                            <p:strVal val="#ppt_x"/>
                                          </p:val>
                                        </p:tav>
                                        <p:tav tm="100000">
                                          <p:val>
                                            <p:strVal val="#ppt_x"/>
                                          </p:val>
                                        </p:tav>
                                      </p:tavLst>
                                    </p:anim>
                                    <p:anim calcmode="lin" valueType="num">
                                      <p:cBhvr additive="base">
                                        <p:cTn id="2223" dur="500" fill="hold"/>
                                        <p:tgtEl>
                                          <p:spTgt spid="1428"/>
                                        </p:tgtEl>
                                        <p:attrNameLst>
                                          <p:attrName>ppt_y</p:attrName>
                                        </p:attrNameLst>
                                      </p:cBhvr>
                                      <p:tavLst>
                                        <p:tav tm="0">
                                          <p:val>
                                            <p:strVal val="1+#ppt_h/2"/>
                                          </p:val>
                                        </p:tav>
                                        <p:tav tm="100000">
                                          <p:val>
                                            <p:strVal val="#ppt_y"/>
                                          </p:val>
                                        </p:tav>
                                      </p:tavLst>
                                    </p:anim>
                                  </p:childTnLst>
                                </p:cTn>
                              </p:par>
                              <p:par>
                                <p:cTn id="2224" presetID="2" presetClass="entr" presetSubtype="4" fill="hold" grpId="0" nodeType="withEffect">
                                  <p:stCondLst>
                                    <p:cond delay="0"/>
                                  </p:stCondLst>
                                  <p:childTnLst>
                                    <p:set>
                                      <p:cBhvr>
                                        <p:cTn id="2225" dur="1" fill="hold">
                                          <p:stCondLst>
                                            <p:cond delay="0"/>
                                          </p:stCondLst>
                                        </p:cTn>
                                        <p:tgtEl>
                                          <p:spTgt spid="1417"/>
                                        </p:tgtEl>
                                        <p:attrNameLst>
                                          <p:attrName>style.visibility</p:attrName>
                                        </p:attrNameLst>
                                      </p:cBhvr>
                                      <p:to>
                                        <p:strVal val="visible"/>
                                      </p:to>
                                    </p:set>
                                    <p:anim calcmode="lin" valueType="num">
                                      <p:cBhvr additive="base">
                                        <p:cTn id="2226" dur="500" fill="hold"/>
                                        <p:tgtEl>
                                          <p:spTgt spid="1417"/>
                                        </p:tgtEl>
                                        <p:attrNameLst>
                                          <p:attrName>ppt_x</p:attrName>
                                        </p:attrNameLst>
                                      </p:cBhvr>
                                      <p:tavLst>
                                        <p:tav tm="0">
                                          <p:val>
                                            <p:strVal val="#ppt_x"/>
                                          </p:val>
                                        </p:tav>
                                        <p:tav tm="100000">
                                          <p:val>
                                            <p:strVal val="#ppt_x"/>
                                          </p:val>
                                        </p:tav>
                                      </p:tavLst>
                                    </p:anim>
                                    <p:anim calcmode="lin" valueType="num">
                                      <p:cBhvr additive="base">
                                        <p:cTn id="2227" dur="500" fill="hold"/>
                                        <p:tgtEl>
                                          <p:spTgt spid="1417"/>
                                        </p:tgtEl>
                                        <p:attrNameLst>
                                          <p:attrName>ppt_y</p:attrName>
                                        </p:attrNameLst>
                                      </p:cBhvr>
                                      <p:tavLst>
                                        <p:tav tm="0">
                                          <p:val>
                                            <p:strVal val="1+#ppt_h/2"/>
                                          </p:val>
                                        </p:tav>
                                        <p:tav tm="100000">
                                          <p:val>
                                            <p:strVal val="#ppt_y"/>
                                          </p:val>
                                        </p:tav>
                                      </p:tavLst>
                                    </p:anim>
                                  </p:childTnLst>
                                </p:cTn>
                              </p:par>
                            </p:childTnLst>
                          </p:cTn>
                        </p:par>
                        <p:par>
                          <p:cTn id="2228" fill="hold">
                            <p:stCondLst>
                              <p:cond delay="71500"/>
                            </p:stCondLst>
                            <p:childTnLst>
                              <p:par>
                                <p:cTn id="2229" presetID="10" presetClass="entr" presetSubtype="0" fill="hold" grpId="0" nodeType="afterEffect">
                                  <p:stCondLst>
                                    <p:cond delay="0"/>
                                  </p:stCondLst>
                                  <p:childTnLst>
                                    <p:set>
                                      <p:cBhvr>
                                        <p:cTn id="2230" dur="1" fill="hold">
                                          <p:stCondLst>
                                            <p:cond delay="0"/>
                                          </p:stCondLst>
                                        </p:cTn>
                                        <p:tgtEl>
                                          <p:spTgt spid="1429"/>
                                        </p:tgtEl>
                                        <p:attrNameLst>
                                          <p:attrName>style.visibility</p:attrName>
                                        </p:attrNameLst>
                                      </p:cBhvr>
                                      <p:to>
                                        <p:strVal val="visible"/>
                                      </p:to>
                                    </p:set>
                                    <p:animEffect transition="in" filter="fade">
                                      <p:cBhvr>
                                        <p:cTn id="2231" dur="500"/>
                                        <p:tgtEl>
                                          <p:spTgt spid="1429"/>
                                        </p:tgtEl>
                                      </p:cBhvr>
                                    </p:animEffect>
                                  </p:childTnLst>
                                </p:cTn>
                              </p:par>
                              <p:par>
                                <p:cTn id="2232" presetID="21" presetClass="entr" presetSubtype="1" fill="hold" nodeType="withEffect">
                                  <p:stCondLst>
                                    <p:cond delay="0"/>
                                  </p:stCondLst>
                                  <p:childTnLst>
                                    <p:set>
                                      <p:cBhvr>
                                        <p:cTn id="2233" dur="1" fill="hold">
                                          <p:stCondLst>
                                            <p:cond delay="0"/>
                                          </p:stCondLst>
                                        </p:cTn>
                                        <p:tgtEl>
                                          <p:spTgt spid="1430"/>
                                        </p:tgtEl>
                                        <p:attrNameLst>
                                          <p:attrName>style.visibility</p:attrName>
                                        </p:attrNameLst>
                                      </p:cBhvr>
                                      <p:to>
                                        <p:strVal val="visible"/>
                                      </p:to>
                                    </p:set>
                                    <p:animEffect transition="in" filter="wheel(1)">
                                      <p:cBhvr>
                                        <p:cTn id="2234" dur="1000"/>
                                        <p:tgtEl>
                                          <p:spTgt spid="1430"/>
                                        </p:tgtEl>
                                      </p:cBhvr>
                                    </p:animEffect>
                                  </p:childTnLst>
                                </p:cTn>
                              </p:par>
                              <p:par>
                                <p:cTn id="2235" presetID="21" presetClass="entr" presetSubtype="1" fill="hold" nodeType="withEffect">
                                  <p:stCondLst>
                                    <p:cond delay="0"/>
                                  </p:stCondLst>
                                  <p:childTnLst>
                                    <p:set>
                                      <p:cBhvr>
                                        <p:cTn id="2236" dur="1" fill="hold">
                                          <p:stCondLst>
                                            <p:cond delay="0"/>
                                          </p:stCondLst>
                                        </p:cTn>
                                        <p:tgtEl>
                                          <p:spTgt spid="1434"/>
                                        </p:tgtEl>
                                        <p:attrNameLst>
                                          <p:attrName>style.visibility</p:attrName>
                                        </p:attrNameLst>
                                      </p:cBhvr>
                                      <p:to>
                                        <p:strVal val="visible"/>
                                      </p:to>
                                    </p:set>
                                    <p:animEffect transition="in" filter="wheel(1)">
                                      <p:cBhvr>
                                        <p:cTn id="2237" dur="1000"/>
                                        <p:tgtEl>
                                          <p:spTgt spid="1434"/>
                                        </p:tgtEl>
                                      </p:cBhvr>
                                    </p:animEffect>
                                  </p:childTnLst>
                                </p:cTn>
                              </p:par>
                              <p:par>
                                <p:cTn id="2238" presetID="21" presetClass="entr" presetSubtype="1" fill="hold" nodeType="withEffect">
                                  <p:stCondLst>
                                    <p:cond delay="0"/>
                                  </p:stCondLst>
                                  <p:childTnLst>
                                    <p:set>
                                      <p:cBhvr>
                                        <p:cTn id="2239" dur="1" fill="hold">
                                          <p:stCondLst>
                                            <p:cond delay="0"/>
                                          </p:stCondLst>
                                        </p:cTn>
                                        <p:tgtEl>
                                          <p:spTgt spid="1435"/>
                                        </p:tgtEl>
                                        <p:attrNameLst>
                                          <p:attrName>style.visibility</p:attrName>
                                        </p:attrNameLst>
                                      </p:cBhvr>
                                      <p:to>
                                        <p:strVal val="visible"/>
                                      </p:to>
                                    </p:set>
                                    <p:animEffect transition="in" filter="wheel(1)">
                                      <p:cBhvr>
                                        <p:cTn id="2240" dur="1000"/>
                                        <p:tgtEl>
                                          <p:spTgt spid="1435"/>
                                        </p:tgtEl>
                                      </p:cBhvr>
                                    </p:animEffect>
                                  </p:childTnLst>
                                </p:cTn>
                              </p:par>
                              <p:par>
                                <p:cTn id="2241" presetID="21" presetClass="entr" presetSubtype="1" fill="hold" nodeType="withEffect">
                                  <p:stCondLst>
                                    <p:cond delay="0"/>
                                  </p:stCondLst>
                                  <p:childTnLst>
                                    <p:set>
                                      <p:cBhvr>
                                        <p:cTn id="2242" dur="1" fill="hold">
                                          <p:stCondLst>
                                            <p:cond delay="0"/>
                                          </p:stCondLst>
                                        </p:cTn>
                                        <p:tgtEl>
                                          <p:spTgt spid="1436"/>
                                        </p:tgtEl>
                                        <p:attrNameLst>
                                          <p:attrName>style.visibility</p:attrName>
                                        </p:attrNameLst>
                                      </p:cBhvr>
                                      <p:to>
                                        <p:strVal val="visible"/>
                                      </p:to>
                                    </p:set>
                                    <p:animEffect transition="in" filter="wheel(1)">
                                      <p:cBhvr>
                                        <p:cTn id="2243" dur="1000"/>
                                        <p:tgtEl>
                                          <p:spTgt spid="1436"/>
                                        </p:tgtEl>
                                      </p:cBhvr>
                                    </p:animEffect>
                                  </p:childTnLst>
                                </p:cTn>
                              </p:par>
                              <p:par>
                                <p:cTn id="2244" presetID="21" presetClass="entr" presetSubtype="1" fill="hold" nodeType="withEffect">
                                  <p:stCondLst>
                                    <p:cond delay="0"/>
                                  </p:stCondLst>
                                  <p:childTnLst>
                                    <p:set>
                                      <p:cBhvr>
                                        <p:cTn id="2245" dur="1" fill="hold">
                                          <p:stCondLst>
                                            <p:cond delay="0"/>
                                          </p:stCondLst>
                                        </p:cTn>
                                        <p:tgtEl>
                                          <p:spTgt spid="1437"/>
                                        </p:tgtEl>
                                        <p:attrNameLst>
                                          <p:attrName>style.visibility</p:attrName>
                                        </p:attrNameLst>
                                      </p:cBhvr>
                                      <p:to>
                                        <p:strVal val="visible"/>
                                      </p:to>
                                    </p:set>
                                    <p:animEffect transition="in" filter="wheel(1)">
                                      <p:cBhvr>
                                        <p:cTn id="2246" dur="1000"/>
                                        <p:tgtEl>
                                          <p:spTgt spid="1437"/>
                                        </p:tgtEl>
                                      </p:cBhvr>
                                    </p:animEffect>
                                  </p:childTnLst>
                                </p:cTn>
                              </p:par>
                              <p:par>
                                <p:cTn id="2247" presetID="21" presetClass="entr" presetSubtype="1" fill="hold" nodeType="withEffect">
                                  <p:stCondLst>
                                    <p:cond delay="0"/>
                                  </p:stCondLst>
                                  <p:childTnLst>
                                    <p:set>
                                      <p:cBhvr>
                                        <p:cTn id="2248" dur="1" fill="hold">
                                          <p:stCondLst>
                                            <p:cond delay="0"/>
                                          </p:stCondLst>
                                        </p:cTn>
                                        <p:tgtEl>
                                          <p:spTgt spid="1438"/>
                                        </p:tgtEl>
                                        <p:attrNameLst>
                                          <p:attrName>style.visibility</p:attrName>
                                        </p:attrNameLst>
                                      </p:cBhvr>
                                      <p:to>
                                        <p:strVal val="visible"/>
                                      </p:to>
                                    </p:set>
                                    <p:animEffect transition="in" filter="wheel(1)">
                                      <p:cBhvr>
                                        <p:cTn id="2249" dur="1000"/>
                                        <p:tgtEl>
                                          <p:spTgt spid="1438"/>
                                        </p:tgtEl>
                                      </p:cBhvr>
                                    </p:animEffect>
                                  </p:childTnLst>
                                </p:cTn>
                              </p:par>
                              <p:par>
                                <p:cTn id="2250" presetID="21" presetClass="entr" presetSubtype="1" fill="hold" nodeType="withEffect">
                                  <p:stCondLst>
                                    <p:cond delay="0"/>
                                  </p:stCondLst>
                                  <p:childTnLst>
                                    <p:set>
                                      <p:cBhvr>
                                        <p:cTn id="2251" dur="1" fill="hold">
                                          <p:stCondLst>
                                            <p:cond delay="0"/>
                                          </p:stCondLst>
                                        </p:cTn>
                                        <p:tgtEl>
                                          <p:spTgt spid="1439"/>
                                        </p:tgtEl>
                                        <p:attrNameLst>
                                          <p:attrName>style.visibility</p:attrName>
                                        </p:attrNameLst>
                                      </p:cBhvr>
                                      <p:to>
                                        <p:strVal val="visible"/>
                                      </p:to>
                                    </p:set>
                                    <p:animEffect transition="in" filter="wheel(1)">
                                      <p:cBhvr>
                                        <p:cTn id="2252" dur="1000"/>
                                        <p:tgtEl>
                                          <p:spTgt spid="1439"/>
                                        </p:tgtEl>
                                      </p:cBhvr>
                                    </p:animEffect>
                                  </p:childTnLst>
                                </p:cTn>
                              </p:par>
                              <p:par>
                                <p:cTn id="2253" presetID="21" presetClass="entr" presetSubtype="1" fill="hold" nodeType="withEffect">
                                  <p:stCondLst>
                                    <p:cond delay="0"/>
                                  </p:stCondLst>
                                  <p:childTnLst>
                                    <p:set>
                                      <p:cBhvr>
                                        <p:cTn id="2254" dur="1" fill="hold">
                                          <p:stCondLst>
                                            <p:cond delay="0"/>
                                          </p:stCondLst>
                                        </p:cTn>
                                        <p:tgtEl>
                                          <p:spTgt spid="1440"/>
                                        </p:tgtEl>
                                        <p:attrNameLst>
                                          <p:attrName>style.visibility</p:attrName>
                                        </p:attrNameLst>
                                      </p:cBhvr>
                                      <p:to>
                                        <p:strVal val="visible"/>
                                      </p:to>
                                    </p:set>
                                    <p:animEffect transition="in" filter="wheel(1)">
                                      <p:cBhvr>
                                        <p:cTn id="2255" dur="1000"/>
                                        <p:tgtEl>
                                          <p:spTgt spid="1440"/>
                                        </p:tgtEl>
                                      </p:cBhvr>
                                    </p:animEffect>
                                  </p:childTnLst>
                                </p:cTn>
                              </p:par>
                              <p:par>
                                <p:cTn id="2256" presetID="21" presetClass="entr" presetSubtype="1" fill="hold" nodeType="withEffect">
                                  <p:stCondLst>
                                    <p:cond delay="0"/>
                                  </p:stCondLst>
                                  <p:childTnLst>
                                    <p:set>
                                      <p:cBhvr>
                                        <p:cTn id="2257" dur="1" fill="hold">
                                          <p:stCondLst>
                                            <p:cond delay="0"/>
                                          </p:stCondLst>
                                        </p:cTn>
                                        <p:tgtEl>
                                          <p:spTgt spid="1441"/>
                                        </p:tgtEl>
                                        <p:attrNameLst>
                                          <p:attrName>style.visibility</p:attrName>
                                        </p:attrNameLst>
                                      </p:cBhvr>
                                      <p:to>
                                        <p:strVal val="visible"/>
                                      </p:to>
                                    </p:set>
                                    <p:animEffect transition="in" filter="wheel(1)">
                                      <p:cBhvr>
                                        <p:cTn id="2258" dur="1000"/>
                                        <p:tgtEl>
                                          <p:spTgt spid="1441"/>
                                        </p:tgtEl>
                                      </p:cBhvr>
                                    </p:animEffect>
                                  </p:childTnLst>
                                </p:cTn>
                              </p:par>
                              <p:par>
                                <p:cTn id="2259" presetID="21" presetClass="entr" presetSubtype="1" fill="hold" nodeType="withEffect">
                                  <p:stCondLst>
                                    <p:cond delay="0"/>
                                  </p:stCondLst>
                                  <p:childTnLst>
                                    <p:set>
                                      <p:cBhvr>
                                        <p:cTn id="2260" dur="1" fill="hold">
                                          <p:stCondLst>
                                            <p:cond delay="0"/>
                                          </p:stCondLst>
                                        </p:cTn>
                                        <p:tgtEl>
                                          <p:spTgt spid="1431"/>
                                        </p:tgtEl>
                                        <p:attrNameLst>
                                          <p:attrName>style.visibility</p:attrName>
                                        </p:attrNameLst>
                                      </p:cBhvr>
                                      <p:to>
                                        <p:strVal val="visible"/>
                                      </p:to>
                                    </p:set>
                                    <p:animEffect transition="in" filter="wheel(1)">
                                      <p:cBhvr>
                                        <p:cTn id="2261" dur="1000"/>
                                        <p:tgtEl>
                                          <p:spTgt spid="1431"/>
                                        </p:tgtEl>
                                      </p:cBhvr>
                                    </p:animEffect>
                                  </p:childTnLst>
                                </p:cTn>
                              </p:par>
                              <p:par>
                                <p:cTn id="2262" presetID="21" presetClass="entr" presetSubtype="1" fill="hold" nodeType="withEffect">
                                  <p:stCondLst>
                                    <p:cond delay="0"/>
                                  </p:stCondLst>
                                  <p:childTnLst>
                                    <p:set>
                                      <p:cBhvr>
                                        <p:cTn id="2263" dur="1" fill="hold">
                                          <p:stCondLst>
                                            <p:cond delay="0"/>
                                          </p:stCondLst>
                                        </p:cTn>
                                        <p:tgtEl>
                                          <p:spTgt spid="1432"/>
                                        </p:tgtEl>
                                        <p:attrNameLst>
                                          <p:attrName>style.visibility</p:attrName>
                                        </p:attrNameLst>
                                      </p:cBhvr>
                                      <p:to>
                                        <p:strVal val="visible"/>
                                      </p:to>
                                    </p:set>
                                    <p:animEffect transition="in" filter="wheel(1)">
                                      <p:cBhvr>
                                        <p:cTn id="2264" dur="1000"/>
                                        <p:tgtEl>
                                          <p:spTgt spid="1432"/>
                                        </p:tgtEl>
                                      </p:cBhvr>
                                    </p:animEffect>
                                  </p:childTnLst>
                                </p:cTn>
                              </p:par>
                              <p:par>
                                <p:cTn id="2265" presetID="21" presetClass="entr" presetSubtype="1" fill="hold" nodeType="withEffect">
                                  <p:stCondLst>
                                    <p:cond delay="0"/>
                                  </p:stCondLst>
                                  <p:childTnLst>
                                    <p:set>
                                      <p:cBhvr>
                                        <p:cTn id="2266" dur="1" fill="hold">
                                          <p:stCondLst>
                                            <p:cond delay="0"/>
                                          </p:stCondLst>
                                        </p:cTn>
                                        <p:tgtEl>
                                          <p:spTgt spid="1433"/>
                                        </p:tgtEl>
                                        <p:attrNameLst>
                                          <p:attrName>style.visibility</p:attrName>
                                        </p:attrNameLst>
                                      </p:cBhvr>
                                      <p:to>
                                        <p:strVal val="visible"/>
                                      </p:to>
                                    </p:set>
                                    <p:animEffect transition="in" filter="wheel(1)">
                                      <p:cBhvr>
                                        <p:cTn id="2267" dur="1000"/>
                                        <p:tgtEl>
                                          <p:spTgt spid="1433"/>
                                        </p:tgtEl>
                                      </p:cBhvr>
                                    </p:animEffect>
                                  </p:childTnLst>
                                </p:cTn>
                              </p:par>
                              <p:par>
                                <p:cTn id="2268" presetID="21" presetClass="entr" presetSubtype="1" fill="hold" grpId="0" nodeType="withEffect">
                                  <p:stCondLst>
                                    <p:cond delay="0"/>
                                  </p:stCondLst>
                                  <p:childTnLst>
                                    <p:set>
                                      <p:cBhvr>
                                        <p:cTn id="2269" dur="1" fill="hold">
                                          <p:stCondLst>
                                            <p:cond delay="0"/>
                                          </p:stCondLst>
                                        </p:cTn>
                                        <p:tgtEl>
                                          <p:spTgt spid="1454"/>
                                        </p:tgtEl>
                                        <p:attrNameLst>
                                          <p:attrName>style.visibility</p:attrName>
                                        </p:attrNameLst>
                                      </p:cBhvr>
                                      <p:to>
                                        <p:strVal val="visible"/>
                                      </p:to>
                                    </p:set>
                                    <p:animEffect transition="in" filter="wheel(1)">
                                      <p:cBhvr>
                                        <p:cTn id="2270" dur="1000"/>
                                        <p:tgtEl>
                                          <p:spTgt spid="1454"/>
                                        </p:tgtEl>
                                      </p:cBhvr>
                                    </p:animEffect>
                                  </p:childTnLst>
                                </p:cTn>
                              </p:par>
                              <p:par>
                                <p:cTn id="2271" presetID="21" presetClass="entr" presetSubtype="1" fill="hold" grpId="0" nodeType="withEffect">
                                  <p:stCondLst>
                                    <p:cond delay="0"/>
                                  </p:stCondLst>
                                  <p:childTnLst>
                                    <p:set>
                                      <p:cBhvr>
                                        <p:cTn id="2272" dur="1" fill="hold">
                                          <p:stCondLst>
                                            <p:cond delay="0"/>
                                          </p:stCondLst>
                                        </p:cTn>
                                        <p:tgtEl>
                                          <p:spTgt spid="1459"/>
                                        </p:tgtEl>
                                        <p:attrNameLst>
                                          <p:attrName>style.visibility</p:attrName>
                                        </p:attrNameLst>
                                      </p:cBhvr>
                                      <p:to>
                                        <p:strVal val="visible"/>
                                      </p:to>
                                    </p:set>
                                    <p:animEffect transition="in" filter="wheel(1)">
                                      <p:cBhvr>
                                        <p:cTn id="2273" dur="1000"/>
                                        <p:tgtEl>
                                          <p:spTgt spid="1459"/>
                                        </p:tgtEl>
                                      </p:cBhvr>
                                    </p:animEffect>
                                  </p:childTnLst>
                                </p:cTn>
                              </p:par>
                              <p:par>
                                <p:cTn id="2274" presetID="21" presetClass="entr" presetSubtype="1" fill="hold" grpId="0" nodeType="withEffect">
                                  <p:stCondLst>
                                    <p:cond delay="0"/>
                                  </p:stCondLst>
                                  <p:childTnLst>
                                    <p:set>
                                      <p:cBhvr>
                                        <p:cTn id="2275" dur="1" fill="hold">
                                          <p:stCondLst>
                                            <p:cond delay="0"/>
                                          </p:stCondLst>
                                        </p:cTn>
                                        <p:tgtEl>
                                          <p:spTgt spid="1461"/>
                                        </p:tgtEl>
                                        <p:attrNameLst>
                                          <p:attrName>style.visibility</p:attrName>
                                        </p:attrNameLst>
                                      </p:cBhvr>
                                      <p:to>
                                        <p:strVal val="visible"/>
                                      </p:to>
                                    </p:set>
                                    <p:animEffect transition="in" filter="wheel(1)">
                                      <p:cBhvr>
                                        <p:cTn id="2276" dur="1000"/>
                                        <p:tgtEl>
                                          <p:spTgt spid="1461"/>
                                        </p:tgtEl>
                                      </p:cBhvr>
                                    </p:animEffect>
                                  </p:childTnLst>
                                </p:cTn>
                              </p:par>
                              <p:par>
                                <p:cTn id="2277" presetID="21" presetClass="entr" presetSubtype="1" fill="hold" grpId="0" nodeType="withEffect">
                                  <p:stCondLst>
                                    <p:cond delay="0"/>
                                  </p:stCondLst>
                                  <p:childTnLst>
                                    <p:set>
                                      <p:cBhvr>
                                        <p:cTn id="2278" dur="1" fill="hold">
                                          <p:stCondLst>
                                            <p:cond delay="0"/>
                                          </p:stCondLst>
                                        </p:cTn>
                                        <p:tgtEl>
                                          <p:spTgt spid="1460"/>
                                        </p:tgtEl>
                                        <p:attrNameLst>
                                          <p:attrName>style.visibility</p:attrName>
                                        </p:attrNameLst>
                                      </p:cBhvr>
                                      <p:to>
                                        <p:strVal val="visible"/>
                                      </p:to>
                                    </p:set>
                                    <p:animEffect transition="in" filter="wheel(1)">
                                      <p:cBhvr>
                                        <p:cTn id="2279" dur="1000"/>
                                        <p:tgtEl>
                                          <p:spTgt spid="1460"/>
                                        </p:tgtEl>
                                      </p:cBhvr>
                                    </p:animEffect>
                                  </p:childTnLst>
                                </p:cTn>
                              </p:par>
                              <p:par>
                                <p:cTn id="2280" presetID="21" presetClass="entr" presetSubtype="1" fill="hold" grpId="0" nodeType="withEffect">
                                  <p:stCondLst>
                                    <p:cond delay="0"/>
                                  </p:stCondLst>
                                  <p:childTnLst>
                                    <p:set>
                                      <p:cBhvr>
                                        <p:cTn id="2281" dur="1" fill="hold">
                                          <p:stCondLst>
                                            <p:cond delay="0"/>
                                          </p:stCondLst>
                                        </p:cTn>
                                        <p:tgtEl>
                                          <p:spTgt spid="1462"/>
                                        </p:tgtEl>
                                        <p:attrNameLst>
                                          <p:attrName>style.visibility</p:attrName>
                                        </p:attrNameLst>
                                      </p:cBhvr>
                                      <p:to>
                                        <p:strVal val="visible"/>
                                      </p:to>
                                    </p:set>
                                    <p:animEffect transition="in" filter="wheel(1)">
                                      <p:cBhvr>
                                        <p:cTn id="2282" dur="1000"/>
                                        <p:tgtEl>
                                          <p:spTgt spid="1462"/>
                                        </p:tgtEl>
                                      </p:cBhvr>
                                    </p:animEffect>
                                  </p:childTnLst>
                                </p:cTn>
                              </p:par>
                              <p:par>
                                <p:cTn id="2283" presetID="21" presetClass="entr" presetSubtype="1" fill="hold" grpId="0" nodeType="withEffect">
                                  <p:stCondLst>
                                    <p:cond delay="0"/>
                                  </p:stCondLst>
                                  <p:childTnLst>
                                    <p:set>
                                      <p:cBhvr>
                                        <p:cTn id="2284" dur="1" fill="hold">
                                          <p:stCondLst>
                                            <p:cond delay="0"/>
                                          </p:stCondLst>
                                        </p:cTn>
                                        <p:tgtEl>
                                          <p:spTgt spid="1463"/>
                                        </p:tgtEl>
                                        <p:attrNameLst>
                                          <p:attrName>style.visibility</p:attrName>
                                        </p:attrNameLst>
                                      </p:cBhvr>
                                      <p:to>
                                        <p:strVal val="visible"/>
                                      </p:to>
                                    </p:set>
                                    <p:animEffect transition="in" filter="wheel(1)">
                                      <p:cBhvr>
                                        <p:cTn id="2285" dur="1000"/>
                                        <p:tgtEl>
                                          <p:spTgt spid="1463"/>
                                        </p:tgtEl>
                                      </p:cBhvr>
                                    </p:animEffect>
                                  </p:childTnLst>
                                </p:cTn>
                              </p:par>
                              <p:par>
                                <p:cTn id="2286" presetID="21" presetClass="entr" presetSubtype="1" fill="hold" grpId="0" nodeType="withEffect">
                                  <p:stCondLst>
                                    <p:cond delay="0"/>
                                  </p:stCondLst>
                                  <p:childTnLst>
                                    <p:set>
                                      <p:cBhvr>
                                        <p:cTn id="2287" dur="1" fill="hold">
                                          <p:stCondLst>
                                            <p:cond delay="0"/>
                                          </p:stCondLst>
                                        </p:cTn>
                                        <p:tgtEl>
                                          <p:spTgt spid="1464"/>
                                        </p:tgtEl>
                                        <p:attrNameLst>
                                          <p:attrName>style.visibility</p:attrName>
                                        </p:attrNameLst>
                                      </p:cBhvr>
                                      <p:to>
                                        <p:strVal val="visible"/>
                                      </p:to>
                                    </p:set>
                                    <p:animEffect transition="in" filter="wheel(1)">
                                      <p:cBhvr>
                                        <p:cTn id="2288" dur="1000"/>
                                        <p:tgtEl>
                                          <p:spTgt spid="1464"/>
                                        </p:tgtEl>
                                      </p:cBhvr>
                                    </p:animEffect>
                                  </p:childTnLst>
                                </p:cTn>
                              </p:par>
                              <p:par>
                                <p:cTn id="2289" presetID="21" presetClass="entr" presetSubtype="1" fill="hold" grpId="0" nodeType="withEffect">
                                  <p:stCondLst>
                                    <p:cond delay="0"/>
                                  </p:stCondLst>
                                  <p:childTnLst>
                                    <p:set>
                                      <p:cBhvr>
                                        <p:cTn id="2290" dur="1" fill="hold">
                                          <p:stCondLst>
                                            <p:cond delay="0"/>
                                          </p:stCondLst>
                                        </p:cTn>
                                        <p:tgtEl>
                                          <p:spTgt spid="1458"/>
                                        </p:tgtEl>
                                        <p:attrNameLst>
                                          <p:attrName>style.visibility</p:attrName>
                                        </p:attrNameLst>
                                      </p:cBhvr>
                                      <p:to>
                                        <p:strVal val="visible"/>
                                      </p:to>
                                    </p:set>
                                    <p:animEffect transition="in" filter="wheel(1)">
                                      <p:cBhvr>
                                        <p:cTn id="2291" dur="1000"/>
                                        <p:tgtEl>
                                          <p:spTgt spid="1458"/>
                                        </p:tgtEl>
                                      </p:cBhvr>
                                    </p:animEffect>
                                  </p:childTnLst>
                                </p:cTn>
                              </p:par>
                              <p:par>
                                <p:cTn id="2292" presetID="21" presetClass="entr" presetSubtype="1" fill="hold" grpId="0" nodeType="withEffect">
                                  <p:stCondLst>
                                    <p:cond delay="0"/>
                                  </p:stCondLst>
                                  <p:childTnLst>
                                    <p:set>
                                      <p:cBhvr>
                                        <p:cTn id="2293" dur="1" fill="hold">
                                          <p:stCondLst>
                                            <p:cond delay="0"/>
                                          </p:stCondLst>
                                        </p:cTn>
                                        <p:tgtEl>
                                          <p:spTgt spid="1457"/>
                                        </p:tgtEl>
                                        <p:attrNameLst>
                                          <p:attrName>style.visibility</p:attrName>
                                        </p:attrNameLst>
                                      </p:cBhvr>
                                      <p:to>
                                        <p:strVal val="visible"/>
                                      </p:to>
                                    </p:set>
                                    <p:animEffect transition="in" filter="wheel(1)">
                                      <p:cBhvr>
                                        <p:cTn id="2294" dur="1000"/>
                                        <p:tgtEl>
                                          <p:spTgt spid="1457"/>
                                        </p:tgtEl>
                                      </p:cBhvr>
                                    </p:animEffect>
                                  </p:childTnLst>
                                </p:cTn>
                              </p:par>
                              <p:par>
                                <p:cTn id="2295" presetID="21" presetClass="entr" presetSubtype="1" fill="hold" grpId="0" nodeType="withEffect">
                                  <p:stCondLst>
                                    <p:cond delay="0"/>
                                  </p:stCondLst>
                                  <p:childTnLst>
                                    <p:set>
                                      <p:cBhvr>
                                        <p:cTn id="2296" dur="1" fill="hold">
                                          <p:stCondLst>
                                            <p:cond delay="0"/>
                                          </p:stCondLst>
                                        </p:cTn>
                                        <p:tgtEl>
                                          <p:spTgt spid="1465"/>
                                        </p:tgtEl>
                                        <p:attrNameLst>
                                          <p:attrName>style.visibility</p:attrName>
                                        </p:attrNameLst>
                                      </p:cBhvr>
                                      <p:to>
                                        <p:strVal val="visible"/>
                                      </p:to>
                                    </p:set>
                                    <p:animEffect transition="in" filter="wheel(1)">
                                      <p:cBhvr>
                                        <p:cTn id="2297" dur="1000"/>
                                        <p:tgtEl>
                                          <p:spTgt spid="1465"/>
                                        </p:tgtEl>
                                      </p:cBhvr>
                                    </p:animEffect>
                                  </p:childTnLst>
                                </p:cTn>
                              </p:par>
                              <p:par>
                                <p:cTn id="2298" presetID="21" presetClass="entr" presetSubtype="1" fill="hold" grpId="0" nodeType="withEffect">
                                  <p:stCondLst>
                                    <p:cond delay="0"/>
                                  </p:stCondLst>
                                  <p:childTnLst>
                                    <p:set>
                                      <p:cBhvr>
                                        <p:cTn id="2299" dur="1" fill="hold">
                                          <p:stCondLst>
                                            <p:cond delay="0"/>
                                          </p:stCondLst>
                                        </p:cTn>
                                        <p:tgtEl>
                                          <p:spTgt spid="1456"/>
                                        </p:tgtEl>
                                        <p:attrNameLst>
                                          <p:attrName>style.visibility</p:attrName>
                                        </p:attrNameLst>
                                      </p:cBhvr>
                                      <p:to>
                                        <p:strVal val="visible"/>
                                      </p:to>
                                    </p:set>
                                    <p:animEffect transition="in" filter="wheel(1)">
                                      <p:cBhvr>
                                        <p:cTn id="2300" dur="1000"/>
                                        <p:tgtEl>
                                          <p:spTgt spid="1456"/>
                                        </p:tgtEl>
                                      </p:cBhvr>
                                    </p:animEffect>
                                  </p:childTnLst>
                                </p:cTn>
                              </p:par>
                              <p:par>
                                <p:cTn id="2301" presetID="21" presetClass="entr" presetSubtype="1" fill="hold" grpId="0" nodeType="withEffect">
                                  <p:stCondLst>
                                    <p:cond delay="0"/>
                                  </p:stCondLst>
                                  <p:childTnLst>
                                    <p:set>
                                      <p:cBhvr>
                                        <p:cTn id="2302" dur="1" fill="hold">
                                          <p:stCondLst>
                                            <p:cond delay="0"/>
                                          </p:stCondLst>
                                        </p:cTn>
                                        <p:tgtEl>
                                          <p:spTgt spid="1455"/>
                                        </p:tgtEl>
                                        <p:attrNameLst>
                                          <p:attrName>style.visibility</p:attrName>
                                        </p:attrNameLst>
                                      </p:cBhvr>
                                      <p:to>
                                        <p:strVal val="visible"/>
                                      </p:to>
                                    </p:set>
                                    <p:animEffect transition="in" filter="wheel(1)">
                                      <p:cBhvr>
                                        <p:cTn id="2303" dur="1000"/>
                                        <p:tgtEl>
                                          <p:spTgt spid="1455"/>
                                        </p:tgtEl>
                                      </p:cBhvr>
                                    </p:animEffect>
                                  </p:childTnLst>
                                </p:cTn>
                              </p:par>
                            </p:childTnLst>
                          </p:cTn>
                        </p:par>
                        <p:par>
                          <p:cTn id="2304" fill="hold">
                            <p:stCondLst>
                              <p:cond delay="72500"/>
                            </p:stCondLst>
                            <p:childTnLst>
                              <p:par>
                                <p:cTn id="2305" presetID="1" presetClass="exit" presetSubtype="0" fill="hold" nodeType="afterEffect">
                                  <p:stCondLst>
                                    <p:cond delay="1000"/>
                                  </p:stCondLst>
                                  <p:childTnLst>
                                    <p:set>
                                      <p:cBhvr>
                                        <p:cTn id="2306" dur="1" fill="hold">
                                          <p:stCondLst>
                                            <p:cond delay="0"/>
                                          </p:stCondLst>
                                        </p:cTn>
                                        <p:tgtEl>
                                          <p:spTgt spid="1430"/>
                                        </p:tgtEl>
                                        <p:attrNameLst>
                                          <p:attrName>style.visibility</p:attrName>
                                        </p:attrNameLst>
                                      </p:cBhvr>
                                      <p:to>
                                        <p:strVal val="hidden"/>
                                      </p:to>
                                    </p:set>
                                  </p:childTnLst>
                                </p:cTn>
                              </p:par>
                              <p:par>
                                <p:cTn id="2307" presetID="1" presetClass="exit" presetSubtype="0" fill="hold" nodeType="withEffect">
                                  <p:stCondLst>
                                    <p:cond delay="1000"/>
                                  </p:stCondLst>
                                  <p:childTnLst>
                                    <p:set>
                                      <p:cBhvr>
                                        <p:cTn id="2308" dur="1" fill="hold">
                                          <p:stCondLst>
                                            <p:cond delay="0"/>
                                          </p:stCondLst>
                                        </p:cTn>
                                        <p:tgtEl>
                                          <p:spTgt spid="1434"/>
                                        </p:tgtEl>
                                        <p:attrNameLst>
                                          <p:attrName>style.visibility</p:attrName>
                                        </p:attrNameLst>
                                      </p:cBhvr>
                                      <p:to>
                                        <p:strVal val="hidden"/>
                                      </p:to>
                                    </p:set>
                                  </p:childTnLst>
                                </p:cTn>
                              </p:par>
                              <p:par>
                                <p:cTn id="2309" presetID="1" presetClass="exit" presetSubtype="0" fill="hold" nodeType="withEffect">
                                  <p:stCondLst>
                                    <p:cond delay="1000"/>
                                  </p:stCondLst>
                                  <p:childTnLst>
                                    <p:set>
                                      <p:cBhvr>
                                        <p:cTn id="2310" dur="1" fill="hold">
                                          <p:stCondLst>
                                            <p:cond delay="0"/>
                                          </p:stCondLst>
                                        </p:cTn>
                                        <p:tgtEl>
                                          <p:spTgt spid="1435"/>
                                        </p:tgtEl>
                                        <p:attrNameLst>
                                          <p:attrName>style.visibility</p:attrName>
                                        </p:attrNameLst>
                                      </p:cBhvr>
                                      <p:to>
                                        <p:strVal val="hidden"/>
                                      </p:to>
                                    </p:set>
                                  </p:childTnLst>
                                </p:cTn>
                              </p:par>
                              <p:par>
                                <p:cTn id="2311" presetID="1" presetClass="exit" presetSubtype="0" fill="hold" nodeType="withEffect">
                                  <p:stCondLst>
                                    <p:cond delay="1000"/>
                                  </p:stCondLst>
                                  <p:childTnLst>
                                    <p:set>
                                      <p:cBhvr>
                                        <p:cTn id="2312" dur="1" fill="hold">
                                          <p:stCondLst>
                                            <p:cond delay="0"/>
                                          </p:stCondLst>
                                        </p:cTn>
                                        <p:tgtEl>
                                          <p:spTgt spid="1436"/>
                                        </p:tgtEl>
                                        <p:attrNameLst>
                                          <p:attrName>style.visibility</p:attrName>
                                        </p:attrNameLst>
                                      </p:cBhvr>
                                      <p:to>
                                        <p:strVal val="hidden"/>
                                      </p:to>
                                    </p:set>
                                  </p:childTnLst>
                                </p:cTn>
                              </p:par>
                              <p:par>
                                <p:cTn id="2313" presetID="1" presetClass="exit" presetSubtype="0" fill="hold" nodeType="withEffect">
                                  <p:stCondLst>
                                    <p:cond delay="1000"/>
                                  </p:stCondLst>
                                  <p:childTnLst>
                                    <p:set>
                                      <p:cBhvr>
                                        <p:cTn id="2314" dur="1" fill="hold">
                                          <p:stCondLst>
                                            <p:cond delay="0"/>
                                          </p:stCondLst>
                                        </p:cTn>
                                        <p:tgtEl>
                                          <p:spTgt spid="1437"/>
                                        </p:tgtEl>
                                        <p:attrNameLst>
                                          <p:attrName>style.visibility</p:attrName>
                                        </p:attrNameLst>
                                      </p:cBhvr>
                                      <p:to>
                                        <p:strVal val="hidden"/>
                                      </p:to>
                                    </p:set>
                                  </p:childTnLst>
                                </p:cTn>
                              </p:par>
                              <p:par>
                                <p:cTn id="2315" presetID="1" presetClass="exit" presetSubtype="0" fill="hold" nodeType="withEffect">
                                  <p:stCondLst>
                                    <p:cond delay="1000"/>
                                  </p:stCondLst>
                                  <p:childTnLst>
                                    <p:set>
                                      <p:cBhvr>
                                        <p:cTn id="2316" dur="1" fill="hold">
                                          <p:stCondLst>
                                            <p:cond delay="0"/>
                                          </p:stCondLst>
                                        </p:cTn>
                                        <p:tgtEl>
                                          <p:spTgt spid="1438"/>
                                        </p:tgtEl>
                                        <p:attrNameLst>
                                          <p:attrName>style.visibility</p:attrName>
                                        </p:attrNameLst>
                                      </p:cBhvr>
                                      <p:to>
                                        <p:strVal val="hidden"/>
                                      </p:to>
                                    </p:set>
                                  </p:childTnLst>
                                </p:cTn>
                              </p:par>
                              <p:par>
                                <p:cTn id="2317" presetID="1" presetClass="exit" presetSubtype="0" fill="hold" nodeType="withEffect">
                                  <p:stCondLst>
                                    <p:cond delay="1000"/>
                                  </p:stCondLst>
                                  <p:childTnLst>
                                    <p:set>
                                      <p:cBhvr>
                                        <p:cTn id="2318" dur="1" fill="hold">
                                          <p:stCondLst>
                                            <p:cond delay="0"/>
                                          </p:stCondLst>
                                        </p:cTn>
                                        <p:tgtEl>
                                          <p:spTgt spid="1439"/>
                                        </p:tgtEl>
                                        <p:attrNameLst>
                                          <p:attrName>style.visibility</p:attrName>
                                        </p:attrNameLst>
                                      </p:cBhvr>
                                      <p:to>
                                        <p:strVal val="hidden"/>
                                      </p:to>
                                    </p:set>
                                  </p:childTnLst>
                                </p:cTn>
                              </p:par>
                              <p:par>
                                <p:cTn id="2319" presetID="1" presetClass="exit" presetSubtype="0" fill="hold" nodeType="withEffect">
                                  <p:stCondLst>
                                    <p:cond delay="1000"/>
                                  </p:stCondLst>
                                  <p:childTnLst>
                                    <p:set>
                                      <p:cBhvr>
                                        <p:cTn id="2320" dur="1" fill="hold">
                                          <p:stCondLst>
                                            <p:cond delay="0"/>
                                          </p:stCondLst>
                                        </p:cTn>
                                        <p:tgtEl>
                                          <p:spTgt spid="1440"/>
                                        </p:tgtEl>
                                        <p:attrNameLst>
                                          <p:attrName>style.visibility</p:attrName>
                                        </p:attrNameLst>
                                      </p:cBhvr>
                                      <p:to>
                                        <p:strVal val="hidden"/>
                                      </p:to>
                                    </p:set>
                                  </p:childTnLst>
                                </p:cTn>
                              </p:par>
                              <p:par>
                                <p:cTn id="2321" presetID="1" presetClass="exit" presetSubtype="0" fill="hold" nodeType="withEffect">
                                  <p:stCondLst>
                                    <p:cond delay="1000"/>
                                  </p:stCondLst>
                                  <p:childTnLst>
                                    <p:set>
                                      <p:cBhvr>
                                        <p:cTn id="2322" dur="1" fill="hold">
                                          <p:stCondLst>
                                            <p:cond delay="0"/>
                                          </p:stCondLst>
                                        </p:cTn>
                                        <p:tgtEl>
                                          <p:spTgt spid="1441"/>
                                        </p:tgtEl>
                                        <p:attrNameLst>
                                          <p:attrName>style.visibility</p:attrName>
                                        </p:attrNameLst>
                                      </p:cBhvr>
                                      <p:to>
                                        <p:strVal val="hidden"/>
                                      </p:to>
                                    </p:set>
                                  </p:childTnLst>
                                </p:cTn>
                              </p:par>
                              <p:par>
                                <p:cTn id="2323" presetID="1" presetClass="exit" presetSubtype="0" fill="hold" nodeType="withEffect">
                                  <p:stCondLst>
                                    <p:cond delay="1000"/>
                                  </p:stCondLst>
                                  <p:childTnLst>
                                    <p:set>
                                      <p:cBhvr>
                                        <p:cTn id="2324" dur="1" fill="hold">
                                          <p:stCondLst>
                                            <p:cond delay="0"/>
                                          </p:stCondLst>
                                        </p:cTn>
                                        <p:tgtEl>
                                          <p:spTgt spid="1431"/>
                                        </p:tgtEl>
                                        <p:attrNameLst>
                                          <p:attrName>style.visibility</p:attrName>
                                        </p:attrNameLst>
                                      </p:cBhvr>
                                      <p:to>
                                        <p:strVal val="hidden"/>
                                      </p:to>
                                    </p:set>
                                  </p:childTnLst>
                                </p:cTn>
                              </p:par>
                              <p:par>
                                <p:cTn id="2325" presetID="1" presetClass="exit" presetSubtype="0" fill="hold" nodeType="withEffect">
                                  <p:stCondLst>
                                    <p:cond delay="1000"/>
                                  </p:stCondLst>
                                  <p:childTnLst>
                                    <p:set>
                                      <p:cBhvr>
                                        <p:cTn id="2326" dur="1" fill="hold">
                                          <p:stCondLst>
                                            <p:cond delay="0"/>
                                          </p:stCondLst>
                                        </p:cTn>
                                        <p:tgtEl>
                                          <p:spTgt spid="1432"/>
                                        </p:tgtEl>
                                        <p:attrNameLst>
                                          <p:attrName>style.visibility</p:attrName>
                                        </p:attrNameLst>
                                      </p:cBhvr>
                                      <p:to>
                                        <p:strVal val="hidden"/>
                                      </p:to>
                                    </p:set>
                                  </p:childTnLst>
                                </p:cTn>
                              </p:par>
                              <p:par>
                                <p:cTn id="2327" presetID="1" presetClass="exit" presetSubtype="0" fill="hold" nodeType="withEffect">
                                  <p:stCondLst>
                                    <p:cond delay="1000"/>
                                  </p:stCondLst>
                                  <p:childTnLst>
                                    <p:set>
                                      <p:cBhvr>
                                        <p:cTn id="2328" dur="1" fill="hold">
                                          <p:stCondLst>
                                            <p:cond delay="0"/>
                                          </p:stCondLst>
                                        </p:cTn>
                                        <p:tgtEl>
                                          <p:spTgt spid="1433"/>
                                        </p:tgtEl>
                                        <p:attrNameLst>
                                          <p:attrName>style.visibility</p:attrName>
                                        </p:attrNameLst>
                                      </p:cBhvr>
                                      <p:to>
                                        <p:strVal val="hidden"/>
                                      </p:to>
                                    </p:set>
                                  </p:childTnLst>
                                </p:cTn>
                              </p:par>
                              <p:par>
                                <p:cTn id="2329" presetID="1" presetClass="exit" presetSubtype="0" fill="hold" grpId="1" nodeType="withEffect">
                                  <p:stCondLst>
                                    <p:cond delay="1000"/>
                                  </p:stCondLst>
                                  <p:childTnLst>
                                    <p:set>
                                      <p:cBhvr>
                                        <p:cTn id="2330" dur="1" fill="hold">
                                          <p:stCondLst>
                                            <p:cond delay="0"/>
                                          </p:stCondLst>
                                        </p:cTn>
                                        <p:tgtEl>
                                          <p:spTgt spid="1454"/>
                                        </p:tgtEl>
                                        <p:attrNameLst>
                                          <p:attrName>style.visibility</p:attrName>
                                        </p:attrNameLst>
                                      </p:cBhvr>
                                      <p:to>
                                        <p:strVal val="hidden"/>
                                      </p:to>
                                    </p:set>
                                  </p:childTnLst>
                                </p:cTn>
                              </p:par>
                              <p:par>
                                <p:cTn id="2331" presetID="1" presetClass="exit" presetSubtype="0" fill="hold" grpId="1" nodeType="withEffect">
                                  <p:stCondLst>
                                    <p:cond delay="1000"/>
                                  </p:stCondLst>
                                  <p:childTnLst>
                                    <p:set>
                                      <p:cBhvr>
                                        <p:cTn id="2332" dur="1" fill="hold">
                                          <p:stCondLst>
                                            <p:cond delay="0"/>
                                          </p:stCondLst>
                                        </p:cTn>
                                        <p:tgtEl>
                                          <p:spTgt spid="1459"/>
                                        </p:tgtEl>
                                        <p:attrNameLst>
                                          <p:attrName>style.visibility</p:attrName>
                                        </p:attrNameLst>
                                      </p:cBhvr>
                                      <p:to>
                                        <p:strVal val="hidden"/>
                                      </p:to>
                                    </p:set>
                                  </p:childTnLst>
                                </p:cTn>
                              </p:par>
                              <p:par>
                                <p:cTn id="2333" presetID="1" presetClass="exit" presetSubtype="0" fill="hold" grpId="1" nodeType="withEffect">
                                  <p:stCondLst>
                                    <p:cond delay="1000"/>
                                  </p:stCondLst>
                                  <p:childTnLst>
                                    <p:set>
                                      <p:cBhvr>
                                        <p:cTn id="2334" dur="1" fill="hold">
                                          <p:stCondLst>
                                            <p:cond delay="0"/>
                                          </p:stCondLst>
                                        </p:cTn>
                                        <p:tgtEl>
                                          <p:spTgt spid="1461"/>
                                        </p:tgtEl>
                                        <p:attrNameLst>
                                          <p:attrName>style.visibility</p:attrName>
                                        </p:attrNameLst>
                                      </p:cBhvr>
                                      <p:to>
                                        <p:strVal val="hidden"/>
                                      </p:to>
                                    </p:set>
                                  </p:childTnLst>
                                </p:cTn>
                              </p:par>
                              <p:par>
                                <p:cTn id="2335" presetID="1" presetClass="exit" presetSubtype="0" fill="hold" grpId="1" nodeType="withEffect">
                                  <p:stCondLst>
                                    <p:cond delay="1000"/>
                                  </p:stCondLst>
                                  <p:childTnLst>
                                    <p:set>
                                      <p:cBhvr>
                                        <p:cTn id="2336" dur="1" fill="hold">
                                          <p:stCondLst>
                                            <p:cond delay="0"/>
                                          </p:stCondLst>
                                        </p:cTn>
                                        <p:tgtEl>
                                          <p:spTgt spid="1460"/>
                                        </p:tgtEl>
                                        <p:attrNameLst>
                                          <p:attrName>style.visibility</p:attrName>
                                        </p:attrNameLst>
                                      </p:cBhvr>
                                      <p:to>
                                        <p:strVal val="hidden"/>
                                      </p:to>
                                    </p:set>
                                  </p:childTnLst>
                                </p:cTn>
                              </p:par>
                              <p:par>
                                <p:cTn id="2337" presetID="1" presetClass="exit" presetSubtype="0" fill="hold" grpId="1" nodeType="withEffect">
                                  <p:stCondLst>
                                    <p:cond delay="1000"/>
                                  </p:stCondLst>
                                  <p:childTnLst>
                                    <p:set>
                                      <p:cBhvr>
                                        <p:cTn id="2338" dur="1" fill="hold">
                                          <p:stCondLst>
                                            <p:cond delay="0"/>
                                          </p:stCondLst>
                                        </p:cTn>
                                        <p:tgtEl>
                                          <p:spTgt spid="1462"/>
                                        </p:tgtEl>
                                        <p:attrNameLst>
                                          <p:attrName>style.visibility</p:attrName>
                                        </p:attrNameLst>
                                      </p:cBhvr>
                                      <p:to>
                                        <p:strVal val="hidden"/>
                                      </p:to>
                                    </p:set>
                                  </p:childTnLst>
                                </p:cTn>
                              </p:par>
                              <p:par>
                                <p:cTn id="2339" presetID="1" presetClass="exit" presetSubtype="0" fill="hold" grpId="1" nodeType="withEffect">
                                  <p:stCondLst>
                                    <p:cond delay="1000"/>
                                  </p:stCondLst>
                                  <p:childTnLst>
                                    <p:set>
                                      <p:cBhvr>
                                        <p:cTn id="2340" dur="1" fill="hold">
                                          <p:stCondLst>
                                            <p:cond delay="0"/>
                                          </p:stCondLst>
                                        </p:cTn>
                                        <p:tgtEl>
                                          <p:spTgt spid="1463"/>
                                        </p:tgtEl>
                                        <p:attrNameLst>
                                          <p:attrName>style.visibility</p:attrName>
                                        </p:attrNameLst>
                                      </p:cBhvr>
                                      <p:to>
                                        <p:strVal val="hidden"/>
                                      </p:to>
                                    </p:set>
                                  </p:childTnLst>
                                </p:cTn>
                              </p:par>
                              <p:par>
                                <p:cTn id="2341" presetID="1" presetClass="exit" presetSubtype="0" fill="hold" grpId="1" nodeType="withEffect">
                                  <p:stCondLst>
                                    <p:cond delay="1000"/>
                                  </p:stCondLst>
                                  <p:childTnLst>
                                    <p:set>
                                      <p:cBhvr>
                                        <p:cTn id="2342" dur="1" fill="hold">
                                          <p:stCondLst>
                                            <p:cond delay="0"/>
                                          </p:stCondLst>
                                        </p:cTn>
                                        <p:tgtEl>
                                          <p:spTgt spid="1464"/>
                                        </p:tgtEl>
                                        <p:attrNameLst>
                                          <p:attrName>style.visibility</p:attrName>
                                        </p:attrNameLst>
                                      </p:cBhvr>
                                      <p:to>
                                        <p:strVal val="hidden"/>
                                      </p:to>
                                    </p:set>
                                  </p:childTnLst>
                                </p:cTn>
                              </p:par>
                              <p:par>
                                <p:cTn id="2343" presetID="1" presetClass="exit" presetSubtype="0" fill="hold" grpId="1" nodeType="withEffect">
                                  <p:stCondLst>
                                    <p:cond delay="1000"/>
                                  </p:stCondLst>
                                  <p:childTnLst>
                                    <p:set>
                                      <p:cBhvr>
                                        <p:cTn id="2344" dur="1" fill="hold">
                                          <p:stCondLst>
                                            <p:cond delay="0"/>
                                          </p:stCondLst>
                                        </p:cTn>
                                        <p:tgtEl>
                                          <p:spTgt spid="1458"/>
                                        </p:tgtEl>
                                        <p:attrNameLst>
                                          <p:attrName>style.visibility</p:attrName>
                                        </p:attrNameLst>
                                      </p:cBhvr>
                                      <p:to>
                                        <p:strVal val="hidden"/>
                                      </p:to>
                                    </p:set>
                                  </p:childTnLst>
                                </p:cTn>
                              </p:par>
                              <p:par>
                                <p:cTn id="2345" presetID="1" presetClass="exit" presetSubtype="0" fill="hold" grpId="1" nodeType="withEffect">
                                  <p:stCondLst>
                                    <p:cond delay="1000"/>
                                  </p:stCondLst>
                                  <p:childTnLst>
                                    <p:set>
                                      <p:cBhvr>
                                        <p:cTn id="2346" dur="1" fill="hold">
                                          <p:stCondLst>
                                            <p:cond delay="0"/>
                                          </p:stCondLst>
                                        </p:cTn>
                                        <p:tgtEl>
                                          <p:spTgt spid="1457"/>
                                        </p:tgtEl>
                                        <p:attrNameLst>
                                          <p:attrName>style.visibility</p:attrName>
                                        </p:attrNameLst>
                                      </p:cBhvr>
                                      <p:to>
                                        <p:strVal val="hidden"/>
                                      </p:to>
                                    </p:set>
                                  </p:childTnLst>
                                </p:cTn>
                              </p:par>
                              <p:par>
                                <p:cTn id="2347" presetID="1" presetClass="exit" presetSubtype="0" fill="hold" grpId="1" nodeType="withEffect">
                                  <p:stCondLst>
                                    <p:cond delay="1000"/>
                                  </p:stCondLst>
                                  <p:childTnLst>
                                    <p:set>
                                      <p:cBhvr>
                                        <p:cTn id="2348" dur="1" fill="hold">
                                          <p:stCondLst>
                                            <p:cond delay="0"/>
                                          </p:stCondLst>
                                        </p:cTn>
                                        <p:tgtEl>
                                          <p:spTgt spid="1465"/>
                                        </p:tgtEl>
                                        <p:attrNameLst>
                                          <p:attrName>style.visibility</p:attrName>
                                        </p:attrNameLst>
                                      </p:cBhvr>
                                      <p:to>
                                        <p:strVal val="hidden"/>
                                      </p:to>
                                    </p:set>
                                  </p:childTnLst>
                                </p:cTn>
                              </p:par>
                              <p:par>
                                <p:cTn id="2349" presetID="1" presetClass="exit" presetSubtype="0" fill="hold" grpId="1" nodeType="withEffect">
                                  <p:stCondLst>
                                    <p:cond delay="1000"/>
                                  </p:stCondLst>
                                  <p:childTnLst>
                                    <p:set>
                                      <p:cBhvr>
                                        <p:cTn id="2350" dur="1" fill="hold">
                                          <p:stCondLst>
                                            <p:cond delay="0"/>
                                          </p:stCondLst>
                                        </p:cTn>
                                        <p:tgtEl>
                                          <p:spTgt spid="1456"/>
                                        </p:tgtEl>
                                        <p:attrNameLst>
                                          <p:attrName>style.visibility</p:attrName>
                                        </p:attrNameLst>
                                      </p:cBhvr>
                                      <p:to>
                                        <p:strVal val="hidden"/>
                                      </p:to>
                                    </p:set>
                                  </p:childTnLst>
                                </p:cTn>
                              </p:par>
                              <p:par>
                                <p:cTn id="2351" presetID="1" presetClass="exit" presetSubtype="0" fill="hold" grpId="1" nodeType="withEffect">
                                  <p:stCondLst>
                                    <p:cond delay="1000"/>
                                  </p:stCondLst>
                                  <p:childTnLst>
                                    <p:set>
                                      <p:cBhvr>
                                        <p:cTn id="2352" dur="1" fill="hold">
                                          <p:stCondLst>
                                            <p:cond delay="0"/>
                                          </p:stCondLst>
                                        </p:cTn>
                                        <p:tgtEl>
                                          <p:spTgt spid="1455"/>
                                        </p:tgtEl>
                                        <p:attrNameLst>
                                          <p:attrName>style.visibility</p:attrName>
                                        </p:attrNameLst>
                                      </p:cBhvr>
                                      <p:to>
                                        <p:strVal val="hidden"/>
                                      </p:to>
                                    </p:set>
                                  </p:childTnLst>
                                </p:cTn>
                              </p:par>
                            </p:childTnLst>
                          </p:cTn>
                        </p:par>
                        <p:par>
                          <p:cTn id="2353" fill="hold">
                            <p:stCondLst>
                              <p:cond delay="73500"/>
                            </p:stCondLst>
                            <p:childTnLst>
                              <p:par>
                                <p:cTn id="2354" presetID="21" presetClass="entr" presetSubtype="1" fill="hold" nodeType="afterEffect">
                                  <p:stCondLst>
                                    <p:cond delay="0"/>
                                  </p:stCondLst>
                                  <p:childTnLst>
                                    <p:set>
                                      <p:cBhvr>
                                        <p:cTn id="2355" dur="1" fill="hold">
                                          <p:stCondLst>
                                            <p:cond delay="0"/>
                                          </p:stCondLst>
                                        </p:cTn>
                                        <p:tgtEl>
                                          <p:spTgt spid="1442"/>
                                        </p:tgtEl>
                                        <p:attrNameLst>
                                          <p:attrName>style.visibility</p:attrName>
                                        </p:attrNameLst>
                                      </p:cBhvr>
                                      <p:to>
                                        <p:strVal val="visible"/>
                                      </p:to>
                                    </p:set>
                                    <p:animEffect transition="in" filter="wheel(1)">
                                      <p:cBhvr>
                                        <p:cTn id="2356" dur="500"/>
                                        <p:tgtEl>
                                          <p:spTgt spid="1442"/>
                                        </p:tgtEl>
                                      </p:cBhvr>
                                    </p:animEffect>
                                  </p:childTnLst>
                                </p:cTn>
                              </p:par>
                              <p:par>
                                <p:cTn id="2357" presetID="21" presetClass="entr" presetSubtype="1" fill="hold" grpId="0" nodeType="withEffect">
                                  <p:stCondLst>
                                    <p:cond delay="0"/>
                                  </p:stCondLst>
                                  <p:childTnLst>
                                    <p:set>
                                      <p:cBhvr>
                                        <p:cTn id="2358" dur="1" fill="hold">
                                          <p:stCondLst>
                                            <p:cond delay="0"/>
                                          </p:stCondLst>
                                        </p:cTn>
                                        <p:tgtEl>
                                          <p:spTgt spid="1447"/>
                                        </p:tgtEl>
                                        <p:attrNameLst>
                                          <p:attrName>style.visibility</p:attrName>
                                        </p:attrNameLst>
                                      </p:cBhvr>
                                      <p:to>
                                        <p:strVal val="visible"/>
                                      </p:to>
                                    </p:set>
                                    <p:animEffect transition="in" filter="wheel(1)">
                                      <p:cBhvr>
                                        <p:cTn id="2359" dur="500"/>
                                        <p:tgtEl>
                                          <p:spTgt spid="1447"/>
                                        </p:tgtEl>
                                      </p:cBhvr>
                                    </p:animEffect>
                                  </p:childTnLst>
                                </p:cTn>
                              </p:par>
                              <p:par>
                                <p:cTn id="2360" presetID="21" presetClass="entr" presetSubtype="1" fill="hold" nodeType="withEffect">
                                  <p:stCondLst>
                                    <p:cond delay="0"/>
                                  </p:stCondLst>
                                  <p:childTnLst>
                                    <p:set>
                                      <p:cBhvr>
                                        <p:cTn id="2361" dur="1" fill="hold">
                                          <p:stCondLst>
                                            <p:cond delay="0"/>
                                          </p:stCondLst>
                                        </p:cTn>
                                        <p:tgtEl>
                                          <p:spTgt spid="1444"/>
                                        </p:tgtEl>
                                        <p:attrNameLst>
                                          <p:attrName>style.visibility</p:attrName>
                                        </p:attrNameLst>
                                      </p:cBhvr>
                                      <p:to>
                                        <p:strVal val="visible"/>
                                      </p:to>
                                    </p:set>
                                    <p:animEffect transition="in" filter="wheel(1)">
                                      <p:cBhvr>
                                        <p:cTn id="2362" dur="500"/>
                                        <p:tgtEl>
                                          <p:spTgt spid="1444"/>
                                        </p:tgtEl>
                                      </p:cBhvr>
                                    </p:animEffect>
                                  </p:childTnLst>
                                </p:cTn>
                              </p:par>
                              <p:par>
                                <p:cTn id="2363" presetID="3" presetClass="entr" presetSubtype="10" fill="hold" grpId="0" nodeType="withEffect">
                                  <p:stCondLst>
                                    <p:cond delay="0"/>
                                  </p:stCondLst>
                                  <p:childTnLst>
                                    <p:set>
                                      <p:cBhvr>
                                        <p:cTn id="2364" dur="1" fill="hold">
                                          <p:stCondLst>
                                            <p:cond delay="0"/>
                                          </p:stCondLst>
                                        </p:cTn>
                                        <p:tgtEl>
                                          <p:spTgt spid="1449"/>
                                        </p:tgtEl>
                                        <p:attrNameLst>
                                          <p:attrName>style.visibility</p:attrName>
                                        </p:attrNameLst>
                                      </p:cBhvr>
                                      <p:to>
                                        <p:strVal val="visible"/>
                                      </p:to>
                                    </p:set>
                                    <p:animEffect transition="in" filter="blinds(horizontal)">
                                      <p:cBhvr>
                                        <p:cTn id="2365" dur="500"/>
                                        <p:tgtEl>
                                          <p:spTgt spid="1449"/>
                                        </p:tgtEl>
                                      </p:cBhvr>
                                    </p:animEffect>
                                  </p:childTnLst>
                                </p:cTn>
                              </p:par>
                              <p:par>
                                <p:cTn id="2366" presetID="21" presetClass="entr" presetSubtype="1" fill="hold" nodeType="withEffect">
                                  <p:stCondLst>
                                    <p:cond delay="0"/>
                                  </p:stCondLst>
                                  <p:childTnLst>
                                    <p:set>
                                      <p:cBhvr>
                                        <p:cTn id="2367" dur="1" fill="hold">
                                          <p:stCondLst>
                                            <p:cond delay="0"/>
                                          </p:stCondLst>
                                        </p:cTn>
                                        <p:tgtEl>
                                          <p:spTgt spid="1443"/>
                                        </p:tgtEl>
                                        <p:attrNameLst>
                                          <p:attrName>style.visibility</p:attrName>
                                        </p:attrNameLst>
                                      </p:cBhvr>
                                      <p:to>
                                        <p:strVal val="visible"/>
                                      </p:to>
                                    </p:set>
                                    <p:animEffect transition="in" filter="wheel(1)">
                                      <p:cBhvr>
                                        <p:cTn id="2368" dur="500"/>
                                        <p:tgtEl>
                                          <p:spTgt spid="1443"/>
                                        </p:tgtEl>
                                      </p:cBhvr>
                                    </p:animEffect>
                                  </p:childTnLst>
                                </p:cTn>
                              </p:par>
                              <p:par>
                                <p:cTn id="2369" presetID="21" presetClass="entr" presetSubtype="1" fill="hold" grpId="0" nodeType="withEffect">
                                  <p:stCondLst>
                                    <p:cond delay="0"/>
                                  </p:stCondLst>
                                  <p:childTnLst>
                                    <p:set>
                                      <p:cBhvr>
                                        <p:cTn id="2370" dur="1" fill="hold">
                                          <p:stCondLst>
                                            <p:cond delay="0"/>
                                          </p:stCondLst>
                                        </p:cTn>
                                        <p:tgtEl>
                                          <p:spTgt spid="1448"/>
                                        </p:tgtEl>
                                        <p:attrNameLst>
                                          <p:attrName>style.visibility</p:attrName>
                                        </p:attrNameLst>
                                      </p:cBhvr>
                                      <p:to>
                                        <p:strVal val="visible"/>
                                      </p:to>
                                    </p:set>
                                    <p:animEffect transition="in" filter="wheel(1)">
                                      <p:cBhvr>
                                        <p:cTn id="2371" dur="500"/>
                                        <p:tgtEl>
                                          <p:spTgt spid="1448"/>
                                        </p:tgtEl>
                                      </p:cBhvr>
                                    </p:animEffect>
                                  </p:childTnLst>
                                </p:cTn>
                              </p:par>
                            </p:childTnLst>
                          </p:cTn>
                        </p:par>
                        <p:par>
                          <p:cTn id="2372" fill="hold">
                            <p:stCondLst>
                              <p:cond delay="74000"/>
                            </p:stCondLst>
                            <p:childTnLst>
                              <p:par>
                                <p:cTn id="2373" presetID="21" presetClass="entr" presetSubtype="1" fill="hold" nodeType="afterEffect">
                                  <p:stCondLst>
                                    <p:cond delay="0"/>
                                  </p:stCondLst>
                                  <p:childTnLst>
                                    <p:set>
                                      <p:cBhvr>
                                        <p:cTn id="2374" dur="1" fill="hold">
                                          <p:stCondLst>
                                            <p:cond delay="0"/>
                                          </p:stCondLst>
                                        </p:cTn>
                                        <p:tgtEl>
                                          <p:spTgt spid="1445"/>
                                        </p:tgtEl>
                                        <p:attrNameLst>
                                          <p:attrName>style.visibility</p:attrName>
                                        </p:attrNameLst>
                                      </p:cBhvr>
                                      <p:to>
                                        <p:strVal val="visible"/>
                                      </p:to>
                                    </p:set>
                                    <p:animEffect transition="in" filter="wheel(1)">
                                      <p:cBhvr>
                                        <p:cTn id="2375" dur="500"/>
                                        <p:tgtEl>
                                          <p:spTgt spid="1445"/>
                                        </p:tgtEl>
                                      </p:cBhvr>
                                    </p:animEffect>
                                  </p:childTnLst>
                                </p:cTn>
                              </p:par>
                              <p:par>
                                <p:cTn id="2376" presetID="21" presetClass="entr" presetSubtype="1" fill="hold" grpId="0" nodeType="withEffect">
                                  <p:stCondLst>
                                    <p:cond delay="0"/>
                                  </p:stCondLst>
                                  <p:childTnLst>
                                    <p:set>
                                      <p:cBhvr>
                                        <p:cTn id="2377" dur="1" fill="hold">
                                          <p:stCondLst>
                                            <p:cond delay="0"/>
                                          </p:stCondLst>
                                        </p:cTn>
                                        <p:tgtEl>
                                          <p:spTgt spid="1451"/>
                                        </p:tgtEl>
                                        <p:attrNameLst>
                                          <p:attrName>style.visibility</p:attrName>
                                        </p:attrNameLst>
                                      </p:cBhvr>
                                      <p:to>
                                        <p:strVal val="visible"/>
                                      </p:to>
                                    </p:set>
                                    <p:animEffect transition="in" filter="wheel(1)">
                                      <p:cBhvr>
                                        <p:cTn id="2378" dur="500"/>
                                        <p:tgtEl>
                                          <p:spTgt spid="1451"/>
                                        </p:tgtEl>
                                      </p:cBhvr>
                                    </p:animEffect>
                                  </p:childTnLst>
                                </p:cTn>
                              </p:par>
                              <p:par>
                                <p:cTn id="2379" presetID="21" presetClass="entr" presetSubtype="1" fill="hold" grpId="0" nodeType="withEffect">
                                  <p:stCondLst>
                                    <p:cond delay="0"/>
                                  </p:stCondLst>
                                  <p:childTnLst>
                                    <p:set>
                                      <p:cBhvr>
                                        <p:cTn id="2380" dur="1" fill="hold">
                                          <p:stCondLst>
                                            <p:cond delay="0"/>
                                          </p:stCondLst>
                                        </p:cTn>
                                        <p:tgtEl>
                                          <p:spTgt spid="1467"/>
                                        </p:tgtEl>
                                        <p:attrNameLst>
                                          <p:attrName>style.visibility</p:attrName>
                                        </p:attrNameLst>
                                      </p:cBhvr>
                                      <p:to>
                                        <p:strVal val="visible"/>
                                      </p:to>
                                    </p:set>
                                    <p:animEffect transition="in" filter="wheel(1)">
                                      <p:cBhvr>
                                        <p:cTn id="2381" dur="500"/>
                                        <p:tgtEl>
                                          <p:spTgt spid="1467"/>
                                        </p:tgtEl>
                                      </p:cBhvr>
                                    </p:animEffect>
                                  </p:childTnLst>
                                </p:cTn>
                              </p:par>
                              <p:par>
                                <p:cTn id="2382" presetID="21" presetClass="entr" presetSubtype="1" fill="hold" nodeType="withEffect">
                                  <p:stCondLst>
                                    <p:cond delay="0"/>
                                  </p:stCondLst>
                                  <p:childTnLst>
                                    <p:set>
                                      <p:cBhvr>
                                        <p:cTn id="2383" dur="1" fill="hold">
                                          <p:stCondLst>
                                            <p:cond delay="0"/>
                                          </p:stCondLst>
                                        </p:cTn>
                                        <p:tgtEl>
                                          <p:spTgt spid="1466"/>
                                        </p:tgtEl>
                                        <p:attrNameLst>
                                          <p:attrName>style.visibility</p:attrName>
                                        </p:attrNameLst>
                                      </p:cBhvr>
                                      <p:to>
                                        <p:strVal val="visible"/>
                                      </p:to>
                                    </p:set>
                                    <p:animEffect transition="in" filter="wheel(1)">
                                      <p:cBhvr>
                                        <p:cTn id="2384" dur="500"/>
                                        <p:tgtEl>
                                          <p:spTgt spid="1466"/>
                                        </p:tgtEl>
                                      </p:cBhvr>
                                    </p:animEffect>
                                  </p:childTnLst>
                                </p:cTn>
                              </p:par>
                            </p:childTnLst>
                          </p:cTn>
                        </p:par>
                        <p:par>
                          <p:cTn id="2385" fill="hold">
                            <p:stCondLst>
                              <p:cond delay="74500"/>
                            </p:stCondLst>
                            <p:childTnLst>
                              <p:par>
                                <p:cTn id="2386" presetID="3" presetClass="entr" presetSubtype="10" fill="hold" grpId="0" nodeType="afterEffect">
                                  <p:stCondLst>
                                    <p:cond delay="0"/>
                                  </p:stCondLst>
                                  <p:childTnLst>
                                    <p:set>
                                      <p:cBhvr>
                                        <p:cTn id="2387" dur="1" fill="hold">
                                          <p:stCondLst>
                                            <p:cond delay="0"/>
                                          </p:stCondLst>
                                        </p:cTn>
                                        <p:tgtEl>
                                          <p:spTgt spid="1450"/>
                                        </p:tgtEl>
                                        <p:attrNameLst>
                                          <p:attrName>style.visibility</p:attrName>
                                        </p:attrNameLst>
                                      </p:cBhvr>
                                      <p:to>
                                        <p:strVal val="visible"/>
                                      </p:to>
                                    </p:set>
                                    <p:animEffect transition="in" filter="blinds(horizontal)">
                                      <p:cBhvr>
                                        <p:cTn id="2388" dur="500"/>
                                        <p:tgtEl>
                                          <p:spTgt spid="1450"/>
                                        </p:tgtEl>
                                      </p:cBhvr>
                                    </p:animEffect>
                                  </p:childTnLst>
                                </p:cTn>
                              </p:par>
                              <p:par>
                                <p:cTn id="2389" presetID="3" presetClass="entr" presetSubtype="10" fill="hold" grpId="0" nodeType="withEffect">
                                  <p:stCondLst>
                                    <p:cond delay="0"/>
                                  </p:stCondLst>
                                  <p:childTnLst>
                                    <p:set>
                                      <p:cBhvr>
                                        <p:cTn id="2390" dur="1" fill="hold">
                                          <p:stCondLst>
                                            <p:cond delay="0"/>
                                          </p:stCondLst>
                                        </p:cTn>
                                        <p:tgtEl>
                                          <p:spTgt spid="1468"/>
                                        </p:tgtEl>
                                        <p:attrNameLst>
                                          <p:attrName>style.visibility</p:attrName>
                                        </p:attrNameLst>
                                      </p:cBhvr>
                                      <p:to>
                                        <p:strVal val="visible"/>
                                      </p:to>
                                    </p:set>
                                    <p:animEffect transition="in" filter="blinds(horizontal)">
                                      <p:cBhvr>
                                        <p:cTn id="2391" dur="500"/>
                                        <p:tgtEl>
                                          <p:spTgt spid="1468"/>
                                        </p:tgtEl>
                                      </p:cBhvr>
                                    </p:animEffect>
                                  </p:childTnLst>
                                </p:cTn>
                              </p:par>
                            </p:childTnLst>
                          </p:cTn>
                        </p:par>
                        <p:par>
                          <p:cTn id="2392" fill="hold">
                            <p:stCondLst>
                              <p:cond delay="75000"/>
                            </p:stCondLst>
                            <p:childTnLst>
                              <p:par>
                                <p:cTn id="2393" presetID="1" presetClass="exit" presetSubtype="0" fill="hold" nodeType="afterEffect">
                                  <p:stCondLst>
                                    <p:cond delay="1000"/>
                                  </p:stCondLst>
                                  <p:childTnLst>
                                    <p:set>
                                      <p:cBhvr>
                                        <p:cTn id="2394" dur="1" fill="hold">
                                          <p:stCondLst>
                                            <p:cond delay="0"/>
                                          </p:stCondLst>
                                        </p:cTn>
                                        <p:tgtEl>
                                          <p:spTgt spid="1445"/>
                                        </p:tgtEl>
                                        <p:attrNameLst>
                                          <p:attrName>style.visibility</p:attrName>
                                        </p:attrNameLst>
                                      </p:cBhvr>
                                      <p:to>
                                        <p:strVal val="hidden"/>
                                      </p:to>
                                    </p:set>
                                  </p:childTnLst>
                                </p:cTn>
                              </p:par>
                              <p:par>
                                <p:cTn id="2395" presetID="1" presetClass="exit" presetSubtype="0" fill="hold" grpId="1" nodeType="withEffect">
                                  <p:stCondLst>
                                    <p:cond delay="1000"/>
                                  </p:stCondLst>
                                  <p:childTnLst>
                                    <p:set>
                                      <p:cBhvr>
                                        <p:cTn id="2396" dur="1" fill="hold">
                                          <p:stCondLst>
                                            <p:cond delay="0"/>
                                          </p:stCondLst>
                                        </p:cTn>
                                        <p:tgtEl>
                                          <p:spTgt spid="1451"/>
                                        </p:tgtEl>
                                        <p:attrNameLst>
                                          <p:attrName>style.visibility</p:attrName>
                                        </p:attrNameLst>
                                      </p:cBhvr>
                                      <p:to>
                                        <p:strVal val="hidden"/>
                                      </p:to>
                                    </p:set>
                                  </p:childTnLst>
                                </p:cTn>
                              </p:par>
                              <p:par>
                                <p:cTn id="2397" presetID="1" presetClass="exit" presetSubtype="0" fill="hold" grpId="1" nodeType="withEffect">
                                  <p:stCondLst>
                                    <p:cond delay="1000"/>
                                  </p:stCondLst>
                                  <p:childTnLst>
                                    <p:set>
                                      <p:cBhvr>
                                        <p:cTn id="2398" dur="1" fill="hold">
                                          <p:stCondLst>
                                            <p:cond delay="0"/>
                                          </p:stCondLst>
                                        </p:cTn>
                                        <p:tgtEl>
                                          <p:spTgt spid="1467"/>
                                        </p:tgtEl>
                                        <p:attrNameLst>
                                          <p:attrName>style.visibility</p:attrName>
                                        </p:attrNameLst>
                                      </p:cBhvr>
                                      <p:to>
                                        <p:strVal val="hidden"/>
                                      </p:to>
                                    </p:set>
                                  </p:childTnLst>
                                </p:cTn>
                              </p:par>
                              <p:par>
                                <p:cTn id="2399" presetID="1" presetClass="exit" presetSubtype="0" fill="hold" nodeType="withEffect">
                                  <p:stCondLst>
                                    <p:cond delay="1000"/>
                                  </p:stCondLst>
                                  <p:childTnLst>
                                    <p:set>
                                      <p:cBhvr>
                                        <p:cTn id="2400" dur="1" fill="hold">
                                          <p:stCondLst>
                                            <p:cond delay="0"/>
                                          </p:stCondLst>
                                        </p:cTn>
                                        <p:tgtEl>
                                          <p:spTgt spid="1466"/>
                                        </p:tgtEl>
                                        <p:attrNameLst>
                                          <p:attrName>style.visibility</p:attrName>
                                        </p:attrNameLst>
                                      </p:cBhvr>
                                      <p:to>
                                        <p:strVal val="hidden"/>
                                      </p:to>
                                    </p:set>
                                  </p:childTnLst>
                                </p:cTn>
                              </p:par>
                            </p:childTnLst>
                          </p:cTn>
                        </p:par>
                        <p:par>
                          <p:cTn id="2401" fill="hold">
                            <p:stCondLst>
                              <p:cond delay="76000"/>
                            </p:stCondLst>
                            <p:childTnLst>
                              <p:par>
                                <p:cTn id="2402" presetID="21" presetClass="entr" presetSubtype="1" fill="hold" nodeType="afterEffect">
                                  <p:stCondLst>
                                    <p:cond delay="0"/>
                                  </p:stCondLst>
                                  <p:childTnLst>
                                    <p:set>
                                      <p:cBhvr>
                                        <p:cTn id="2403" dur="1" fill="hold">
                                          <p:stCondLst>
                                            <p:cond delay="0"/>
                                          </p:stCondLst>
                                        </p:cTn>
                                        <p:tgtEl>
                                          <p:spTgt spid="1446"/>
                                        </p:tgtEl>
                                        <p:attrNameLst>
                                          <p:attrName>style.visibility</p:attrName>
                                        </p:attrNameLst>
                                      </p:cBhvr>
                                      <p:to>
                                        <p:strVal val="visible"/>
                                      </p:to>
                                    </p:set>
                                    <p:animEffect transition="in" filter="wheel(1)">
                                      <p:cBhvr>
                                        <p:cTn id="2404" dur="500"/>
                                        <p:tgtEl>
                                          <p:spTgt spid="1446"/>
                                        </p:tgtEl>
                                      </p:cBhvr>
                                    </p:animEffect>
                                  </p:childTnLst>
                                </p:cTn>
                              </p:par>
                            </p:childTnLst>
                          </p:cTn>
                        </p:par>
                        <p:par>
                          <p:cTn id="2405" fill="hold">
                            <p:stCondLst>
                              <p:cond delay="76500"/>
                            </p:stCondLst>
                            <p:childTnLst>
                              <p:par>
                                <p:cTn id="2406" presetID="1" presetClass="exit" presetSubtype="0" fill="hold" nodeType="afterEffect">
                                  <p:stCondLst>
                                    <p:cond delay="1000"/>
                                  </p:stCondLst>
                                  <p:childTnLst>
                                    <p:set>
                                      <p:cBhvr>
                                        <p:cTn id="2407" dur="1" fill="hold">
                                          <p:stCondLst>
                                            <p:cond delay="0"/>
                                          </p:stCondLst>
                                        </p:cTn>
                                        <p:tgtEl>
                                          <p:spTgt spid="1446"/>
                                        </p:tgtEl>
                                        <p:attrNameLst>
                                          <p:attrName>style.visibility</p:attrName>
                                        </p:attrNameLst>
                                      </p:cBhvr>
                                      <p:to>
                                        <p:strVal val="hidden"/>
                                      </p:to>
                                    </p:set>
                                  </p:childTnLst>
                                </p:cTn>
                              </p:par>
                              <p:par>
                                <p:cTn id="2408" presetID="1" presetClass="exit" presetSubtype="0" fill="hold" grpId="1" nodeType="withEffect">
                                  <p:stCondLst>
                                    <p:cond delay="1000"/>
                                  </p:stCondLst>
                                  <p:childTnLst>
                                    <p:set>
                                      <p:cBhvr>
                                        <p:cTn id="2409" dur="1" fill="hold">
                                          <p:stCondLst>
                                            <p:cond delay="0"/>
                                          </p:stCondLst>
                                        </p:cTn>
                                        <p:tgtEl>
                                          <p:spTgt spid="1453"/>
                                        </p:tgtEl>
                                        <p:attrNameLst>
                                          <p:attrName>style.visibility</p:attrName>
                                        </p:attrNameLst>
                                      </p:cBhvr>
                                      <p:to>
                                        <p:strVal val="hidden"/>
                                      </p:to>
                                    </p:set>
                                  </p:childTnLst>
                                </p:cTn>
                              </p:par>
                              <p:par>
                                <p:cTn id="2410" presetID="21" presetClass="entr" presetSubtype="1" fill="hold" grpId="0" nodeType="withEffect">
                                  <p:stCondLst>
                                    <p:cond delay="0"/>
                                  </p:stCondLst>
                                  <p:childTnLst>
                                    <p:set>
                                      <p:cBhvr>
                                        <p:cTn id="2411" dur="1" fill="hold">
                                          <p:stCondLst>
                                            <p:cond delay="0"/>
                                          </p:stCondLst>
                                        </p:cTn>
                                        <p:tgtEl>
                                          <p:spTgt spid="1557"/>
                                        </p:tgtEl>
                                        <p:attrNameLst>
                                          <p:attrName>style.visibility</p:attrName>
                                        </p:attrNameLst>
                                      </p:cBhvr>
                                      <p:to>
                                        <p:strVal val="visible"/>
                                      </p:to>
                                    </p:set>
                                    <p:animEffect transition="in" filter="wheel(1)">
                                      <p:cBhvr>
                                        <p:cTn id="2412" dur="500"/>
                                        <p:tgtEl>
                                          <p:spTgt spid="1557"/>
                                        </p:tgtEl>
                                      </p:cBhvr>
                                    </p:animEffect>
                                  </p:childTnLst>
                                </p:cTn>
                              </p:par>
                            </p:childTnLst>
                          </p:cTn>
                        </p:par>
                        <p:par>
                          <p:cTn id="2413" fill="hold">
                            <p:stCondLst>
                              <p:cond delay="77500"/>
                            </p:stCondLst>
                            <p:childTnLst>
                              <p:par>
                                <p:cTn id="2414" presetID="21" presetClass="entr" presetSubtype="1" fill="hold" grpId="0" nodeType="afterEffect">
                                  <p:stCondLst>
                                    <p:cond delay="0"/>
                                  </p:stCondLst>
                                  <p:childTnLst>
                                    <p:set>
                                      <p:cBhvr>
                                        <p:cTn id="2415" dur="1" fill="hold">
                                          <p:stCondLst>
                                            <p:cond delay="0"/>
                                          </p:stCondLst>
                                        </p:cTn>
                                        <p:tgtEl>
                                          <p:spTgt spid="1556"/>
                                        </p:tgtEl>
                                        <p:attrNameLst>
                                          <p:attrName>style.visibility</p:attrName>
                                        </p:attrNameLst>
                                      </p:cBhvr>
                                      <p:to>
                                        <p:strVal val="visible"/>
                                      </p:to>
                                    </p:set>
                                    <p:animEffect transition="in" filter="wheel(1)">
                                      <p:cBhvr>
                                        <p:cTn id="2416" dur="500"/>
                                        <p:tgtEl>
                                          <p:spTgt spid="1556"/>
                                        </p:tgtEl>
                                      </p:cBhvr>
                                    </p:animEffect>
                                  </p:childTnLst>
                                </p:cTn>
                              </p:par>
                            </p:childTnLst>
                          </p:cTn>
                        </p:par>
                        <p:par>
                          <p:cTn id="2417" fill="hold">
                            <p:stCondLst>
                              <p:cond delay="78000"/>
                            </p:stCondLst>
                            <p:childTnLst>
                              <p:par>
                                <p:cTn id="2418" presetID="2" presetClass="entr" presetSubtype="4" fill="hold" grpId="0" nodeType="afterEffect">
                                  <p:stCondLst>
                                    <p:cond delay="0"/>
                                  </p:stCondLst>
                                  <p:childTnLst>
                                    <p:set>
                                      <p:cBhvr>
                                        <p:cTn id="2419" dur="1" fill="hold">
                                          <p:stCondLst>
                                            <p:cond delay="0"/>
                                          </p:stCondLst>
                                        </p:cTn>
                                        <p:tgtEl>
                                          <p:spTgt spid="1522"/>
                                        </p:tgtEl>
                                        <p:attrNameLst>
                                          <p:attrName>style.visibility</p:attrName>
                                        </p:attrNameLst>
                                      </p:cBhvr>
                                      <p:to>
                                        <p:strVal val="visible"/>
                                      </p:to>
                                    </p:set>
                                    <p:anim calcmode="lin" valueType="num">
                                      <p:cBhvr additive="base">
                                        <p:cTn id="2420" dur="500" fill="hold"/>
                                        <p:tgtEl>
                                          <p:spTgt spid="1522"/>
                                        </p:tgtEl>
                                        <p:attrNameLst>
                                          <p:attrName>ppt_x</p:attrName>
                                        </p:attrNameLst>
                                      </p:cBhvr>
                                      <p:tavLst>
                                        <p:tav tm="0">
                                          <p:val>
                                            <p:strVal val="#ppt_x"/>
                                          </p:val>
                                        </p:tav>
                                        <p:tav tm="100000">
                                          <p:val>
                                            <p:strVal val="#ppt_x"/>
                                          </p:val>
                                        </p:tav>
                                      </p:tavLst>
                                    </p:anim>
                                    <p:anim calcmode="lin" valueType="num">
                                      <p:cBhvr additive="base">
                                        <p:cTn id="2421" dur="500" fill="hold"/>
                                        <p:tgtEl>
                                          <p:spTgt spid="1522"/>
                                        </p:tgtEl>
                                        <p:attrNameLst>
                                          <p:attrName>ppt_y</p:attrName>
                                        </p:attrNameLst>
                                      </p:cBhvr>
                                      <p:tavLst>
                                        <p:tav tm="0">
                                          <p:val>
                                            <p:strVal val="1+#ppt_h/2"/>
                                          </p:val>
                                        </p:tav>
                                        <p:tav tm="100000">
                                          <p:val>
                                            <p:strVal val="#ppt_y"/>
                                          </p:val>
                                        </p:tav>
                                      </p:tavLst>
                                    </p:anim>
                                  </p:childTnLst>
                                </p:cTn>
                              </p:par>
                              <p:par>
                                <p:cTn id="2422" presetID="2" presetClass="entr" presetSubtype="4" fill="hold" grpId="0" nodeType="withEffect">
                                  <p:stCondLst>
                                    <p:cond delay="0"/>
                                  </p:stCondLst>
                                  <p:childTnLst>
                                    <p:set>
                                      <p:cBhvr>
                                        <p:cTn id="2423" dur="1" fill="hold">
                                          <p:stCondLst>
                                            <p:cond delay="0"/>
                                          </p:stCondLst>
                                        </p:cTn>
                                        <p:tgtEl>
                                          <p:spTgt spid="1523"/>
                                        </p:tgtEl>
                                        <p:attrNameLst>
                                          <p:attrName>style.visibility</p:attrName>
                                        </p:attrNameLst>
                                      </p:cBhvr>
                                      <p:to>
                                        <p:strVal val="visible"/>
                                      </p:to>
                                    </p:set>
                                    <p:anim calcmode="lin" valueType="num">
                                      <p:cBhvr additive="base">
                                        <p:cTn id="2424" dur="500" fill="hold"/>
                                        <p:tgtEl>
                                          <p:spTgt spid="1523"/>
                                        </p:tgtEl>
                                        <p:attrNameLst>
                                          <p:attrName>ppt_x</p:attrName>
                                        </p:attrNameLst>
                                      </p:cBhvr>
                                      <p:tavLst>
                                        <p:tav tm="0">
                                          <p:val>
                                            <p:strVal val="#ppt_x"/>
                                          </p:val>
                                        </p:tav>
                                        <p:tav tm="100000">
                                          <p:val>
                                            <p:strVal val="#ppt_x"/>
                                          </p:val>
                                        </p:tav>
                                      </p:tavLst>
                                    </p:anim>
                                    <p:anim calcmode="lin" valueType="num">
                                      <p:cBhvr additive="base">
                                        <p:cTn id="2425" dur="500" fill="hold"/>
                                        <p:tgtEl>
                                          <p:spTgt spid="1523"/>
                                        </p:tgtEl>
                                        <p:attrNameLst>
                                          <p:attrName>ppt_y</p:attrName>
                                        </p:attrNameLst>
                                      </p:cBhvr>
                                      <p:tavLst>
                                        <p:tav tm="0">
                                          <p:val>
                                            <p:strVal val="1+#ppt_h/2"/>
                                          </p:val>
                                        </p:tav>
                                        <p:tav tm="100000">
                                          <p:val>
                                            <p:strVal val="#ppt_y"/>
                                          </p:val>
                                        </p:tav>
                                      </p:tavLst>
                                    </p:anim>
                                  </p:childTnLst>
                                </p:cTn>
                              </p:par>
                              <p:par>
                                <p:cTn id="2426" presetID="2" presetClass="entr" presetSubtype="4" fill="hold" grpId="0" nodeType="withEffect">
                                  <p:stCondLst>
                                    <p:cond delay="0"/>
                                  </p:stCondLst>
                                  <p:childTnLst>
                                    <p:set>
                                      <p:cBhvr>
                                        <p:cTn id="2427" dur="1" fill="hold">
                                          <p:stCondLst>
                                            <p:cond delay="0"/>
                                          </p:stCondLst>
                                        </p:cTn>
                                        <p:tgtEl>
                                          <p:spTgt spid="1524"/>
                                        </p:tgtEl>
                                        <p:attrNameLst>
                                          <p:attrName>style.visibility</p:attrName>
                                        </p:attrNameLst>
                                      </p:cBhvr>
                                      <p:to>
                                        <p:strVal val="visible"/>
                                      </p:to>
                                    </p:set>
                                    <p:anim calcmode="lin" valueType="num">
                                      <p:cBhvr additive="base">
                                        <p:cTn id="2428" dur="500" fill="hold"/>
                                        <p:tgtEl>
                                          <p:spTgt spid="1524"/>
                                        </p:tgtEl>
                                        <p:attrNameLst>
                                          <p:attrName>ppt_x</p:attrName>
                                        </p:attrNameLst>
                                      </p:cBhvr>
                                      <p:tavLst>
                                        <p:tav tm="0">
                                          <p:val>
                                            <p:strVal val="#ppt_x"/>
                                          </p:val>
                                        </p:tav>
                                        <p:tav tm="100000">
                                          <p:val>
                                            <p:strVal val="#ppt_x"/>
                                          </p:val>
                                        </p:tav>
                                      </p:tavLst>
                                    </p:anim>
                                    <p:anim calcmode="lin" valueType="num">
                                      <p:cBhvr additive="base">
                                        <p:cTn id="2429" dur="500" fill="hold"/>
                                        <p:tgtEl>
                                          <p:spTgt spid="1524"/>
                                        </p:tgtEl>
                                        <p:attrNameLst>
                                          <p:attrName>ppt_y</p:attrName>
                                        </p:attrNameLst>
                                      </p:cBhvr>
                                      <p:tavLst>
                                        <p:tav tm="0">
                                          <p:val>
                                            <p:strVal val="1+#ppt_h/2"/>
                                          </p:val>
                                        </p:tav>
                                        <p:tav tm="100000">
                                          <p:val>
                                            <p:strVal val="#ppt_y"/>
                                          </p:val>
                                        </p:tav>
                                      </p:tavLst>
                                    </p:anim>
                                  </p:childTnLst>
                                </p:cTn>
                              </p:par>
                              <p:par>
                                <p:cTn id="2430" presetID="2" presetClass="entr" presetSubtype="4" fill="hold" grpId="0" nodeType="withEffect">
                                  <p:stCondLst>
                                    <p:cond delay="0"/>
                                  </p:stCondLst>
                                  <p:childTnLst>
                                    <p:set>
                                      <p:cBhvr>
                                        <p:cTn id="2431" dur="1" fill="hold">
                                          <p:stCondLst>
                                            <p:cond delay="0"/>
                                          </p:stCondLst>
                                        </p:cTn>
                                        <p:tgtEl>
                                          <p:spTgt spid="1525"/>
                                        </p:tgtEl>
                                        <p:attrNameLst>
                                          <p:attrName>style.visibility</p:attrName>
                                        </p:attrNameLst>
                                      </p:cBhvr>
                                      <p:to>
                                        <p:strVal val="visible"/>
                                      </p:to>
                                    </p:set>
                                    <p:anim calcmode="lin" valueType="num">
                                      <p:cBhvr additive="base">
                                        <p:cTn id="2432" dur="500" fill="hold"/>
                                        <p:tgtEl>
                                          <p:spTgt spid="1525"/>
                                        </p:tgtEl>
                                        <p:attrNameLst>
                                          <p:attrName>ppt_x</p:attrName>
                                        </p:attrNameLst>
                                      </p:cBhvr>
                                      <p:tavLst>
                                        <p:tav tm="0">
                                          <p:val>
                                            <p:strVal val="#ppt_x"/>
                                          </p:val>
                                        </p:tav>
                                        <p:tav tm="100000">
                                          <p:val>
                                            <p:strVal val="#ppt_x"/>
                                          </p:val>
                                        </p:tav>
                                      </p:tavLst>
                                    </p:anim>
                                    <p:anim calcmode="lin" valueType="num">
                                      <p:cBhvr additive="base">
                                        <p:cTn id="2433" dur="500" fill="hold"/>
                                        <p:tgtEl>
                                          <p:spTgt spid="1525"/>
                                        </p:tgtEl>
                                        <p:attrNameLst>
                                          <p:attrName>ppt_y</p:attrName>
                                        </p:attrNameLst>
                                      </p:cBhvr>
                                      <p:tavLst>
                                        <p:tav tm="0">
                                          <p:val>
                                            <p:strVal val="1+#ppt_h/2"/>
                                          </p:val>
                                        </p:tav>
                                        <p:tav tm="100000">
                                          <p:val>
                                            <p:strVal val="#ppt_y"/>
                                          </p:val>
                                        </p:tav>
                                      </p:tavLst>
                                    </p:anim>
                                  </p:childTnLst>
                                </p:cTn>
                              </p:par>
                              <p:par>
                                <p:cTn id="2434" presetID="2" presetClass="entr" presetSubtype="4" fill="hold" grpId="0" nodeType="withEffect">
                                  <p:stCondLst>
                                    <p:cond delay="0"/>
                                  </p:stCondLst>
                                  <p:childTnLst>
                                    <p:set>
                                      <p:cBhvr>
                                        <p:cTn id="2435" dur="1" fill="hold">
                                          <p:stCondLst>
                                            <p:cond delay="0"/>
                                          </p:stCondLst>
                                        </p:cTn>
                                        <p:tgtEl>
                                          <p:spTgt spid="1526"/>
                                        </p:tgtEl>
                                        <p:attrNameLst>
                                          <p:attrName>style.visibility</p:attrName>
                                        </p:attrNameLst>
                                      </p:cBhvr>
                                      <p:to>
                                        <p:strVal val="visible"/>
                                      </p:to>
                                    </p:set>
                                    <p:anim calcmode="lin" valueType="num">
                                      <p:cBhvr additive="base">
                                        <p:cTn id="2436" dur="500" fill="hold"/>
                                        <p:tgtEl>
                                          <p:spTgt spid="1526"/>
                                        </p:tgtEl>
                                        <p:attrNameLst>
                                          <p:attrName>ppt_x</p:attrName>
                                        </p:attrNameLst>
                                      </p:cBhvr>
                                      <p:tavLst>
                                        <p:tav tm="0">
                                          <p:val>
                                            <p:strVal val="#ppt_x"/>
                                          </p:val>
                                        </p:tav>
                                        <p:tav tm="100000">
                                          <p:val>
                                            <p:strVal val="#ppt_x"/>
                                          </p:val>
                                        </p:tav>
                                      </p:tavLst>
                                    </p:anim>
                                    <p:anim calcmode="lin" valueType="num">
                                      <p:cBhvr additive="base">
                                        <p:cTn id="2437" dur="500" fill="hold"/>
                                        <p:tgtEl>
                                          <p:spTgt spid="1526"/>
                                        </p:tgtEl>
                                        <p:attrNameLst>
                                          <p:attrName>ppt_y</p:attrName>
                                        </p:attrNameLst>
                                      </p:cBhvr>
                                      <p:tavLst>
                                        <p:tav tm="0">
                                          <p:val>
                                            <p:strVal val="1+#ppt_h/2"/>
                                          </p:val>
                                        </p:tav>
                                        <p:tav tm="100000">
                                          <p:val>
                                            <p:strVal val="#ppt_y"/>
                                          </p:val>
                                        </p:tav>
                                      </p:tavLst>
                                    </p:anim>
                                  </p:childTnLst>
                                </p:cTn>
                              </p:par>
                              <p:par>
                                <p:cTn id="2438" presetID="2" presetClass="entr" presetSubtype="4" fill="hold" grpId="0" nodeType="withEffect">
                                  <p:stCondLst>
                                    <p:cond delay="0"/>
                                  </p:stCondLst>
                                  <p:childTnLst>
                                    <p:set>
                                      <p:cBhvr>
                                        <p:cTn id="2439" dur="1" fill="hold">
                                          <p:stCondLst>
                                            <p:cond delay="0"/>
                                          </p:stCondLst>
                                        </p:cTn>
                                        <p:tgtEl>
                                          <p:spTgt spid="1527"/>
                                        </p:tgtEl>
                                        <p:attrNameLst>
                                          <p:attrName>style.visibility</p:attrName>
                                        </p:attrNameLst>
                                      </p:cBhvr>
                                      <p:to>
                                        <p:strVal val="visible"/>
                                      </p:to>
                                    </p:set>
                                    <p:anim calcmode="lin" valueType="num">
                                      <p:cBhvr additive="base">
                                        <p:cTn id="2440" dur="500" fill="hold"/>
                                        <p:tgtEl>
                                          <p:spTgt spid="1527"/>
                                        </p:tgtEl>
                                        <p:attrNameLst>
                                          <p:attrName>ppt_x</p:attrName>
                                        </p:attrNameLst>
                                      </p:cBhvr>
                                      <p:tavLst>
                                        <p:tav tm="0">
                                          <p:val>
                                            <p:strVal val="#ppt_x"/>
                                          </p:val>
                                        </p:tav>
                                        <p:tav tm="100000">
                                          <p:val>
                                            <p:strVal val="#ppt_x"/>
                                          </p:val>
                                        </p:tav>
                                      </p:tavLst>
                                    </p:anim>
                                    <p:anim calcmode="lin" valueType="num">
                                      <p:cBhvr additive="base">
                                        <p:cTn id="2441" dur="500" fill="hold"/>
                                        <p:tgtEl>
                                          <p:spTgt spid="1527"/>
                                        </p:tgtEl>
                                        <p:attrNameLst>
                                          <p:attrName>ppt_y</p:attrName>
                                        </p:attrNameLst>
                                      </p:cBhvr>
                                      <p:tavLst>
                                        <p:tav tm="0">
                                          <p:val>
                                            <p:strVal val="1+#ppt_h/2"/>
                                          </p:val>
                                        </p:tav>
                                        <p:tav tm="100000">
                                          <p:val>
                                            <p:strVal val="#ppt_y"/>
                                          </p:val>
                                        </p:tav>
                                      </p:tavLst>
                                    </p:anim>
                                  </p:childTnLst>
                                </p:cTn>
                              </p:par>
                              <p:par>
                                <p:cTn id="2442" presetID="2" presetClass="entr" presetSubtype="4" fill="hold" grpId="0" nodeType="withEffect">
                                  <p:stCondLst>
                                    <p:cond delay="0"/>
                                  </p:stCondLst>
                                  <p:childTnLst>
                                    <p:set>
                                      <p:cBhvr>
                                        <p:cTn id="2443" dur="1" fill="hold">
                                          <p:stCondLst>
                                            <p:cond delay="0"/>
                                          </p:stCondLst>
                                        </p:cTn>
                                        <p:tgtEl>
                                          <p:spTgt spid="1528"/>
                                        </p:tgtEl>
                                        <p:attrNameLst>
                                          <p:attrName>style.visibility</p:attrName>
                                        </p:attrNameLst>
                                      </p:cBhvr>
                                      <p:to>
                                        <p:strVal val="visible"/>
                                      </p:to>
                                    </p:set>
                                    <p:anim calcmode="lin" valueType="num">
                                      <p:cBhvr additive="base">
                                        <p:cTn id="2444" dur="500" fill="hold"/>
                                        <p:tgtEl>
                                          <p:spTgt spid="1528"/>
                                        </p:tgtEl>
                                        <p:attrNameLst>
                                          <p:attrName>ppt_x</p:attrName>
                                        </p:attrNameLst>
                                      </p:cBhvr>
                                      <p:tavLst>
                                        <p:tav tm="0">
                                          <p:val>
                                            <p:strVal val="#ppt_x"/>
                                          </p:val>
                                        </p:tav>
                                        <p:tav tm="100000">
                                          <p:val>
                                            <p:strVal val="#ppt_x"/>
                                          </p:val>
                                        </p:tav>
                                      </p:tavLst>
                                    </p:anim>
                                    <p:anim calcmode="lin" valueType="num">
                                      <p:cBhvr additive="base">
                                        <p:cTn id="2445" dur="500" fill="hold"/>
                                        <p:tgtEl>
                                          <p:spTgt spid="1528"/>
                                        </p:tgtEl>
                                        <p:attrNameLst>
                                          <p:attrName>ppt_y</p:attrName>
                                        </p:attrNameLst>
                                      </p:cBhvr>
                                      <p:tavLst>
                                        <p:tav tm="0">
                                          <p:val>
                                            <p:strVal val="1+#ppt_h/2"/>
                                          </p:val>
                                        </p:tav>
                                        <p:tav tm="100000">
                                          <p:val>
                                            <p:strVal val="#ppt_y"/>
                                          </p:val>
                                        </p:tav>
                                      </p:tavLst>
                                    </p:anim>
                                  </p:childTnLst>
                                </p:cTn>
                              </p:par>
                              <p:par>
                                <p:cTn id="2446" presetID="2" presetClass="entr" presetSubtype="4" fill="hold" grpId="0" nodeType="withEffect">
                                  <p:stCondLst>
                                    <p:cond delay="0"/>
                                  </p:stCondLst>
                                  <p:childTnLst>
                                    <p:set>
                                      <p:cBhvr>
                                        <p:cTn id="2447" dur="1" fill="hold">
                                          <p:stCondLst>
                                            <p:cond delay="0"/>
                                          </p:stCondLst>
                                        </p:cTn>
                                        <p:tgtEl>
                                          <p:spTgt spid="1529"/>
                                        </p:tgtEl>
                                        <p:attrNameLst>
                                          <p:attrName>style.visibility</p:attrName>
                                        </p:attrNameLst>
                                      </p:cBhvr>
                                      <p:to>
                                        <p:strVal val="visible"/>
                                      </p:to>
                                    </p:set>
                                    <p:anim calcmode="lin" valueType="num">
                                      <p:cBhvr additive="base">
                                        <p:cTn id="2448" dur="500" fill="hold"/>
                                        <p:tgtEl>
                                          <p:spTgt spid="1529"/>
                                        </p:tgtEl>
                                        <p:attrNameLst>
                                          <p:attrName>ppt_x</p:attrName>
                                        </p:attrNameLst>
                                      </p:cBhvr>
                                      <p:tavLst>
                                        <p:tav tm="0">
                                          <p:val>
                                            <p:strVal val="#ppt_x"/>
                                          </p:val>
                                        </p:tav>
                                        <p:tav tm="100000">
                                          <p:val>
                                            <p:strVal val="#ppt_x"/>
                                          </p:val>
                                        </p:tav>
                                      </p:tavLst>
                                    </p:anim>
                                    <p:anim calcmode="lin" valueType="num">
                                      <p:cBhvr additive="base">
                                        <p:cTn id="2449" dur="500" fill="hold"/>
                                        <p:tgtEl>
                                          <p:spTgt spid="1529"/>
                                        </p:tgtEl>
                                        <p:attrNameLst>
                                          <p:attrName>ppt_y</p:attrName>
                                        </p:attrNameLst>
                                      </p:cBhvr>
                                      <p:tavLst>
                                        <p:tav tm="0">
                                          <p:val>
                                            <p:strVal val="1+#ppt_h/2"/>
                                          </p:val>
                                        </p:tav>
                                        <p:tav tm="100000">
                                          <p:val>
                                            <p:strVal val="#ppt_y"/>
                                          </p:val>
                                        </p:tav>
                                      </p:tavLst>
                                    </p:anim>
                                  </p:childTnLst>
                                </p:cTn>
                              </p:par>
                              <p:par>
                                <p:cTn id="2450" presetID="2" presetClass="entr" presetSubtype="4" fill="hold" grpId="0" nodeType="withEffect">
                                  <p:stCondLst>
                                    <p:cond delay="0"/>
                                  </p:stCondLst>
                                  <p:childTnLst>
                                    <p:set>
                                      <p:cBhvr>
                                        <p:cTn id="2451" dur="1" fill="hold">
                                          <p:stCondLst>
                                            <p:cond delay="0"/>
                                          </p:stCondLst>
                                        </p:cTn>
                                        <p:tgtEl>
                                          <p:spTgt spid="1530"/>
                                        </p:tgtEl>
                                        <p:attrNameLst>
                                          <p:attrName>style.visibility</p:attrName>
                                        </p:attrNameLst>
                                      </p:cBhvr>
                                      <p:to>
                                        <p:strVal val="visible"/>
                                      </p:to>
                                    </p:set>
                                    <p:anim calcmode="lin" valueType="num">
                                      <p:cBhvr additive="base">
                                        <p:cTn id="2452" dur="500" fill="hold"/>
                                        <p:tgtEl>
                                          <p:spTgt spid="1530"/>
                                        </p:tgtEl>
                                        <p:attrNameLst>
                                          <p:attrName>ppt_x</p:attrName>
                                        </p:attrNameLst>
                                      </p:cBhvr>
                                      <p:tavLst>
                                        <p:tav tm="0">
                                          <p:val>
                                            <p:strVal val="#ppt_x"/>
                                          </p:val>
                                        </p:tav>
                                        <p:tav tm="100000">
                                          <p:val>
                                            <p:strVal val="#ppt_x"/>
                                          </p:val>
                                        </p:tav>
                                      </p:tavLst>
                                    </p:anim>
                                    <p:anim calcmode="lin" valueType="num">
                                      <p:cBhvr additive="base">
                                        <p:cTn id="2453" dur="500" fill="hold"/>
                                        <p:tgtEl>
                                          <p:spTgt spid="1530"/>
                                        </p:tgtEl>
                                        <p:attrNameLst>
                                          <p:attrName>ppt_y</p:attrName>
                                        </p:attrNameLst>
                                      </p:cBhvr>
                                      <p:tavLst>
                                        <p:tav tm="0">
                                          <p:val>
                                            <p:strVal val="1+#ppt_h/2"/>
                                          </p:val>
                                        </p:tav>
                                        <p:tav tm="100000">
                                          <p:val>
                                            <p:strVal val="#ppt_y"/>
                                          </p:val>
                                        </p:tav>
                                      </p:tavLst>
                                    </p:anim>
                                  </p:childTnLst>
                                </p:cTn>
                              </p:par>
                              <p:par>
                                <p:cTn id="2454" presetID="2" presetClass="entr" presetSubtype="4" fill="hold" grpId="0" nodeType="withEffect">
                                  <p:stCondLst>
                                    <p:cond delay="0"/>
                                  </p:stCondLst>
                                  <p:childTnLst>
                                    <p:set>
                                      <p:cBhvr>
                                        <p:cTn id="2455" dur="1" fill="hold">
                                          <p:stCondLst>
                                            <p:cond delay="0"/>
                                          </p:stCondLst>
                                        </p:cTn>
                                        <p:tgtEl>
                                          <p:spTgt spid="1531"/>
                                        </p:tgtEl>
                                        <p:attrNameLst>
                                          <p:attrName>style.visibility</p:attrName>
                                        </p:attrNameLst>
                                      </p:cBhvr>
                                      <p:to>
                                        <p:strVal val="visible"/>
                                      </p:to>
                                    </p:set>
                                    <p:anim calcmode="lin" valueType="num">
                                      <p:cBhvr additive="base">
                                        <p:cTn id="2456" dur="500" fill="hold"/>
                                        <p:tgtEl>
                                          <p:spTgt spid="1531"/>
                                        </p:tgtEl>
                                        <p:attrNameLst>
                                          <p:attrName>ppt_x</p:attrName>
                                        </p:attrNameLst>
                                      </p:cBhvr>
                                      <p:tavLst>
                                        <p:tav tm="0">
                                          <p:val>
                                            <p:strVal val="#ppt_x"/>
                                          </p:val>
                                        </p:tav>
                                        <p:tav tm="100000">
                                          <p:val>
                                            <p:strVal val="#ppt_x"/>
                                          </p:val>
                                        </p:tav>
                                      </p:tavLst>
                                    </p:anim>
                                    <p:anim calcmode="lin" valueType="num">
                                      <p:cBhvr additive="base">
                                        <p:cTn id="2457" dur="500" fill="hold"/>
                                        <p:tgtEl>
                                          <p:spTgt spid="1531"/>
                                        </p:tgtEl>
                                        <p:attrNameLst>
                                          <p:attrName>ppt_y</p:attrName>
                                        </p:attrNameLst>
                                      </p:cBhvr>
                                      <p:tavLst>
                                        <p:tav tm="0">
                                          <p:val>
                                            <p:strVal val="1+#ppt_h/2"/>
                                          </p:val>
                                        </p:tav>
                                        <p:tav tm="100000">
                                          <p:val>
                                            <p:strVal val="#ppt_y"/>
                                          </p:val>
                                        </p:tav>
                                      </p:tavLst>
                                    </p:anim>
                                  </p:childTnLst>
                                </p:cTn>
                              </p:par>
                              <p:par>
                                <p:cTn id="2458" presetID="2" presetClass="entr" presetSubtype="4" fill="hold" grpId="0" nodeType="withEffect">
                                  <p:stCondLst>
                                    <p:cond delay="0"/>
                                  </p:stCondLst>
                                  <p:childTnLst>
                                    <p:set>
                                      <p:cBhvr>
                                        <p:cTn id="2459" dur="1" fill="hold">
                                          <p:stCondLst>
                                            <p:cond delay="0"/>
                                          </p:stCondLst>
                                        </p:cTn>
                                        <p:tgtEl>
                                          <p:spTgt spid="1532"/>
                                        </p:tgtEl>
                                        <p:attrNameLst>
                                          <p:attrName>style.visibility</p:attrName>
                                        </p:attrNameLst>
                                      </p:cBhvr>
                                      <p:to>
                                        <p:strVal val="visible"/>
                                      </p:to>
                                    </p:set>
                                    <p:anim calcmode="lin" valueType="num">
                                      <p:cBhvr additive="base">
                                        <p:cTn id="2460" dur="500" fill="hold"/>
                                        <p:tgtEl>
                                          <p:spTgt spid="1532"/>
                                        </p:tgtEl>
                                        <p:attrNameLst>
                                          <p:attrName>ppt_x</p:attrName>
                                        </p:attrNameLst>
                                      </p:cBhvr>
                                      <p:tavLst>
                                        <p:tav tm="0">
                                          <p:val>
                                            <p:strVal val="#ppt_x"/>
                                          </p:val>
                                        </p:tav>
                                        <p:tav tm="100000">
                                          <p:val>
                                            <p:strVal val="#ppt_x"/>
                                          </p:val>
                                        </p:tav>
                                      </p:tavLst>
                                    </p:anim>
                                    <p:anim calcmode="lin" valueType="num">
                                      <p:cBhvr additive="base">
                                        <p:cTn id="2461" dur="500" fill="hold"/>
                                        <p:tgtEl>
                                          <p:spTgt spid="1532"/>
                                        </p:tgtEl>
                                        <p:attrNameLst>
                                          <p:attrName>ppt_y</p:attrName>
                                        </p:attrNameLst>
                                      </p:cBhvr>
                                      <p:tavLst>
                                        <p:tav tm="0">
                                          <p:val>
                                            <p:strVal val="1+#ppt_h/2"/>
                                          </p:val>
                                        </p:tav>
                                        <p:tav tm="100000">
                                          <p:val>
                                            <p:strVal val="#ppt_y"/>
                                          </p:val>
                                        </p:tav>
                                      </p:tavLst>
                                    </p:anim>
                                  </p:childTnLst>
                                </p:cTn>
                              </p:par>
                              <p:par>
                                <p:cTn id="2462" presetID="2" presetClass="entr" presetSubtype="4" fill="hold" grpId="0" nodeType="withEffect">
                                  <p:stCondLst>
                                    <p:cond delay="0"/>
                                  </p:stCondLst>
                                  <p:childTnLst>
                                    <p:set>
                                      <p:cBhvr>
                                        <p:cTn id="2463" dur="1" fill="hold">
                                          <p:stCondLst>
                                            <p:cond delay="0"/>
                                          </p:stCondLst>
                                        </p:cTn>
                                        <p:tgtEl>
                                          <p:spTgt spid="1521"/>
                                        </p:tgtEl>
                                        <p:attrNameLst>
                                          <p:attrName>style.visibility</p:attrName>
                                        </p:attrNameLst>
                                      </p:cBhvr>
                                      <p:to>
                                        <p:strVal val="visible"/>
                                      </p:to>
                                    </p:set>
                                    <p:anim calcmode="lin" valueType="num">
                                      <p:cBhvr additive="base">
                                        <p:cTn id="2464" dur="500" fill="hold"/>
                                        <p:tgtEl>
                                          <p:spTgt spid="1521"/>
                                        </p:tgtEl>
                                        <p:attrNameLst>
                                          <p:attrName>ppt_x</p:attrName>
                                        </p:attrNameLst>
                                      </p:cBhvr>
                                      <p:tavLst>
                                        <p:tav tm="0">
                                          <p:val>
                                            <p:strVal val="#ppt_x"/>
                                          </p:val>
                                        </p:tav>
                                        <p:tav tm="100000">
                                          <p:val>
                                            <p:strVal val="#ppt_x"/>
                                          </p:val>
                                        </p:tav>
                                      </p:tavLst>
                                    </p:anim>
                                    <p:anim calcmode="lin" valueType="num">
                                      <p:cBhvr additive="base">
                                        <p:cTn id="2465" dur="500" fill="hold"/>
                                        <p:tgtEl>
                                          <p:spTgt spid="1521"/>
                                        </p:tgtEl>
                                        <p:attrNameLst>
                                          <p:attrName>ppt_y</p:attrName>
                                        </p:attrNameLst>
                                      </p:cBhvr>
                                      <p:tavLst>
                                        <p:tav tm="0">
                                          <p:val>
                                            <p:strVal val="1+#ppt_h/2"/>
                                          </p:val>
                                        </p:tav>
                                        <p:tav tm="100000">
                                          <p:val>
                                            <p:strVal val="#ppt_y"/>
                                          </p:val>
                                        </p:tav>
                                      </p:tavLst>
                                    </p:anim>
                                  </p:childTnLst>
                                </p:cTn>
                              </p:par>
                            </p:childTnLst>
                          </p:cTn>
                        </p:par>
                        <p:par>
                          <p:cTn id="2466" fill="hold">
                            <p:stCondLst>
                              <p:cond delay="78500"/>
                            </p:stCondLst>
                            <p:childTnLst>
                              <p:par>
                                <p:cTn id="2467" presetID="10" presetClass="entr" presetSubtype="0" fill="hold" grpId="0" nodeType="afterEffect">
                                  <p:stCondLst>
                                    <p:cond delay="0"/>
                                  </p:stCondLst>
                                  <p:childTnLst>
                                    <p:set>
                                      <p:cBhvr>
                                        <p:cTn id="2468" dur="1" fill="hold">
                                          <p:stCondLst>
                                            <p:cond delay="0"/>
                                          </p:stCondLst>
                                        </p:cTn>
                                        <p:tgtEl>
                                          <p:spTgt spid="1533"/>
                                        </p:tgtEl>
                                        <p:attrNameLst>
                                          <p:attrName>style.visibility</p:attrName>
                                        </p:attrNameLst>
                                      </p:cBhvr>
                                      <p:to>
                                        <p:strVal val="visible"/>
                                      </p:to>
                                    </p:set>
                                    <p:animEffect transition="in" filter="fade">
                                      <p:cBhvr>
                                        <p:cTn id="2469" dur="500"/>
                                        <p:tgtEl>
                                          <p:spTgt spid="1533"/>
                                        </p:tgtEl>
                                      </p:cBhvr>
                                    </p:animEffect>
                                  </p:childTnLst>
                                </p:cTn>
                              </p:par>
                              <p:par>
                                <p:cTn id="2470" presetID="21" presetClass="entr" presetSubtype="1" repeatCount="0" fill="hold" nodeType="withEffect">
                                  <p:stCondLst>
                                    <p:cond delay="0"/>
                                  </p:stCondLst>
                                  <p:childTnLst>
                                    <p:set>
                                      <p:cBhvr>
                                        <p:cTn id="2471" dur="1" fill="hold">
                                          <p:stCondLst>
                                            <p:cond delay="0"/>
                                          </p:stCondLst>
                                        </p:cTn>
                                        <p:tgtEl>
                                          <p:spTgt spid="1534"/>
                                        </p:tgtEl>
                                        <p:attrNameLst>
                                          <p:attrName>style.visibility</p:attrName>
                                        </p:attrNameLst>
                                      </p:cBhvr>
                                      <p:to>
                                        <p:strVal val="visible"/>
                                      </p:to>
                                    </p:set>
                                    <p:animEffect transition="in" filter="wheel(1)">
                                      <p:cBhvr>
                                        <p:cTn id="2472" dur="1000"/>
                                        <p:tgtEl>
                                          <p:spTgt spid="1534"/>
                                        </p:tgtEl>
                                      </p:cBhvr>
                                    </p:animEffect>
                                  </p:childTnLst>
                                </p:cTn>
                              </p:par>
                              <p:par>
                                <p:cTn id="2473" presetID="21" presetClass="entr" presetSubtype="1" repeatCount="0" fill="hold" nodeType="withEffect">
                                  <p:stCondLst>
                                    <p:cond delay="0"/>
                                  </p:stCondLst>
                                  <p:childTnLst>
                                    <p:set>
                                      <p:cBhvr>
                                        <p:cTn id="2474" dur="1" fill="hold">
                                          <p:stCondLst>
                                            <p:cond delay="0"/>
                                          </p:stCondLst>
                                        </p:cTn>
                                        <p:tgtEl>
                                          <p:spTgt spid="1538"/>
                                        </p:tgtEl>
                                        <p:attrNameLst>
                                          <p:attrName>style.visibility</p:attrName>
                                        </p:attrNameLst>
                                      </p:cBhvr>
                                      <p:to>
                                        <p:strVal val="visible"/>
                                      </p:to>
                                    </p:set>
                                    <p:animEffect transition="in" filter="wheel(1)">
                                      <p:cBhvr>
                                        <p:cTn id="2475" dur="1000"/>
                                        <p:tgtEl>
                                          <p:spTgt spid="1538"/>
                                        </p:tgtEl>
                                      </p:cBhvr>
                                    </p:animEffect>
                                  </p:childTnLst>
                                </p:cTn>
                              </p:par>
                              <p:par>
                                <p:cTn id="2476" presetID="21" presetClass="entr" presetSubtype="1" repeatCount="0" fill="hold" nodeType="withEffect">
                                  <p:stCondLst>
                                    <p:cond delay="0"/>
                                  </p:stCondLst>
                                  <p:childTnLst>
                                    <p:set>
                                      <p:cBhvr>
                                        <p:cTn id="2477" dur="1" fill="hold">
                                          <p:stCondLst>
                                            <p:cond delay="0"/>
                                          </p:stCondLst>
                                        </p:cTn>
                                        <p:tgtEl>
                                          <p:spTgt spid="1539"/>
                                        </p:tgtEl>
                                        <p:attrNameLst>
                                          <p:attrName>style.visibility</p:attrName>
                                        </p:attrNameLst>
                                      </p:cBhvr>
                                      <p:to>
                                        <p:strVal val="visible"/>
                                      </p:to>
                                    </p:set>
                                    <p:animEffect transition="in" filter="wheel(1)">
                                      <p:cBhvr>
                                        <p:cTn id="2478" dur="1000"/>
                                        <p:tgtEl>
                                          <p:spTgt spid="1539"/>
                                        </p:tgtEl>
                                      </p:cBhvr>
                                    </p:animEffect>
                                  </p:childTnLst>
                                </p:cTn>
                              </p:par>
                              <p:par>
                                <p:cTn id="2479" presetID="21" presetClass="entr" presetSubtype="1" repeatCount="0" fill="hold" nodeType="withEffect">
                                  <p:stCondLst>
                                    <p:cond delay="0"/>
                                  </p:stCondLst>
                                  <p:childTnLst>
                                    <p:set>
                                      <p:cBhvr>
                                        <p:cTn id="2480" dur="1" fill="hold">
                                          <p:stCondLst>
                                            <p:cond delay="0"/>
                                          </p:stCondLst>
                                        </p:cTn>
                                        <p:tgtEl>
                                          <p:spTgt spid="1540"/>
                                        </p:tgtEl>
                                        <p:attrNameLst>
                                          <p:attrName>style.visibility</p:attrName>
                                        </p:attrNameLst>
                                      </p:cBhvr>
                                      <p:to>
                                        <p:strVal val="visible"/>
                                      </p:to>
                                    </p:set>
                                    <p:animEffect transition="in" filter="wheel(1)">
                                      <p:cBhvr>
                                        <p:cTn id="2481" dur="1000"/>
                                        <p:tgtEl>
                                          <p:spTgt spid="1540"/>
                                        </p:tgtEl>
                                      </p:cBhvr>
                                    </p:animEffect>
                                  </p:childTnLst>
                                </p:cTn>
                              </p:par>
                              <p:par>
                                <p:cTn id="2482" presetID="21" presetClass="entr" presetSubtype="1" repeatCount="0" fill="hold" nodeType="withEffect">
                                  <p:stCondLst>
                                    <p:cond delay="0"/>
                                  </p:stCondLst>
                                  <p:childTnLst>
                                    <p:set>
                                      <p:cBhvr>
                                        <p:cTn id="2483" dur="1" fill="hold">
                                          <p:stCondLst>
                                            <p:cond delay="0"/>
                                          </p:stCondLst>
                                        </p:cTn>
                                        <p:tgtEl>
                                          <p:spTgt spid="1541"/>
                                        </p:tgtEl>
                                        <p:attrNameLst>
                                          <p:attrName>style.visibility</p:attrName>
                                        </p:attrNameLst>
                                      </p:cBhvr>
                                      <p:to>
                                        <p:strVal val="visible"/>
                                      </p:to>
                                    </p:set>
                                    <p:animEffect transition="in" filter="wheel(1)">
                                      <p:cBhvr>
                                        <p:cTn id="2484" dur="1000"/>
                                        <p:tgtEl>
                                          <p:spTgt spid="1541"/>
                                        </p:tgtEl>
                                      </p:cBhvr>
                                    </p:animEffect>
                                  </p:childTnLst>
                                </p:cTn>
                              </p:par>
                              <p:par>
                                <p:cTn id="2485" presetID="21" presetClass="entr" presetSubtype="1" repeatCount="0" fill="hold" nodeType="withEffect">
                                  <p:stCondLst>
                                    <p:cond delay="0"/>
                                  </p:stCondLst>
                                  <p:childTnLst>
                                    <p:set>
                                      <p:cBhvr>
                                        <p:cTn id="2486" dur="1" fill="hold">
                                          <p:stCondLst>
                                            <p:cond delay="0"/>
                                          </p:stCondLst>
                                        </p:cTn>
                                        <p:tgtEl>
                                          <p:spTgt spid="1542"/>
                                        </p:tgtEl>
                                        <p:attrNameLst>
                                          <p:attrName>style.visibility</p:attrName>
                                        </p:attrNameLst>
                                      </p:cBhvr>
                                      <p:to>
                                        <p:strVal val="visible"/>
                                      </p:to>
                                    </p:set>
                                    <p:animEffect transition="in" filter="wheel(1)">
                                      <p:cBhvr>
                                        <p:cTn id="2487" dur="1000"/>
                                        <p:tgtEl>
                                          <p:spTgt spid="1542"/>
                                        </p:tgtEl>
                                      </p:cBhvr>
                                    </p:animEffect>
                                  </p:childTnLst>
                                </p:cTn>
                              </p:par>
                              <p:par>
                                <p:cTn id="2488" presetID="21" presetClass="entr" presetSubtype="1" repeatCount="0" fill="hold" nodeType="withEffect">
                                  <p:stCondLst>
                                    <p:cond delay="0"/>
                                  </p:stCondLst>
                                  <p:childTnLst>
                                    <p:set>
                                      <p:cBhvr>
                                        <p:cTn id="2489" dur="1" fill="hold">
                                          <p:stCondLst>
                                            <p:cond delay="0"/>
                                          </p:stCondLst>
                                        </p:cTn>
                                        <p:tgtEl>
                                          <p:spTgt spid="1543"/>
                                        </p:tgtEl>
                                        <p:attrNameLst>
                                          <p:attrName>style.visibility</p:attrName>
                                        </p:attrNameLst>
                                      </p:cBhvr>
                                      <p:to>
                                        <p:strVal val="visible"/>
                                      </p:to>
                                    </p:set>
                                    <p:animEffect transition="in" filter="wheel(1)">
                                      <p:cBhvr>
                                        <p:cTn id="2490" dur="1000"/>
                                        <p:tgtEl>
                                          <p:spTgt spid="1543"/>
                                        </p:tgtEl>
                                      </p:cBhvr>
                                    </p:animEffect>
                                  </p:childTnLst>
                                </p:cTn>
                              </p:par>
                              <p:par>
                                <p:cTn id="2491" presetID="21" presetClass="entr" presetSubtype="1" repeatCount="0" fill="hold" nodeType="withEffect">
                                  <p:stCondLst>
                                    <p:cond delay="0"/>
                                  </p:stCondLst>
                                  <p:childTnLst>
                                    <p:set>
                                      <p:cBhvr>
                                        <p:cTn id="2492" dur="1" fill="hold">
                                          <p:stCondLst>
                                            <p:cond delay="0"/>
                                          </p:stCondLst>
                                        </p:cTn>
                                        <p:tgtEl>
                                          <p:spTgt spid="1544"/>
                                        </p:tgtEl>
                                        <p:attrNameLst>
                                          <p:attrName>style.visibility</p:attrName>
                                        </p:attrNameLst>
                                      </p:cBhvr>
                                      <p:to>
                                        <p:strVal val="visible"/>
                                      </p:to>
                                    </p:set>
                                    <p:animEffect transition="in" filter="wheel(1)">
                                      <p:cBhvr>
                                        <p:cTn id="2493" dur="1000"/>
                                        <p:tgtEl>
                                          <p:spTgt spid="1544"/>
                                        </p:tgtEl>
                                      </p:cBhvr>
                                    </p:animEffect>
                                  </p:childTnLst>
                                </p:cTn>
                              </p:par>
                              <p:par>
                                <p:cTn id="2494" presetID="21" presetClass="entr" presetSubtype="1" repeatCount="0" fill="hold" nodeType="withEffect">
                                  <p:stCondLst>
                                    <p:cond delay="0"/>
                                  </p:stCondLst>
                                  <p:childTnLst>
                                    <p:set>
                                      <p:cBhvr>
                                        <p:cTn id="2495" dur="1" fill="hold">
                                          <p:stCondLst>
                                            <p:cond delay="0"/>
                                          </p:stCondLst>
                                        </p:cTn>
                                        <p:tgtEl>
                                          <p:spTgt spid="1545"/>
                                        </p:tgtEl>
                                        <p:attrNameLst>
                                          <p:attrName>style.visibility</p:attrName>
                                        </p:attrNameLst>
                                      </p:cBhvr>
                                      <p:to>
                                        <p:strVal val="visible"/>
                                      </p:to>
                                    </p:set>
                                    <p:animEffect transition="in" filter="wheel(1)">
                                      <p:cBhvr>
                                        <p:cTn id="2496" dur="1000"/>
                                        <p:tgtEl>
                                          <p:spTgt spid="1545"/>
                                        </p:tgtEl>
                                      </p:cBhvr>
                                    </p:animEffect>
                                  </p:childTnLst>
                                </p:cTn>
                              </p:par>
                              <p:par>
                                <p:cTn id="2497" presetID="21" presetClass="entr" presetSubtype="1" repeatCount="0" fill="hold" nodeType="withEffect">
                                  <p:stCondLst>
                                    <p:cond delay="0"/>
                                  </p:stCondLst>
                                  <p:childTnLst>
                                    <p:set>
                                      <p:cBhvr>
                                        <p:cTn id="2498" dur="1" fill="hold">
                                          <p:stCondLst>
                                            <p:cond delay="0"/>
                                          </p:stCondLst>
                                        </p:cTn>
                                        <p:tgtEl>
                                          <p:spTgt spid="1535"/>
                                        </p:tgtEl>
                                        <p:attrNameLst>
                                          <p:attrName>style.visibility</p:attrName>
                                        </p:attrNameLst>
                                      </p:cBhvr>
                                      <p:to>
                                        <p:strVal val="visible"/>
                                      </p:to>
                                    </p:set>
                                    <p:animEffect transition="in" filter="wheel(1)">
                                      <p:cBhvr>
                                        <p:cTn id="2499" dur="1000"/>
                                        <p:tgtEl>
                                          <p:spTgt spid="1535"/>
                                        </p:tgtEl>
                                      </p:cBhvr>
                                    </p:animEffect>
                                  </p:childTnLst>
                                </p:cTn>
                              </p:par>
                              <p:par>
                                <p:cTn id="2500" presetID="21" presetClass="entr" presetSubtype="1" repeatCount="0" fill="hold" nodeType="withEffect">
                                  <p:stCondLst>
                                    <p:cond delay="0"/>
                                  </p:stCondLst>
                                  <p:childTnLst>
                                    <p:set>
                                      <p:cBhvr>
                                        <p:cTn id="2501" dur="1" fill="hold">
                                          <p:stCondLst>
                                            <p:cond delay="0"/>
                                          </p:stCondLst>
                                        </p:cTn>
                                        <p:tgtEl>
                                          <p:spTgt spid="1536"/>
                                        </p:tgtEl>
                                        <p:attrNameLst>
                                          <p:attrName>style.visibility</p:attrName>
                                        </p:attrNameLst>
                                      </p:cBhvr>
                                      <p:to>
                                        <p:strVal val="visible"/>
                                      </p:to>
                                    </p:set>
                                    <p:animEffect transition="in" filter="wheel(1)">
                                      <p:cBhvr>
                                        <p:cTn id="2502" dur="1000"/>
                                        <p:tgtEl>
                                          <p:spTgt spid="1536"/>
                                        </p:tgtEl>
                                      </p:cBhvr>
                                    </p:animEffect>
                                  </p:childTnLst>
                                </p:cTn>
                              </p:par>
                              <p:par>
                                <p:cTn id="2503" presetID="21" presetClass="entr" presetSubtype="1" repeatCount="0" fill="hold" nodeType="withEffect">
                                  <p:stCondLst>
                                    <p:cond delay="0"/>
                                  </p:stCondLst>
                                  <p:childTnLst>
                                    <p:set>
                                      <p:cBhvr>
                                        <p:cTn id="2504" dur="1" fill="hold">
                                          <p:stCondLst>
                                            <p:cond delay="0"/>
                                          </p:stCondLst>
                                        </p:cTn>
                                        <p:tgtEl>
                                          <p:spTgt spid="1537"/>
                                        </p:tgtEl>
                                        <p:attrNameLst>
                                          <p:attrName>style.visibility</p:attrName>
                                        </p:attrNameLst>
                                      </p:cBhvr>
                                      <p:to>
                                        <p:strVal val="visible"/>
                                      </p:to>
                                    </p:set>
                                    <p:animEffect transition="in" filter="wheel(1)">
                                      <p:cBhvr>
                                        <p:cTn id="2505" dur="1000"/>
                                        <p:tgtEl>
                                          <p:spTgt spid="1537"/>
                                        </p:tgtEl>
                                      </p:cBhvr>
                                    </p:animEffect>
                                  </p:childTnLst>
                                </p:cTn>
                              </p:par>
                              <p:par>
                                <p:cTn id="2506" presetID="21" presetClass="entr" presetSubtype="1" fill="hold" grpId="0" nodeType="withEffect">
                                  <p:stCondLst>
                                    <p:cond delay="0"/>
                                  </p:stCondLst>
                                  <p:childTnLst>
                                    <p:set>
                                      <p:cBhvr>
                                        <p:cTn id="2507" dur="1" fill="hold">
                                          <p:stCondLst>
                                            <p:cond delay="0"/>
                                          </p:stCondLst>
                                        </p:cTn>
                                        <p:tgtEl>
                                          <p:spTgt spid="1558"/>
                                        </p:tgtEl>
                                        <p:attrNameLst>
                                          <p:attrName>style.visibility</p:attrName>
                                        </p:attrNameLst>
                                      </p:cBhvr>
                                      <p:to>
                                        <p:strVal val="visible"/>
                                      </p:to>
                                    </p:set>
                                    <p:animEffect transition="in" filter="wheel(1)">
                                      <p:cBhvr>
                                        <p:cTn id="2508" dur="1000"/>
                                        <p:tgtEl>
                                          <p:spTgt spid="1558"/>
                                        </p:tgtEl>
                                      </p:cBhvr>
                                    </p:animEffect>
                                  </p:childTnLst>
                                </p:cTn>
                              </p:par>
                              <p:par>
                                <p:cTn id="2509" presetID="21" presetClass="entr" presetSubtype="1" fill="hold" grpId="0" nodeType="withEffect">
                                  <p:stCondLst>
                                    <p:cond delay="0"/>
                                  </p:stCondLst>
                                  <p:childTnLst>
                                    <p:set>
                                      <p:cBhvr>
                                        <p:cTn id="2510" dur="1" fill="hold">
                                          <p:stCondLst>
                                            <p:cond delay="0"/>
                                          </p:stCondLst>
                                        </p:cTn>
                                        <p:tgtEl>
                                          <p:spTgt spid="1563"/>
                                        </p:tgtEl>
                                        <p:attrNameLst>
                                          <p:attrName>style.visibility</p:attrName>
                                        </p:attrNameLst>
                                      </p:cBhvr>
                                      <p:to>
                                        <p:strVal val="visible"/>
                                      </p:to>
                                    </p:set>
                                    <p:animEffect transition="in" filter="wheel(1)">
                                      <p:cBhvr>
                                        <p:cTn id="2511" dur="1000"/>
                                        <p:tgtEl>
                                          <p:spTgt spid="1563"/>
                                        </p:tgtEl>
                                      </p:cBhvr>
                                    </p:animEffect>
                                  </p:childTnLst>
                                </p:cTn>
                              </p:par>
                              <p:par>
                                <p:cTn id="2512" presetID="21" presetClass="entr" presetSubtype="1" fill="hold" grpId="0" nodeType="withEffect">
                                  <p:stCondLst>
                                    <p:cond delay="0"/>
                                  </p:stCondLst>
                                  <p:childTnLst>
                                    <p:set>
                                      <p:cBhvr>
                                        <p:cTn id="2513" dur="1" fill="hold">
                                          <p:stCondLst>
                                            <p:cond delay="0"/>
                                          </p:stCondLst>
                                        </p:cTn>
                                        <p:tgtEl>
                                          <p:spTgt spid="1565"/>
                                        </p:tgtEl>
                                        <p:attrNameLst>
                                          <p:attrName>style.visibility</p:attrName>
                                        </p:attrNameLst>
                                      </p:cBhvr>
                                      <p:to>
                                        <p:strVal val="visible"/>
                                      </p:to>
                                    </p:set>
                                    <p:animEffect transition="in" filter="wheel(1)">
                                      <p:cBhvr>
                                        <p:cTn id="2514" dur="1000"/>
                                        <p:tgtEl>
                                          <p:spTgt spid="1565"/>
                                        </p:tgtEl>
                                      </p:cBhvr>
                                    </p:animEffect>
                                  </p:childTnLst>
                                </p:cTn>
                              </p:par>
                              <p:par>
                                <p:cTn id="2515" presetID="21" presetClass="entr" presetSubtype="1" fill="hold" grpId="0" nodeType="withEffect">
                                  <p:stCondLst>
                                    <p:cond delay="0"/>
                                  </p:stCondLst>
                                  <p:childTnLst>
                                    <p:set>
                                      <p:cBhvr>
                                        <p:cTn id="2516" dur="1" fill="hold">
                                          <p:stCondLst>
                                            <p:cond delay="0"/>
                                          </p:stCondLst>
                                        </p:cTn>
                                        <p:tgtEl>
                                          <p:spTgt spid="1564"/>
                                        </p:tgtEl>
                                        <p:attrNameLst>
                                          <p:attrName>style.visibility</p:attrName>
                                        </p:attrNameLst>
                                      </p:cBhvr>
                                      <p:to>
                                        <p:strVal val="visible"/>
                                      </p:to>
                                    </p:set>
                                    <p:animEffect transition="in" filter="wheel(1)">
                                      <p:cBhvr>
                                        <p:cTn id="2517" dur="1000"/>
                                        <p:tgtEl>
                                          <p:spTgt spid="1564"/>
                                        </p:tgtEl>
                                      </p:cBhvr>
                                    </p:animEffect>
                                  </p:childTnLst>
                                </p:cTn>
                              </p:par>
                              <p:par>
                                <p:cTn id="2518" presetID="21" presetClass="entr" presetSubtype="1" fill="hold" grpId="0" nodeType="withEffect">
                                  <p:stCondLst>
                                    <p:cond delay="0"/>
                                  </p:stCondLst>
                                  <p:childTnLst>
                                    <p:set>
                                      <p:cBhvr>
                                        <p:cTn id="2519" dur="1" fill="hold">
                                          <p:stCondLst>
                                            <p:cond delay="0"/>
                                          </p:stCondLst>
                                        </p:cTn>
                                        <p:tgtEl>
                                          <p:spTgt spid="1566"/>
                                        </p:tgtEl>
                                        <p:attrNameLst>
                                          <p:attrName>style.visibility</p:attrName>
                                        </p:attrNameLst>
                                      </p:cBhvr>
                                      <p:to>
                                        <p:strVal val="visible"/>
                                      </p:to>
                                    </p:set>
                                    <p:animEffect transition="in" filter="wheel(1)">
                                      <p:cBhvr>
                                        <p:cTn id="2520" dur="1000"/>
                                        <p:tgtEl>
                                          <p:spTgt spid="1566"/>
                                        </p:tgtEl>
                                      </p:cBhvr>
                                    </p:animEffect>
                                  </p:childTnLst>
                                </p:cTn>
                              </p:par>
                              <p:par>
                                <p:cTn id="2521" presetID="21" presetClass="entr" presetSubtype="1" fill="hold" grpId="0" nodeType="withEffect">
                                  <p:stCondLst>
                                    <p:cond delay="0"/>
                                  </p:stCondLst>
                                  <p:childTnLst>
                                    <p:set>
                                      <p:cBhvr>
                                        <p:cTn id="2522" dur="1" fill="hold">
                                          <p:stCondLst>
                                            <p:cond delay="0"/>
                                          </p:stCondLst>
                                        </p:cTn>
                                        <p:tgtEl>
                                          <p:spTgt spid="1567"/>
                                        </p:tgtEl>
                                        <p:attrNameLst>
                                          <p:attrName>style.visibility</p:attrName>
                                        </p:attrNameLst>
                                      </p:cBhvr>
                                      <p:to>
                                        <p:strVal val="visible"/>
                                      </p:to>
                                    </p:set>
                                    <p:animEffect transition="in" filter="wheel(1)">
                                      <p:cBhvr>
                                        <p:cTn id="2523" dur="1000"/>
                                        <p:tgtEl>
                                          <p:spTgt spid="1567"/>
                                        </p:tgtEl>
                                      </p:cBhvr>
                                    </p:animEffect>
                                  </p:childTnLst>
                                </p:cTn>
                              </p:par>
                              <p:par>
                                <p:cTn id="2524" presetID="21" presetClass="entr" presetSubtype="1" fill="hold" grpId="0" nodeType="withEffect">
                                  <p:stCondLst>
                                    <p:cond delay="0"/>
                                  </p:stCondLst>
                                  <p:childTnLst>
                                    <p:set>
                                      <p:cBhvr>
                                        <p:cTn id="2525" dur="1" fill="hold">
                                          <p:stCondLst>
                                            <p:cond delay="0"/>
                                          </p:stCondLst>
                                        </p:cTn>
                                        <p:tgtEl>
                                          <p:spTgt spid="1568"/>
                                        </p:tgtEl>
                                        <p:attrNameLst>
                                          <p:attrName>style.visibility</p:attrName>
                                        </p:attrNameLst>
                                      </p:cBhvr>
                                      <p:to>
                                        <p:strVal val="visible"/>
                                      </p:to>
                                    </p:set>
                                    <p:animEffect transition="in" filter="wheel(1)">
                                      <p:cBhvr>
                                        <p:cTn id="2526" dur="1000"/>
                                        <p:tgtEl>
                                          <p:spTgt spid="1568"/>
                                        </p:tgtEl>
                                      </p:cBhvr>
                                    </p:animEffect>
                                  </p:childTnLst>
                                </p:cTn>
                              </p:par>
                              <p:par>
                                <p:cTn id="2527" presetID="21" presetClass="entr" presetSubtype="1" fill="hold" grpId="0" nodeType="withEffect">
                                  <p:stCondLst>
                                    <p:cond delay="0"/>
                                  </p:stCondLst>
                                  <p:childTnLst>
                                    <p:set>
                                      <p:cBhvr>
                                        <p:cTn id="2528" dur="1" fill="hold">
                                          <p:stCondLst>
                                            <p:cond delay="0"/>
                                          </p:stCondLst>
                                        </p:cTn>
                                        <p:tgtEl>
                                          <p:spTgt spid="1562"/>
                                        </p:tgtEl>
                                        <p:attrNameLst>
                                          <p:attrName>style.visibility</p:attrName>
                                        </p:attrNameLst>
                                      </p:cBhvr>
                                      <p:to>
                                        <p:strVal val="visible"/>
                                      </p:to>
                                    </p:set>
                                    <p:animEffect transition="in" filter="wheel(1)">
                                      <p:cBhvr>
                                        <p:cTn id="2529" dur="1000"/>
                                        <p:tgtEl>
                                          <p:spTgt spid="1562"/>
                                        </p:tgtEl>
                                      </p:cBhvr>
                                    </p:animEffect>
                                  </p:childTnLst>
                                </p:cTn>
                              </p:par>
                              <p:par>
                                <p:cTn id="2530" presetID="21" presetClass="entr" presetSubtype="1" fill="hold" grpId="0" nodeType="withEffect">
                                  <p:stCondLst>
                                    <p:cond delay="0"/>
                                  </p:stCondLst>
                                  <p:childTnLst>
                                    <p:set>
                                      <p:cBhvr>
                                        <p:cTn id="2531" dur="1" fill="hold">
                                          <p:stCondLst>
                                            <p:cond delay="0"/>
                                          </p:stCondLst>
                                        </p:cTn>
                                        <p:tgtEl>
                                          <p:spTgt spid="1561"/>
                                        </p:tgtEl>
                                        <p:attrNameLst>
                                          <p:attrName>style.visibility</p:attrName>
                                        </p:attrNameLst>
                                      </p:cBhvr>
                                      <p:to>
                                        <p:strVal val="visible"/>
                                      </p:to>
                                    </p:set>
                                    <p:animEffect transition="in" filter="wheel(1)">
                                      <p:cBhvr>
                                        <p:cTn id="2532" dur="1000"/>
                                        <p:tgtEl>
                                          <p:spTgt spid="1561"/>
                                        </p:tgtEl>
                                      </p:cBhvr>
                                    </p:animEffect>
                                  </p:childTnLst>
                                </p:cTn>
                              </p:par>
                              <p:par>
                                <p:cTn id="2533" presetID="21" presetClass="entr" presetSubtype="1" fill="hold" grpId="0" nodeType="withEffect">
                                  <p:stCondLst>
                                    <p:cond delay="0"/>
                                  </p:stCondLst>
                                  <p:childTnLst>
                                    <p:set>
                                      <p:cBhvr>
                                        <p:cTn id="2534" dur="1" fill="hold">
                                          <p:stCondLst>
                                            <p:cond delay="0"/>
                                          </p:stCondLst>
                                        </p:cTn>
                                        <p:tgtEl>
                                          <p:spTgt spid="1569"/>
                                        </p:tgtEl>
                                        <p:attrNameLst>
                                          <p:attrName>style.visibility</p:attrName>
                                        </p:attrNameLst>
                                      </p:cBhvr>
                                      <p:to>
                                        <p:strVal val="visible"/>
                                      </p:to>
                                    </p:set>
                                    <p:animEffect transition="in" filter="wheel(1)">
                                      <p:cBhvr>
                                        <p:cTn id="2535" dur="1000"/>
                                        <p:tgtEl>
                                          <p:spTgt spid="1569"/>
                                        </p:tgtEl>
                                      </p:cBhvr>
                                    </p:animEffect>
                                  </p:childTnLst>
                                </p:cTn>
                              </p:par>
                              <p:par>
                                <p:cTn id="2536" presetID="21" presetClass="entr" presetSubtype="1" fill="hold" grpId="0" nodeType="withEffect">
                                  <p:stCondLst>
                                    <p:cond delay="0"/>
                                  </p:stCondLst>
                                  <p:childTnLst>
                                    <p:set>
                                      <p:cBhvr>
                                        <p:cTn id="2537" dur="1" fill="hold">
                                          <p:stCondLst>
                                            <p:cond delay="0"/>
                                          </p:stCondLst>
                                        </p:cTn>
                                        <p:tgtEl>
                                          <p:spTgt spid="1560"/>
                                        </p:tgtEl>
                                        <p:attrNameLst>
                                          <p:attrName>style.visibility</p:attrName>
                                        </p:attrNameLst>
                                      </p:cBhvr>
                                      <p:to>
                                        <p:strVal val="visible"/>
                                      </p:to>
                                    </p:set>
                                    <p:animEffect transition="in" filter="wheel(1)">
                                      <p:cBhvr>
                                        <p:cTn id="2538" dur="1000"/>
                                        <p:tgtEl>
                                          <p:spTgt spid="1560"/>
                                        </p:tgtEl>
                                      </p:cBhvr>
                                    </p:animEffect>
                                  </p:childTnLst>
                                </p:cTn>
                              </p:par>
                              <p:par>
                                <p:cTn id="2539" presetID="21" presetClass="entr" presetSubtype="1" fill="hold" grpId="0" nodeType="withEffect">
                                  <p:stCondLst>
                                    <p:cond delay="0"/>
                                  </p:stCondLst>
                                  <p:childTnLst>
                                    <p:set>
                                      <p:cBhvr>
                                        <p:cTn id="2540" dur="1" fill="hold">
                                          <p:stCondLst>
                                            <p:cond delay="0"/>
                                          </p:stCondLst>
                                        </p:cTn>
                                        <p:tgtEl>
                                          <p:spTgt spid="1559"/>
                                        </p:tgtEl>
                                        <p:attrNameLst>
                                          <p:attrName>style.visibility</p:attrName>
                                        </p:attrNameLst>
                                      </p:cBhvr>
                                      <p:to>
                                        <p:strVal val="visible"/>
                                      </p:to>
                                    </p:set>
                                    <p:animEffect transition="in" filter="wheel(1)">
                                      <p:cBhvr>
                                        <p:cTn id="2541" dur="1000"/>
                                        <p:tgtEl>
                                          <p:spTgt spid="1559"/>
                                        </p:tgtEl>
                                      </p:cBhvr>
                                    </p:animEffect>
                                  </p:childTnLst>
                                </p:cTn>
                              </p:par>
                            </p:childTnLst>
                          </p:cTn>
                        </p:par>
                        <p:par>
                          <p:cTn id="2542" fill="hold">
                            <p:stCondLst>
                              <p:cond delay="79500"/>
                            </p:stCondLst>
                            <p:childTnLst>
                              <p:par>
                                <p:cTn id="2543" presetID="1" presetClass="exit" presetSubtype="0" fill="hold" nodeType="afterEffect">
                                  <p:stCondLst>
                                    <p:cond delay="1000"/>
                                  </p:stCondLst>
                                  <p:childTnLst>
                                    <p:set>
                                      <p:cBhvr>
                                        <p:cTn id="2544" dur="1" fill="hold">
                                          <p:stCondLst>
                                            <p:cond delay="0"/>
                                          </p:stCondLst>
                                        </p:cTn>
                                        <p:tgtEl>
                                          <p:spTgt spid="1534"/>
                                        </p:tgtEl>
                                        <p:attrNameLst>
                                          <p:attrName>style.visibility</p:attrName>
                                        </p:attrNameLst>
                                      </p:cBhvr>
                                      <p:to>
                                        <p:strVal val="hidden"/>
                                      </p:to>
                                    </p:set>
                                  </p:childTnLst>
                                </p:cTn>
                              </p:par>
                              <p:par>
                                <p:cTn id="2545" presetID="1" presetClass="exit" presetSubtype="0" fill="hold" nodeType="withEffect">
                                  <p:stCondLst>
                                    <p:cond delay="1000"/>
                                  </p:stCondLst>
                                  <p:childTnLst>
                                    <p:set>
                                      <p:cBhvr>
                                        <p:cTn id="2546" dur="1" fill="hold">
                                          <p:stCondLst>
                                            <p:cond delay="0"/>
                                          </p:stCondLst>
                                        </p:cTn>
                                        <p:tgtEl>
                                          <p:spTgt spid="1538"/>
                                        </p:tgtEl>
                                        <p:attrNameLst>
                                          <p:attrName>style.visibility</p:attrName>
                                        </p:attrNameLst>
                                      </p:cBhvr>
                                      <p:to>
                                        <p:strVal val="hidden"/>
                                      </p:to>
                                    </p:set>
                                  </p:childTnLst>
                                </p:cTn>
                              </p:par>
                              <p:par>
                                <p:cTn id="2547" presetID="1" presetClass="exit" presetSubtype="0" fill="hold" nodeType="withEffect">
                                  <p:stCondLst>
                                    <p:cond delay="1000"/>
                                  </p:stCondLst>
                                  <p:childTnLst>
                                    <p:set>
                                      <p:cBhvr>
                                        <p:cTn id="2548" dur="1" fill="hold">
                                          <p:stCondLst>
                                            <p:cond delay="0"/>
                                          </p:stCondLst>
                                        </p:cTn>
                                        <p:tgtEl>
                                          <p:spTgt spid="1539"/>
                                        </p:tgtEl>
                                        <p:attrNameLst>
                                          <p:attrName>style.visibility</p:attrName>
                                        </p:attrNameLst>
                                      </p:cBhvr>
                                      <p:to>
                                        <p:strVal val="hidden"/>
                                      </p:to>
                                    </p:set>
                                  </p:childTnLst>
                                </p:cTn>
                              </p:par>
                              <p:par>
                                <p:cTn id="2549" presetID="1" presetClass="exit" presetSubtype="0" fill="hold" nodeType="withEffect">
                                  <p:stCondLst>
                                    <p:cond delay="1000"/>
                                  </p:stCondLst>
                                  <p:childTnLst>
                                    <p:set>
                                      <p:cBhvr>
                                        <p:cTn id="2550" dur="1" fill="hold">
                                          <p:stCondLst>
                                            <p:cond delay="0"/>
                                          </p:stCondLst>
                                        </p:cTn>
                                        <p:tgtEl>
                                          <p:spTgt spid="1540"/>
                                        </p:tgtEl>
                                        <p:attrNameLst>
                                          <p:attrName>style.visibility</p:attrName>
                                        </p:attrNameLst>
                                      </p:cBhvr>
                                      <p:to>
                                        <p:strVal val="hidden"/>
                                      </p:to>
                                    </p:set>
                                  </p:childTnLst>
                                </p:cTn>
                              </p:par>
                              <p:par>
                                <p:cTn id="2551" presetID="1" presetClass="exit" presetSubtype="0" fill="hold" nodeType="withEffect">
                                  <p:stCondLst>
                                    <p:cond delay="1000"/>
                                  </p:stCondLst>
                                  <p:childTnLst>
                                    <p:set>
                                      <p:cBhvr>
                                        <p:cTn id="2552" dur="1" fill="hold">
                                          <p:stCondLst>
                                            <p:cond delay="0"/>
                                          </p:stCondLst>
                                        </p:cTn>
                                        <p:tgtEl>
                                          <p:spTgt spid="1541"/>
                                        </p:tgtEl>
                                        <p:attrNameLst>
                                          <p:attrName>style.visibility</p:attrName>
                                        </p:attrNameLst>
                                      </p:cBhvr>
                                      <p:to>
                                        <p:strVal val="hidden"/>
                                      </p:to>
                                    </p:set>
                                  </p:childTnLst>
                                </p:cTn>
                              </p:par>
                              <p:par>
                                <p:cTn id="2553" presetID="1" presetClass="exit" presetSubtype="0" fill="hold" nodeType="withEffect">
                                  <p:stCondLst>
                                    <p:cond delay="1000"/>
                                  </p:stCondLst>
                                  <p:childTnLst>
                                    <p:set>
                                      <p:cBhvr>
                                        <p:cTn id="2554" dur="1" fill="hold">
                                          <p:stCondLst>
                                            <p:cond delay="0"/>
                                          </p:stCondLst>
                                        </p:cTn>
                                        <p:tgtEl>
                                          <p:spTgt spid="1542"/>
                                        </p:tgtEl>
                                        <p:attrNameLst>
                                          <p:attrName>style.visibility</p:attrName>
                                        </p:attrNameLst>
                                      </p:cBhvr>
                                      <p:to>
                                        <p:strVal val="hidden"/>
                                      </p:to>
                                    </p:set>
                                  </p:childTnLst>
                                </p:cTn>
                              </p:par>
                              <p:par>
                                <p:cTn id="2555" presetID="1" presetClass="exit" presetSubtype="0" fill="hold" nodeType="withEffect">
                                  <p:stCondLst>
                                    <p:cond delay="1000"/>
                                  </p:stCondLst>
                                  <p:childTnLst>
                                    <p:set>
                                      <p:cBhvr>
                                        <p:cTn id="2556" dur="1" fill="hold">
                                          <p:stCondLst>
                                            <p:cond delay="0"/>
                                          </p:stCondLst>
                                        </p:cTn>
                                        <p:tgtEl>
                                          <p:spTgt spid="1543"/>
                                        </p:tgtEl>
                                        <p:attrNameLst>
                                          <p:attrName>style.visibility</p:attrName>
                                        </p:attrNameLst>
                                      </p:cBhvr>
                                      <p:to>
                                        <p:strVal val="hidden"/>
                                      </p:to>
                                    </p:set>
                                  </p:childTnLst>
                                </p:cTn>
                              </p:par>
                              <p:par>
                                <p:cTn id="2557" presetID="1" presetClass="exit" presetSubtype="0" fill="hold" nodeType="withEffect">
                                  <p:stCondLst>
                                    <p:cond delay="1000"/>
                                  </p:stCondLst>
                                  <p:childTnLst>
                                    <p:set>
                                      <p:cBhvr>
                                        <p:cTn id="2558" dur="1" fill="hold">
                                          <p:stCondLst>
                                            <p:cond delay="0"/>
                                          </p:stCondLst>
                                        </p:cTn>
                                        <p:tgtEl>
                                          <p:spTgt spid="1544"/>
                                        </p:tgtEl>
                                        <p:attrNameLst>
                                          <p:attrName>style.visibility</p:attrName>
                                        </p:attrNameLst>
                                      </p:cBhvr>
                                      <p:to>
                                        <p:strVal val="hidden"/>
                                      </p:to>
                                    </p:set>
                                  </p:childTnLst>
                                </p:cTn>
                              </p:par>
                              <p:par>
                                <p:cTn id="2559" presetID="1" presetClass="exit" presetSubtype="0" fill="hold" nodeType="withEffect">
                                  <p:stCondLst>
                                    <p:cond delay="1000"/>
                                  </p:stCondLst>
                                  <p:childTnLst>
                                    <p:set>
                                      <p:cBhvr>
                                        <p:cTn id="2560" dur="1" fill="hold">
                                          <p:stCondLst>
                                            <p:cond delay="0"/>
                                          </p:stCondLst>
                                        </p:cTn>
                                        <p:tgtEl>
                                          <p:spTgt spid="1545"/>
                                        </p:tgtEl>
                                        <p:attrNameLst>
                                          <p:attrName>style.visibility</p:attrName>
                                        </p:attrNameLst>
                                      </p:cBhvr>
                                      <p:to>
                                        <p:strVal val="hidden"/>
                                      </p:to>
                                    </p:set>
                                  </p:childTnLst>
                                </p:cTn>
                              </p:par>
                              <p:par>
                                <p:cTn id="2561" presetID="1" presetClass="exit" presetSubtype="0" fill="hold" nodeType="withEffect">
                                  <p:stCondLst>
                                    <p:cond delay="1000"/>
                                  </p:stCondLst>
                                  <p:childTnLst>
                                    <p:set>
                                      <p:cBhvr>
                                        <p:cTn id="2562" dur="1" fill="hold">
                                          <p:stCondLst>
                                            <p:cond delay="0"/>
                                          </p:stCondLst>
                                        </p:cTn>
                                        <p:tgtEl>
                                          <p:spTgt spid="1535"/>
                                        </p:tgtEl>
                                        <p:attrNameLst>
                                          <p:attrName>style.visibility</p:attrName>
                                        </p:attrNameLst>
                                      </p:cBhvr>
                                      <p:to>
                                        <p:strVal val="hidden"/>
                                      </p:to>
                                    </p:set>
                                  </p:childTnLst>
                                </p:cTn>
                              </p:par>
                              <p:par>
                                <p:cTn id="2563" presetID="1" presetClass="exit" presetSubtype="0" fill="hold" nodeType="withEffect">
                                  <p:stCondLst>
                                    <p:cond delay="1000"/>
                                  </p:stCondLst>
                                  <p:childTnLst>
                                    <p:set>
                                      <p:cBhvr>
                                        <p:cTn id="2564" dur="1" fill="hold">
                                          <p:stCondLst>
                                            <p:cond delay="0"/>
                                          </p:stCondLst>
                                        </p:cTn>
                                        <p:tgtEl>
                                          <p:spTgt spid="1536"/>
                                        </p:tgtEl>
                                        <p:attrNameLst>
                                          <p:attrName>style.visibility</p:attrName>
                                        </p:attrNameLst>
                                      </p:cBhvr>
                                      <p:to>
                                        <p:strVal val="hidden"/>
                                      </p:to>
                                    </p:set>
                                  </p:childTnLst>
                                </p:cTn>
                              </p:par>
                              <p:par>
                                <p:cTn id="2565" presetID="1" presetClass="exit" presetSubtype="0" fill="hold" nodeType="withEffect">
                                  <p:stCondLst>
                                    <p:cond delay="1000"/>
                                  </p:stCondLst>
                                  <p:childTnLst>
                                    <p:set>
                                      <p:cBhvr>
                                        <p:cTn id="2566" dur="1" fill="hold">
                                          <p:stCondLst>
                                            <p:cond delay="0"/>
                                          </p:stCondLst>
                                        </p:cTn>
                                        <p:tgtEl>
                                          <p:spTgt spid="1537"/>
                                        </p:tgtEl>
                                        <p:attrNameLst>
                                          <p:attrName>style.visibility</p:attrName>
                                        </p:attrNameLst>
                                      </p:cBhvr>
                                      <p:to>
                                        <p:strVal val="hidden"/>
                                      </p:to>
                                    </p:set>
                                  </p:childTnLst>
                                </p:cTn>
                              </p:par>
                              <p:par>
                                <p:cTn id="2567" presetID="1" presetClass="exit" presetSubtype="0" fill="hold" grpId="1" nodeType="withEffect">
                                  <p:stCondLst>
                                    <p:cond delay="1000"/>
                                  </p:stCondLst>
                                  <p:childTnLst>
                                    <p:set>
                                      <p:cBhvr>
                                        <p:cTn id="2568" dur="1" fill="hold">
                                          <p:stCondLst>
                                            <p:cond delay="0"/>
                                          </p:stCondLst>
                                        </p:cTn>
                                        <p:tgtEl>
                                          <p:spTgt spid="1558"/>
                                        </p:tgtEl>
                                        <p:attrNameLst>
                                          <p:attrName>style.visibility</p:attrName>
                                        </p:attrNameLst>
                                      </p:cBhvr>
                                      <p:to>
                                        <p:strVal val="hidden"/>
                                      </p:to>
                                    </p:set>
                                  </p:childTnLst>
                                </p:cTn>
                              </p:par>
                              <p:par>
                                <p:cTn id="2569" presetID="1" presetClass="exit" presetSubtype="0" fill="hold" grpId="1" nodeType="withEffect">
                                  <p:stCondLst>
                                    <p:cond delay="1000"/>
                                  </p:stCondLst>
                                  <p:childTnLst>
                                    <p:set>
                                      <p:cBhvr>
                                        <p:cTn id="2570" dur="1" fill="hold">
                                          <p:stCondLst>
                                            <p:cond delay="0"/>
                                          </p:stCondLst>
                                        </p:cTn>
                                        <p:tgtEl>
                                          <p:spTgt spid="1563"/>
                                        </p:tgtEl>
                                        <p:attrNameLst>
                                          <p:attrName>style.visibility</p:attrName>
                                        </p:attrNameLst>
                                      </p:cBhvr>
                                      <p:to>
                                        <p:strVal val="hidden"/>
                                      </p:to>
                                    </p:set>
                                  </p:childTnLst>
                                </p:cTn>
                              </p:par>
                              <p:par>
                                <p:cTn id="2571" presetID="1" presetClass="exit" presetSubtype="0" fill="hold" grpId="1" nodeType="withEffect">
                                  <p:stCondLst>
                                    <p:cond delay="1000"/>
                                  </p:stCondLst>
                                  <p:childTnLst>
                                    <p:set>
                                      <p:cBhvr>
                                        <p:cTn id="2572" dur="1" fill="hold">
                                          <p:stCondLst>
                                            <p:cond delay="0"/>
                                          </p:stCondLst>
                                        </p:cTn>
                                        <p:tgtEl>
                                          <p:spTgt spid="1565"/>
                                        </p:tgtEl>
                                        <p:attrNameLst>
                                          <p:attrName>style.visibility</p:attrName>
                                        </p:attrNameLst>
                                      </p:cBhvr>
                                      <p:to>
                                        <p:strVal val="hidden"/>
                                      </p:to>
                                    </p:set>
                                  </p:childTnLst>
                                </p:cTn>
                              </p:par>
                              <p:par>
                                <p:cTn id="2573" presetID="1" presetClass="exit" presetSubtype="0" fill="hold" grpId="1" nodeType="withEffect">
                                  <p:stCondLst>
                                    <p:cond delay="1000"/>
                                  </p:stCondLst>
                                  <p:childTnLst>
                                    <p:set>
                                      <p:cBhvr>
                                        <p:cTn id="2574" dur="1" fill="hold">
                                          <p:stCondLst>
                                            <p:cond delay="0"/>
                                          </p:stCondLst>
                                        </p:cTn>
                                        <p:tgtEl>
                                          <p:spTgt spid="1564"/>
                                        </p:tgtEl>
                                        <p:attrNameLst>
                                          <p:attrName>style.visibility</p:attrName>
                                        </p:attrNameLst>
                                      </p:cBhvr>
                                      <p:to>
                                        <p:strVal val="hidden"/>
                                      </p:to>
                                    </p:set>
                                  </p:childTnLst>
                                </p:cTn>
                              </p:par>
                              <p:par>
                                <p:cTn id="2575" presetID="1" presetClass="exit" presetSubtype="0" fill="hold" grpId="1" nodeType="withEffect">
                                  <p:stCondLst>
                                    <p:cond delay="1000"/>
                                  </p:stCondLst>
                                  <p:childTnLst>
                                    <p:set>
                                      <p:cBhvr>
                                        <p:cTn id="2576" dur="1" fill="hold">
                                          <p:stCondLst>
                                            <p:cond delay="0"/>
                                          </p:stCondLst>
                                        </p:cTn>
                                        <p:tgtEl>
                                          <p:spTgt spid="1566"/>
                                        </p:tgtEl>
                                        <p:attrNameLst>
                                          <p:attrName>style.visibility</p:attrName>
                                        </p:attrNameLst>
                                      </p:cBhvr>
                                      <p:to>
                                        <p:strVal val="hidden"/>
                                      </p:to>
                                    </p:set>
                                  </p:childTnLst>
                                </p:cTn>
                              </p:par>
                              <p:par>
                                <p:cTn id="2577" presetID="1" presetClass="exit" presetSubtype="0" fill="hold" grpId="1" nodeType="withEffect">
                                  <p:stCondLst>
                                    <p:cond delay="1000"/>
                                  </p:stCondLst>
                                  <p:childTnLst>
                                    <p:set>
                                      <p:cBhvr>
                                        <p:cTn id="2578" dur="1" fill="hold">
                                          <p:stCondLst>
                                            <p:cond delay="0"/>
                                          </p:stCondLst>
                                        </p:cTn>
                                        <p:tgtEl>
                                          <p:spTgt spid="1567"/>
                                        </p:tgtEl>
                                        <p:attrNameLst>
                                          <p:attrName>style.visibility</p:attrName>
                                        </p:attrNameLst>
                                      </p:cBhvr>
                                      <p:to>
                                        <p:strVal val="hidden"/>
                                      </p:to>
                                    </p:set>
                                  </p:childTnLst>
                                </p:cTn>
                              </p:par>
                              <p:par>
                                <p:cTn id="2579" presetID="1" presetClass="exit" presetSubtype="0" fill="hold" grpId="1" nodeType="withEffect">
                                  <p:stCondLst>
                                    <p:cond delay="1000"/>
                                  </p:stCondLst>
                                  <p:childTnLst>
                                    <p:set>
                                      <p:cBhvr>
                                        <p:cTn id="2580" dur="1" fill="hold">
                                          <p:stCondLst>
                                            <p:cond delay="0"/>
                                          </p:stCondLst>
                                        </p:cTn>
                                        <p:tgtEl>
                                          <p:spTgt spid="1568"/>
                                        </p:tgtEl>
                                        <p:attrNameLst>
                                          <p:attrName>style.visibility</p:attrName>
                                        </p:attrNameLst>
                                      </p:cBhvr>
                                      <p:to>
                                        <p:strVal val="hidden"/>
                                      </p:to>
                                    </p:set>
                                  </p:childTnLst>
                                </p:cTn>
                              </p:par>
                              <p:par>
                                <p:cTn id="2581" presetID="1" presetClass="exit" presetSubtype="0" fill="hold" grpId="1" nodeType="withEffect">
                                  <p:stCondLst>
                                    <p:cond delay="1000"/>
                                  </p:stCondLst>
                                  <p:childTnLst>
                                    <p:set>
                                      <p:cBhvr>
                                        <p:cTn id="2582" dur="1" fill="hold">
                                          <p:stCondLst>
                                            <p:cond delay="0"/>
                                          </p:stCondLst>
                                        </p:cTn>
                                        <p:tgtEl>
                                          <p:spTgt spid="1562"/>
                                        </p:tgtEl>
                                        <p:attrNameLst>
                                          <p:attrName>style.visibility</p:attrName>
                                        </p:attrNameLst>
                                      </p:cBhvr>
                                      <p:to>
                                        <p:strVal val="hidden"/>
                                      </p:to>
                                    </p:set>
                                  </p:childTnLst>
                                </p:cTn>
                              </p:par>
                              <p:par>
                                <p:cTn id="2583" presetID="1" presetClass="exit" presetSubtype="0" fill="hold" grpId="1" nodeType="withEffect">
                                  <p:stCondLst>
                                    <p:cond delay="1000"/>
                                  </p:stCondLst>
                                  <p:childTnLst>
                                    <p:set>
                                      <p:cBhvr>
                                        <p:cTn id="2584" dur="1" fill="hold">
                                          <p:stCondLst>
                                            <p:cond delay="0"/>
                                          </p:stCondLst>
                                        </p:cTn>
                                        <p:tgtEl>
                                          <p:spTgt spid="1561"/>
                                        </p:tgtEl>
                                        <p:attrNameLst>
                                          <p:attrName>style.visibility</p:attrName>
                                        </p:attrNameLst>
                                      </p:cBhvr>
                                      <p:to>
                                        <p:strVal val="hidden"/>
                                      </p:to>
                                    </p:set>
                                  </p:childTnLst>
                                </p:cTn>
                              </p:par>
                              <p:par>
                                <p:cTn id="2585" presetID="1" presetClass="exit" presetSubtype="0" fill="hold" grpId="1" nodeType="withEffect">
                                  <p:stCondLst>
                                    <p:cond delay="1000"/>
                                  </p:stCondLst>
                                  <p:childTnLst>
                                    <p:set>
                                      <p:cBhvr>
                                        <p:cTn id="2586" dur="1" fill="hold">
                                          <p:stCondLst>
                                            <p:cond delay="0"/>
                                          </p:stCondLst>
                                        </p:cTn>
                                        <p:tgtEl>
                                          <p:spTgt spid="1569"/>
                                        </p:tgtEl>
                                        <p:attrNameLst>
                                          <p:attrName>style.visibility</p:attrName>
                                        </p:attrNameLst>
                                      </p:cBhvr>
                                      <p:to>
                                        <p:strVal val="hidden"/>
                                      </p:to>
                                    </p:set>
                                  </p:childTnLst>
                                </p:cTn>
                              </p:par>
                              <p:par>
                                <p:cTn id="2587" presetID="1" presetClass="exit" presetSubtype="0" fill="hold" grpId="1" nodeType="withEffect">
                                  <p:stCondLst>
                                    <p:cond delay="1000"/>
                                  </p:stCondLst>
                                  <p:childTnLst>
                                    <p:set>
                                      <p:cBhvr>
                                        <p:cTn id="2588" dur="1" fill="hold">
                                          <p:stCondLst>
                                            <p:cond delay="0"/>
                                          </p:stCondLst>
                                        </p:cTn>
                                        <p:tgtEl>
                                          <p:spTgt spid="1560"/>
                                        </p:tgtEl>
                                        <p:attrNameLst>
                                          <p:attrName>style.visibility</p:attrName>
                                        </p:attrNameLst>
                                      </p:cBhvr>
                                      <p:to>
                                        <p:strVal val="hidden"/>
                                      </p:to>
                                    </p:set>
                                  </p:childTnLst>
                                </p:cTn>
                              </p:par>
                              <p:par>
                                <p:cTn id="2589" presetID="1" presetClass="exit" presetSubtype="0" fill="hold" grpId="1" nodeType="withEffect">
                                  <p:stCondLst>
                                    <p:cond delay="1000"/>
                                  </p:stCondLst>
                                  <p:childTnLst>
                                    <p:set>
                                      <p:cBhvr>
                                        <p:cTn id="2590" dur="1" fill="hold">
                                          <p:stCondLst>
                                            <p:cond delay="0"/>
                                          </p:stCondLst>
                                        </p:cTn>
                                        <p:tgtEl>
                                          <p:spTgt spid="1559"/>
                                        </p:tgtEl>
                                        <p:attrNameLst>
                                          <p:attrName>style.visibility</p:attrName>
                                        </p:attrNameLst>
                                      </p:cBhvr>
                                      <p:to>
                                        <p:strVal val="hidden"/>
                                      </p:to>
                                    </p:set>
                                  </p:childTnLst>
                                </p:cTn>
                              </p:par>
                            </p:childTnLst>
                          </p:cTn>
                        </p:par>
                        <p:par>
                          <p:cTn id="2591" fill="hold">
                            <p:stCondLst>
                              <p:cond delay="80500"/>
                            </p:stCondLst>
                            <p:childTnLst>
                              <p:par>
                                <p:cTn id="2592" presetID="21" presetClass="entr" presetSubtype="1" fill="hold" nodeType="afterEffect">
                                  <p:stCondLst>
                                    <p:cond delay="0"/>
                                  </p:stCondLst>
                                  <p:childTnLst>
                                    <p:set>
                                      <p:cBhvr>
                                        <p:cTn id="2593" dur="1" fill="hold">
                                          <p:stCondLst>
                                            <p:cond delay="0"/>
                                          </p:stCondLst>
                                        </p:cTn>
                                        <p:tgtEl>
                                          <p:spTgt spid="1546"/>
                                        </p:tgtEl>
                                        <p:attrNameLst>
                                          <p:attrName>style.visibility</p:attrName>
                                        </p:attrNameLst>
                                      </p:cBhvr>
                                      <p:to>
                                        <p:strVal val="visible"/>
                                      </p:to>
                                    </p:set>
                                    <p:animEffect transition="in" filter="wheel(1)">
                                      <p:cBhvr>
                                        <p:cTn id="2594" dur="500"/>
                                        <p:tgtEl>
                                          <p:spTgt spid="1546"/>
                                        </p:tgtEl>
                                      </p:cBhvr>
                                    </p:animEffect>
                                  </p:childTnLst>
                                </p:cTn>
                              </p:par>
                              <p:par>
                                <p:cTn id="2595" presetID="21" presetClass="entr" presetSubtype="1" fill="hold" grpId="0" nodeType="withEffect">
                                  <p:stCondLst>
                                    <p:cond delay="0"/>
                                  </p:stCondLst>
                                  <p:childTnLst>
                                    <p:set>
                                      <p:cBhvr>
                                        <p:cTn id="2596" dur="1" fill="hold">
                                          <p:stCondLst>
                                            <p:cond delay="0"/>
                                          </p:stCondLst>
                                        </p:cTn>
                                        <p:tgtEl>
                                          <p:spTgt spid="1551"/>
                                        </p:tgtEl>
                                        <p:attrNameLst>
                                          <p:attrName>style.visibility</p:attrName>
                                        </p:attrNameLst>
                                      </p:cBhvr>
                                      <p:to>
                                        <p:strVal val="visible"/>
                                      </p:to>
                                    </p:set>
                                    <p:animEffect transition="in" filter="wheel(1)">
                                      <p:cBhvr>
                                        <p:cTn id="2597" dur="500"/>
                                        <p:tgtEl>
                                          <p:spTgt spid="1551"/>
                                        </p:tgtEl>
                                      </p:cBhvr>
                                    </p:animEffect>
                                  </p:childTnLst>
                                </p:cTn>
                              </p:par>
                              <p:par>
                                <p:cTn id="2598" presetID="21" presetClass="entr" presetSubtype="1" fill="hold" nodeType="withEffect">
                                  <p:stCondLst>
                                    <p:cond delay="0"/>
                                  </p:stCondLst>
                                  <p:childTnLst>
                                    <p:set>
                                      <p:cBhvr>
                                        <p:cTn id="2599" dur="1" fill="hold">
                                          <p:stCondLst>
                                            <p:cond delay="0"/>
                                          </p:stCondLst>
                                        </p:cTn>
                                        <p:tgtEl>
                                          <p:spTgt spid="1548"/>
                                        </p:tgtEl>
                                        <p:attrNameLst>
                                          <p:attrName>style.visibility</p:attrName>
                                        </p:attrNameLst>
                                      </p:cBhvr>
                                      <p:to>
                                        <p:strVal val="visible"/>
                                      </p:to>
                                    </p:set>
                                    <p:animEffect transition="in" filter="wheel(1)">
                                      <p:cBhvr>
                                        <p:cTn id="2600" dur="500"/>
                                        <p:tgtEl>
                                          <p:spTgt spid="1548"/>
                                        </p:tgtEl>
                                      </p:cBhvr>
                                    </p:animEffect>
                                  </p:childTnLst>
                                </p:cTn>
                              </p:par>
                              <p:par>
                                <p:cTn id="2601" presetID="3" presetClass="entr" presetSubtype="10" fill="hold" grpId="0" nodeType="withEffect">
                                  <p:stCondLst>
                                    <p:cond delay="0"/>
                                  </p:stCondLst>
                                  <p:childTnLst>
                                    <p:set>
                                      <p:cBhvr>
                                        <p:cTn id="2602" dur="1" fill="hold">
                                          <p:stCondLst>
                                            <p:cond delay="0"/>
                                          </p:stCondLst>
                                        </p:cTn>
                                        <p:tgtEl>
                                          <p:spTgt spid="1552"/>
                                        </p:tgtEl>
                                        <p:attrNameLst>
                                          <p:attrName>style.visibility</p:attrName>
                                        </p:attrNameLst>
                                      </p:cBhvr>
                                      <p:to>
                                        <p:strVal val="visible"/>
                                      </p:to>
                                    </p:set>
                                    <p:animEffect transition="in" filter="blinds(horizontal)">
                                      <p:cBhvr>
                                        <p:cTn id="2603" dur="500"/>
                                        <p:tgtEl>
                                          <p:spTgt spid="1552"/>
                                        </p:tgtEl>
                                      </p:cBhvr>
                                    </p:animEffect>
                                  </p:childTnLst>
                                </p:cTn>
                              </p:par>
                              <p:par>
                                <p:cTn id="2604" presetID="21" presetClass="entr" presetSubtype="1" fill="hold" nodeType="withEffect">
                                  <p:stCondLst>
                                    <p:cond delay="0"/>
                                  </p:stCondLst>
                                  <p:childTnLst>
                                    <p:set>
                                      <p:cBhvr>
                                        <p:cTn id="2605" dur="1" fill="hold">
                                          <p:stCondLst>
                                            <p:cond delay="0"/>
                                          </p:stCondLst>
                                        </p:cTn>
                                        <p:tgtEl>
                                          <p:spTgt spid="1547"/>
                                        </p:tgtEl>
                                        <p:attrNameLst>
                                          <p:attrName>style.visibility</p:attrName>
                                        </p:attrNameLst>
                                      </p:cBhvr>
                                      <p:to>
                                        <p:strVal val="visible"/>
                                      </p:to>
                                    </p:set>
                                    <p:animEffect transition="in" filter="wheel(1)">
                                      <p:cBhvr>
                                        <p:cTn id="2606" dur="500"/>
                                        <p:tgtEl>
                                          <p:spTgt spid="1547"/>
                                        </p:tgtEl>
                                      </p:cBhvr>
                                    </p:animEffect>
                                  </p:childTnLst>
                                </p:cTn>
                              </p:par>
                              <p:par>
                                <p:cTn id="2607" presetID="21" presetClass="entr" presetSubtype="1" fill="hold" grpId="0" nodeType="withEffect">
                                  <p:stCondLst>
                                    <p:cond delay="0"/>
                                  </p:stCondLst>
                                  <p:childTnLst>
                                    <p:set>
                                      <p:cBhvr>
                                        <p:cTn id="2608" dur="1" fill="hold">
                                          <p:stCondLst>
                                            <p:cond delay="0"/>
                                          </p:stCondLst>
                                        </p:cTn>
                                        <p:tgtEl>
                                          <p:spTgt spid="1553"/>
                                        </p:tgtEl>
                                        <p:attrNameLst>
                                          <p:attrName>style.visibility</p:attrName>
                                        </p:attrNameLst>
                                      </p:cBhvr>
                                      <p:to>
                                        <p:strVal val="visible"/>
                                      </p:to>
                                    </p:set>
                                    <p:animEffect transition="in" filter="wheel(1)">
                                      <p:cBhvr>
                                        <p:cTn id="2609" dur="500"/>
                                        <p:tgtEl>
                                          <p:spTgt spid="1553"/>
                                        </p:tgtEl>
                                      </p:cBhvr>
                                    </p:animEffect>
                                  </p:childTnLst>
                                </p:cTn>
                              </p:par>
                            </p:childTnLst>
                          </p:cTn>
                        </p:par>
                        <p:par>
                          <p:cTn id="2610" fill="hold">
                            <p:stCondLst>
                              <p:cond delay="81000"/>
                            </p:stCondLst>
                            <p:childTnLst>
                              <p:par>
                                <p:cTn id="2611" presetID="21" presetClass="entr" presetSubtype="1" fill="hold" nodeType="afterEffect">
                                  <p:stCondLst>
                                    <p:cond delay="0"/>
                                  </p:stCondLst>
                                  <p:childTnLst>
                                    <p:set>
                                      <p:cBhvr>
                                        <p:cTn id="2612" dur="1" fill="hold">
                                          <p:stCondLst>
                                            <p:cond delay="0"/>
                                          </p:stCondLst>
                                        </p:cTn>
                                        <p:tgtEl>
                                          <p:spTgt spid="1549"/>
                                        </p:tgtEl>
                                        <p:attrNameLst>
                                          <p:attrName>style.visibility</p:attrName>
                                        </p:attrNameLst>
                                      </p:cBhvr>
                                      <p:to>
                                        <p:strVal val="visible"/>
                                      </p:to>
                                    </p:set>
                                    <p:animEffect transition="in" filter="wheel(1)">
                                      <p:cBhvr>
                                        <p:cTn id="2613" dur="500"/>
                                        <p:tgtEl>
                                          <p:spTgt spid="1549"/>
                                        </p:tgtEl>
                                      </p:cBhvr>
                                    </p:animEffect>
                                  </p:childTnLst>
                                </p:cTn>
                              </p:par>
                              <p:par>
                                <p:cTn id="2614" presetID="21" presetClass="entr" presetSubtype="1" fill="hold" grpId="0" nodeType="withEffect">
                                  <p:stCondLst>
                                    <p:cond delay="0"/>
                                  </p:stCondLst>
                                  <p:childTnLst>
                                    <p:set>
                                      <p:cBhvr>
                                        <p:cTn id="2615" dur="1" fill="hold">
                                          <p:stCondLst>
                                            <p:cond delay="0"/>
                                          </p:stCondLst>
                                        </p:cTn>
                                        <p:tgtEl>
                                          <p:spTgt spid="1555"/>
                                        </p:tgtEl>
                                        <p:attrNameLst>
                                          <p:attrName>style.visibility</p:attrName>
                                        </p:attrNameLst>
                                      </p:cBhvr>
                                      <p:to>
                                        <p:strVal val="visible"/>
                                      </p:to>
                                    </p:set>
                                    <p:animEffect transition="in" filter="wheel(1)">
                                      <p:cBhvr>
                                        <p:cTn id="2616" dur="500"/>
                                        <p:tgtEl>
                                          <p:spTgt spid="1555"/>
                                        </p:tgtEl>
                                      </p:cBhvr>
                                    </p:animEffect>
                                  </p:childTnLst>
                                </p:cTn>
                              </p:par>
                              <p:par>
                                <p:cTn id="2617" presetID="21" presetClass="entr" presetSubtype="1" fill="hold" grpId="0" nodeType="withEffect">
                                  <p:stCondLst>
                                    <p:cond delay="0"/>
                                  </p:stCondLst>
                                  <p:childTnLst>
                                    <p:set>
                                      <p:cBhvr>
                                        <p:cTn id="2618" dur="1" fill="hold">
                                          <p:stCondLst>
                                            <p:cond delay="0"/>
                                          </p:stCondLst>
                                        </p:cTn>
                                        <p:tgtEl>
                                          <p:spTgt spid="1571"/>
                                        </p:tgtEl>
                                        <p:attrNameLst>
                                          <p:attrName>style.visibility</p:attrName>
                                        </p:attrNameLst>
                                      </p:cBhvr>
                                      <p:to>
                                        <p:strVal val="visible"/>
                                      </p:to>
                                    </p:set>
                                    <p:animEffect transition="in" filter="wheel(1)">
                                      <p:cBhvr>
                                        <p:cTn id="2619" dur="500"/>
                                        <p:tgtEl>
                                          <p:spTgt spid="1571"/>
                                        </p:tgtEl>
                                      </p:cBhvr>
                                    </p:animEffect>
                                  </p:childTnLst>
                                </p:cTn>
                              </p:par>
                              <p:par>
                                <p:cTn id="2620" presetID="21" presetClass="entr" presetSubtype="1" fill="hold" nodeType="withEffect">
                                  <p:stCondLst>
                                    <p:cond delay="0"/>
                                  </p:stCondLst>
                                  <p:childTnLst>
                                    <p:set>
                                      <p:cBhvr>
                                        <p:cTn id="2621" dur="1" fill="hold">
                                          <p:stCondLst>
                                            <p:cond delay="0"/>
                                          </p:stCondLst>
                                        </p:cTn>
                                        <p:tgtEl>
                                          <p:spTgt spid="1570"/>
                                        </p:tgtEl>
                                        <p:attrNameLst>
                                          <p:attrName>style.visibility</p:attrName>
                                        </p:attrNameLst>
                                      </p:cBhvr>
                                      <p:to>
                                        <p:strVal val="visible"/>
                                      </p:to>
                                    </p:set>
                                    <p:animEffect transition="in" filter="wheel(1)">
                                      <p:cBhvr>
                                        <p:cTn id="2622" dur="500"/>
                                        <p:tgtEl>
                                          <p:spTgt spid="1570"/>
                                        </p:tgtEl>
                                      </p:cBhvr>
                                    </p:animEffect>
                                  </p:childTnLst>
                                </p:cTn>
                              </p:par>
                            </p:childTnLst>
                          </p:cTn>
                        </p:par>
                        <p:par>
                          <p:cTn id="2623" fill="hold">
                            <p:stCondLst>
                              <p:cond delay="81500"/>
                            </p:stCondLst>
                            <p:childTnLst>
                              <p:par>
                                <p:cTn id="2624" presetID="3" presetClass="entr" presetSubtype="10" fill="hold" grpId="0" nodeType="afterEffect">
                                  <p:stCondLst>
                                    <p:cond delay="0"/>
                                  </p:stCondLst>
                                  <p:childTnLst>
                                    <p:set>
                                      <p:cBhvr>
                                        <p:cTn id="2625" dur="1" fill="hold">
                                          <p:stCondLst>
                                            <p:cond delay="0"/>
                                          </p:stCondLst>
                                        </p:cTn>
                                        <p:tgtEl>
                                          <p:spTgt spid="1554"/>
                                        </p:tgtEl>
                                        <p:attrNameLst>
                                          <p:attrName>style.visibility</p:attrName>
                                        </p:attrNameLst>
                                      </p:cBhvr>
                                      <p:to>
                                        <p:strVal val="visible"/>
                                      </p:to>
                                    </p:set>
                                    <p:animEffect transition="in" filter="blinds(horizontal)">
                                      <p:cBhvr>
                                        <p:cTn id="2626" dur="500"/>
                                        <p:tgtEl>
                                          <p:spTgt spid="1554"/>
                                        </p:tgtEl>
                                      </p:cBhvr>
                                    </p:animEffect>
                                  </p:childTnLst>
                                </p:cTn>
                              </p:par>
                              <p:par>
                                <p:cTn id="2627" presetID="3" presetClass="entr" presetSubtype="10" fill="hold" grpId="0" nodeType="withEffect">
                                  <p:stCondLst>
                                    <p:cond delay="0"/>
                                  </p:stCondLst>
                                  <p:childTnLst>
                                    <p:set>
                                      <p:cBhvr>
                                        <p:cTn id="2628" dur="1" fill="hold">
                                          <p:stCondLst>
                                            <p:cond delay="0"/>
                                          </p:stCondLst>
                                        </p:cTn>
                                        <p:tgtEl>
                                          <p:spTgt spid="1572"/>
                                        </p:tgtEl>
                                        <p:attrNameLst>
                                          <p:attrName>style.visibility</p:attrName>
                                        </p:attrNameLst>
                                      </p:cBhvr>
                                      <p:to>
                                        <p:strVal val="visible"/>
                                      </p:to>
                                    </p:set>
                                    <p:animEffect transition="in" filter="blinds(horizontal)">
                                      <p:cBhvr>
                                        <p:cTn id="2629" dur="500"/>
                                        <p:tgtEl>
                                          <p:spTgt spid="1572"/>
                                        </p:tgtEl>
                                      </p:cBhvr>
                                    </p:animEffect>
                                  </p:childTnLst>
                                </p:cTn>
                              </p:par>
                            </p:childTnLst>
                          </p:cTn>
                        </p:par>
                        <p:par>
                          <p:cTn id="2630" fill="hold">
                            <p:stCondLst>
                              <p:cond delay="82000"/>
                            </p:stCondLst>
                            <p:childTnLst>
                              <p:par>
                                <p:cTn id="2631" presetID="1" presetClass="exit" presetSubtype="0" fill="hold" nodeType="afterEffect">
                                  <p:stCondLst>
                                    <p:cond delay="1000"/>
                                  </p:stCondLst>
                                  <p:childTnLst>
                                    <p:set>
                                      <p:cBhvr>
                                        <p:cTn id="2632" dur="1" fill="hold">
                                          <p:stCondLst>
                                            <p:cond delay="0"/>
                                          </p:stCondLst>
                                        </p:cTn>
                                        <p:tgtEl>
                                          <p:spTgt spid="1549"/>
                                        </p:tgtEl>
                                        <p:attrNameLst>
                                          <p:attrName>style.visibility</p:attrName>
                                        </p:attrNameLst>
                                      </p:cBhvr>
                                      <p:to>
                                        <p:strVal val="hidden"/>
                                      </p:to>
                                    </p:set>
                                  </p:childTnLst>
                                </p:cTn>
                              </p:par>
                              <p:par>
                                <p:cTn id="2633" presetID="1" presetClass="exit" presetSubtype="0" fill="hold" grpId="1" nodeType="withEffect">
                                  <p:stCondLst>
                                    <p:cond delay="1000"/>
                                  </p:stCondLst>
                                  <p:childTnLst>
                                    <p:set>
                                      <p:cBhvr>
                                        <p:cTn id="2634" dur="1" fill="hold">
                                          <p:stCondLst>
                                            <p:cond delay="0"/>
                                          </p:stCondLst>
                                        </p:cTn>
                                        <p:tgtEl>
                                          <p:spTgt spid="1555"/>
                                        </p:tgtEl>
                                        <p:attrNameLst>
                                          <p:attrName>style.visibility</p:attrName>
                                        </p:attrNameLst>
                                      </p:cBhvr>
                                      <p:to>
                                        <p:strVal val="hidden"/>
                                      </p:to>
                                    </p:set>
                                  </p:childTnLst>
                                </p:cTn>
                              </p:par>
                              <p:par>
                                <p:cTn id="2635" presetID="1" presetClass="exit" presetSubtype="0" fill="hold" grpId="1" nodeType="withEffect">
                                  <p:stCondLst>
                                    <p:cond delay="1000"/>
                                  </p:stCondLst>
                                  <p:childTnLst>
                                    <p:set>
                                      <p:cBhvr>
                                        <p:cTn id="2636" dur="1" fill="hold">
                                          <p:stCondLst>
                                            <p:cond delay="0"/>
                                          </p:stCondLst>
                                        </p:cTn>
                                        <p:tgtEl>
                                          <p:spTgt spid="1571"/>
                                        </p:tgtEl>
                                        <p:attrNameLst>
                                          <p:attrName>style.visibility</p:attrName>
                                        </p:attrNameLst>
                                      </p:cBhvr>
                                      <p:to>
                                        <p:strVal val="hidden"/>
                                      </p:to>
                                    </p:set>
                                  </p:childTnLst>
                                </p:cTn>
                              </p:par>
                              <p:par>
                                <p:cTn id="2637" presetID="1" presetClass="exit" presetSubtype="0" fill="hold" nodeType="withEffect">
                                  <p:stCondLst>
                                    <p:cond delay="1000"/>
                                  </p:stCondLst>
                                  <p:childTnLst>
                                    <p:set>
                                      <p:cBhvr>
                                        <p:cTn id="2638" dur="1" fill="hold">
                                          <p:stCondLst>
                                            <p:cond delay="0"/>
                                          </p:stCondLst>
                                        </p:cTn>
                                        <p:tgtEl>
                                          <p:spTgt spid="1570"/>
                                        </p:tgtEl>
                                        <p:attrNameLst>
                                          <p:attrName>style.visibility</p:attrName>
                                        </p:attrNameLst>
                                      </p:cBhvr>
                                      <p:to>
                                        <p:strVal val="hidden"/>
                                      </p:to>
                                    </p:set>
                                  </p:childTnLst>
                                </p:cTn>
                              </p:par>
                            </p:childTnLst>
                          </p:cTn>
                        </p:par>
                        <p:par>
                          <p:cTn id="2639" fill="hold">
                            <p:stCondLst>
                              <p:cond delay="83000"/>
                            </p:stCondLst>
                            <p:childTnLst>
                              <p:par>
                                <p:cTn id="2640" presetID="21" presetClass="entr" presetSubtype="1" fill="hold" nodeType="afterEffect">
                                  <p:stCondLst>
                                    <p:cond delay="0"/>
                                  </p:stCondLst>
                                  <p:childTnLst>
                                    <p:set>
                                      <p:cBhvr>
                                        <p:cTn id="2641" dur="1" fill="hold">
                                          <p:stCondLst>
                                            <p:cond delay="0"/>
                                          </p:stCondLst>
                                        </p:cTn>
                                        <p:tgtEl>
                                          <p:spTgt spid="1550"/>
                                        </p:tgtEl>
                                        <p:attrNameLst>
                                          <p:attrName>style.visibility</p:attrName>
                                        </p:attrNameLst>
                                      </p:cBhvr>
                                      <p:to>
                                        <p:strVal val="visible"/>
                                      </p:to>
                                    </p:set>
                                    <p:animEffect transition="in" filter="wheel(1)">
                                      <p:cBhvr>
                                        <p:cTn id="2642" dur="500"/>
                                        <p:tgtEl>
                                          <p:spTgt spid="1550"/>
                                        </p:tgtEl>
                                      </p:cBhvr>
                                    </p:animEffect>
                                  </p:childTnLst>
                                </p:cTn>
                              </p:par>
                            </p:childTnLst>
                          </p:cTn>
                        </p:par>
                        <p:par>
                          <p:cTn id="2643" fill="hold">
                            <p:stCondLst>
                              <p:cond delay="83500"/>
                            </p:stCondLst>
                            <p:childTnLst>
                              <p:par>
                                <p:cTn id="2644" presetID="1" presetClass="exit" presetSubtype="0" fill="hold" nodeType="afterEffect">
                                  <p:stCondLst>
                                    <p:cond delay="1000"/>
                                  </p:stCondLst>
                                  <p:childTnLst>
                                    <p:set>
                                      <p:cBhvr>
                                        <p:cTn id="2645" dur="1" fill="hold">
                                          <p:stCondLst>
                                            <p:cond delay="0"/>
                                          </p:stCondLst>
                                        </p:cTn>
                                        <p:tgtEl>
                                          <p:spTgt spid="1550"/>
                                        </p:tgtEl>
                                        <p:attrNameLst>
                                          <p:attrName>style.visibility</p:attrName>
                                        </p:attrNameLst>
                                      </p:cBhvr>
                                      <p:to>
                                        <p:strVal val="hidden"/>
                                      </p:to>
                                    </p:set>
                                  </p:childTnLst>
                                </p:cTn>
                              </p:par>
                              <p:par>
                                <p:cTn id="2646" presetID="1" presetClass="exit" presetSubtype="0" fill="hold" grpId="1" nodeType="withEffect">
                                  <p:stCondLst>
                                    <p:cond delay="1000"/>
                                  </p:stCondLst>
                                  <p:childTnLst>
                                    <p:set>
                                      <p:cBhvr>
                                        <p:cTn id="2647" dur="1" fill="hold">
                                          <p:stCondLst>
                                            <p:cond delay="0"/>
                                          </p:stCondLst>
                                        </p:cTn>
                                        <p:tgtEl>
                                          <p:spTgt spid="1557"/>
                                        </p:tgtEl>
                                        <p:attrNameLst>
                                          <p:attrName>style.visibility</p:attrName>
                                        </p:attrNameLst>
                                      </p:cBhvr>
                                      <p:to>
                                        <p:strVal val="hidden"/>
                                      </p:to>
                                    </p:set>
                                  </p:childTnLst>
                                </p:cTn>
                              </p:par>
                            </p:childTnLst>
                          </p:cTn>
                        </p:par>
                        <p:par>
                          <p:cTn id="2648" fill="hold">
                            <p:stCondLst>
                              <p:cond delay="84500"/>
                            </p:stCondLst>
                            <p:childTnLst>
                              <p:par>
                                <p:cTn id="2649" presetID="21" presetClass="entr" presetSubtype="1" fill="hold" grpId="0" nodeType="afterEffect">
                                  <p:stCondLst>
                                    <p:cond delay="0"/>
                                  </p:stCondLst>
                                  <p:childTnLst>
                                    <p:set>
                                      <p:cBhvr>
                                        <p:cTn id="2650" dur="1" fill="hold">
                                          <p:stCondLst>
                                            <p:cond delay="0"/>
                                          </p:stCondLst>
                                        </p:cTn>
                                        <p:tgtEl>
                                          <p:spTgt spid="1609"/>
                                        </p:tgtEl>
                                        <p:attrNameLst>
                                          <p:attrName>style.visibility</p:attrName>
                                        </p:attrNameLst>
                                      </p:cBhvr>
                                      <p:to>
                                        <p:strVal val="visible"/>
                                      </p:to>
                                    </p:set>
                                    <p:animEffect transition="in" filter="wheel(1)">
                                      <p:cBhvr>
                                        <p:cTn id="2651" dur="500"/>
                                        <p:tgtEl>
                                          <p:spTgt spid="1609"/>
                                        </p:tgtEl>
                                      </p:cBhvr>
                                    </p:animEffect>
                                  </p:childTnLst>
                                </p:cTn>
                              </p:par>
                            </p:childTnLst>
                          </p:cTn>
                        </p:par>
                        <p:par>
                          <p:cTn id="2652" fill="hold">
                            <p:stCondLst>
                              <p:cond delay="85000"/>
                            </p:stCondLst>
                            <p:childTnLst>
                              <p:par>
                                <p:cTn id="2653" presetID="21" presetClass="entr" presetSubtype="1" fill="hold" grpId="0" nodeType="afterEffect">
                                  <p:stCondLst>
                                    <p:cond delay="0"/>
                                  </p:stCondLst>
                                  <p:childTnLst>
                                    <p:set>
                                      <p:cBhvr>
                                        <p:cTn id="2654" dur="1" fill="hold">
                                          <p:stCondLst>
                                            <p:cond delay="0"/>
                                          </p:stCondLst>
                                        </p:cTn>
                                        <p:tgtEl>
                                          <p:spTgt spid="1608"/>
                                        </p:tgtEl>
                                        <p:attrNameLst>
                                          <p:attrName>style.visibility</p:attrName>
                                        </p:attrNameLst>
                                      </p:cBhvr>
                                      <p:to>
                                        <p:strVal val="visible"/>
                                      </p:to>
                                    </p:set>
                                    <p:animEffect transition="in" filter="wheel(1)">
                                      <p:cBhvr>
                                        <p:cTn id="2655" dur="500"/>
                                        <p:tgtEl>
                                          <p:spTgt spid="1608"/>
                                        </p:tgtEl>
                                      </p:cBhvr>
                                    </p:animEffect>
                                  </p:childTnLst>
                                </p:cTn>
                              </p:par>
                            </p:childTnLst>
                          </p:cTn>
                        </p:par>
                        <p:par>
                          <p:cTn id="2656" fill="hold">
                            <p:stCondLst>
                              <p:cond delay="85500"/>
                            </p:stCondLst>
                            <p:childTnLst>
                              <p:par>
                                <p:cTn id="2657" presetID="2" presetClass="entr" presetSubtype="4" fill="hold" grpId="0" nodeType="afterEffect">
                                  <p:stCondLst>
                                    <p:cond delay="0"/>
                                  </p:stCondLst>
                                  <p:childTnLst>
                                    <p:set>
                                      <p:cBhvr>
                                        <p:cTn id="2658" dur="1" fill="hold">
                                          <p:stCondLst>
                                            <p:cond delay="0"/>
                                          </p:stCondLst>
                                        </p:cTn>
                                        <p:tgtEl>
                                          <p:spTgt spid="1574"/>
                                        </p:tgtEl>
                                        <p:attrNameLst>
                                          <p:attrName>style.visibility</p:attrName>
                                        </p:attrNameLst>
                                      </p:cBhvr>
                                      <p:to>
                                        <p:strVal val="visible"/>
                                      </p:to>
                                    </p:set>
                                    <p:anim calcmode="lin" valueType="num">
                                      <p:cBhvr additive="base">
                                        <p:cTn id="2659" dur="500" fill="hold"/>
                                        <p:tgtEl>
                                          <p:spTgt spid="1574"/>
                                        </p:tgtEl>
                                        <p:attrNameLst>
                                          <p:attrName>ppt_x</p:attrName>
                                        </p:attrNameLst>
                                      </p:cBhvr>
                                      <p:tavLst>
                                        <p:tav tm="0">
                                          <p:val>
                                            <p:strVal val="#ppt_x"/>
                                          </p:val>
                                        </p:tav>
                                        <p:tav tm="100000">
                                          <p:val>
                                            <p:strVal val="#ppt_x"/>
                                          </p:val>
                                        </p:tav>
                                      </p:tavLst>
                                    </p:anim>
                                    <p:anim calcmode="lin" valueType="num">
                                      <p:cBhvr additive="base">
                                        <p:cTn id="2660" dur="500" fill="hold"/>
                                        <p:tgtEl>
                                          <p:spTgt spid="1574"/>
                                        </p:tgtEl>
                                        <p:attrNameLst>
                                          <p:attrName>ppt_y</p:attrName>
                                        </p:attrNameLst>
                                      </p:cBhvr>
                                      <p:tavLst>
                                        <p:tav tm="0">
                                          <p:val>
                                            <p:strVal val="1+#ppt_h/2"/>
                                          </p:val>
                                        </p:tav>
                                        <p:tav tm="100000">
                                          <p:val>
                                            <p:strVal val="#ppt_y"/>
                                          </p:val>
                                        </p:tav>
                                      </p:tavLst>
                                    </p:anim>
                                  </p:childTnLst>
                                </p:cTn>
                              </p:par>
                              <p:par>
                                <p:cTn id="2661" presetID="2" presetClass="entr" presetSubtype="4" fill="hold" grpId="0" nodeType="withEffect">
                                  <p:stCondLst>
                                    <p:cond delay="0"/>
                                  </p:stCondLst>
                                  <p:childTnLst>
                                    <p:set>
                                      <p:cBhvr>
                                        <p:cTn id="2662" dur="1" fill="hold">
                                          <p:stCondLst>
                                            <p:cond delay="0"/>
                                          </p:stCondLst>
                                        </p:cTn>
                                        <p:tgtEl>
                                          <p:spTgt spid="1575"/>
                                        </p:tgtEl>
                                        <p:attrNameLst>
                                          <p:attrName>style.visibility</p:attrName>
                                        </p:attrNameLst>
                                      </p:cBhvr>
                                      <p:to>
                                        <p:strVal val="visible"/>
                                      </p:to>
                                    </p:set>
                                    <p:anim calcmode="lin" valueType="num">
                                      <p:cBhvr additive="base">
                                        <p:cTn id="2663" dur="500" fill="hold"/>
                                        <p:tgtEl>
                                          <p:spTgt spid="1575"/>
                                        </p:tgtEl>
                                        <p:attrNameLst>
                                          <p:attrName>ppt_x</p:attrName>
                                        </p:attrNameLst>
                                      </p:cBhvr>
                                      <p:tavLst>
                                        <p:tav tm="0">
                                          <p:val>
                                            <p:strVal val="#ppt_x"/>
                                          </p:val>
                                        </p:tav>
                                        <p:tav tm="100000">
                                          <p:val>
                                            <p:strVal val="#ppt_x"/>
                                          </p:val>
                                        </p:tav>
                                      </p:tavLst>
                                    </p:anim>
                                    <p:anim calcmode="lin" valueType="num">
                                      <p:cBhvr additive="base">
                                        <p:cTn id="2664" dur="500" fill="hold"/>
                                        <p:tgtEl>
                                          <p:spTgt spid="1575"/>
                                        </p:tgtEl>
                                        <p:attrNameLst>
                                          <p:attrName>ppt_y</p:attrName>
                                        </p:attrNameLst>
                                      </p:cBhvr>
                                      <p:tavLst>
                                        <p:tav tm="0">
                                          <p:val>
                                            <p:strVal val="1+#ppt_h/2"/>
                                          </p:val>
                                        </p:tav>
                                        <p:tav tm="100000">
                                          <p:val>
                                            <p:strVal val="#ppt_y"/>
                                          </p:val>
                                        </p:tav>
                                      </p:tavLst>
                                    </p:anim>
                                  </p:childTnLst>
                                </p:cTn>
                              </p:par>
                              <p:par>
                                <p:cTn id="2665" presetID="2" presetClass="entr" presetSubtype="4" fill="hold" grpId="0" nodeType="withEffect">
                                  <p:stCondLst>
                                    <p:cond delay="0"/>
                                  </p:stCondLst>
                                  <p:childTnLst>
                                    <p:set>
                                      <p:cBhvr>
                                        <p:cTn id="2666" dur="1" fill="hold">
                                          <p:stCondLst>
                                            <p:cond delay="0"/>
                                          </p:stCondLst>
                                        </p:cTn>
                                        <p:tgtEl>
                                          <p:spTgt spid="1576"/>
                                        </p:tgtEl>
                                        <p:attrNameLst>
                                          <p:attrName>style.visibility</p:attrName>
                                        </p:attrNameLst>
                                      </p:cBhvr>
                                      <p:to>
                                        <p:strVal val="visible"/>
                                      </p:to>
                                    </p:set>
                                    <p:anim calcmode="lin" valueType="num">
                                      <p:cBhvr additive="base">
                                        <p:cTn id="2667" dur="500" fill="hold"/>
                                        <p:tgtEl>
                                          <p:spTgt spid="1576"/>
                                        </p:tgtEl>
                                        <p:attrNameLst>
                                          <p:attrName>ppt_x</p:attrName>
                                        </p:attrNameLst>
                                      </p:cBhvr>
                                      <p:tavLst>
                                        <p:tav tm="0">
                                          <p:val>
                                            <p:strVal val="#ppt_x"/>
                                          </p:val>
                                        </p:tav>
                                        <p:tav tm="100000">
                                          <p:val>
                                            <p:strVal val="#ppt_x"/>
                                          </p:val>
                                        </p:tav>
                                      </p:tavLst>
                                    </p:anim>
                                    <p:anim calcmode="lin" valueType="num">
                                      <p:cBhvr additive="base">
                                        <p:cTn id="2668" dur="500" fill="hold"/>
                                        <p:tgtEl>
                                          <p:spTgt spid="1576"/>
                                        </p:tgtEl>
                                        <p:attrNameLst>
                                          <p:attrName>ppt_y</p:attrName>
                                        </p:attrNameLst>
                                      </p:cBhvr>
                                      <p:tavLst>
                                        <p:tav tm="0">
                                          <p:val>
                                            <p:strVal val="1+#ppt_h/2"/>
                                          </p:val>
                                        </p:tav>
                                        <p:tav tm="100000">
                                          <p:val>
                                            <p:strVal val="#ppt_y"/>
                                          </p:val>
                                        </p:tav>
                                      </p:tavLst>
                                    </p:anim>
                                  </p:childTnLst>
                                </p:cTn>
                              </p:par>
                              <p:par>
                                <p:cTn id="2669" presetID="2" presetClass="entr" presetSubtype="4" fill="hold" grpId="0" nodeType="withEffect">
                                  <p:stCondLst>
                                    <p:cond delay="0"/>
                                  </p:stCondLst>
                                  <p:childTnLst>
                                    <p:set>
                                      <p:cBhvr>
                                        <p:cTn id="2670" dur="1" fill="hold">
                                          <p:stCondLst>
                                            <p:cond delay="0"/>
                                          </p:stCondLst>
                                        </p:cTn>
                                        <p:tgtEl>
                                          <p:spTgt spid="1577"/>
                                        </p:tgtEl>
                                        <p:attrNameLst>
                                          <p:attrName>style.visibility</p:attrName>
                                        </p:attrNameLst>
                                      </p:cBhvr>
                                      <p:to>
                                        <p:strVal val="visible"/>
                                      </p:to>
                                    </p:set>
                                    <p:anim calcmode="lin" valueType="num">
                                      <p:cBhvr additive="base">
                                        <p:cTn id="2671" dur="500" fill="hold"/>
                                        <p:tgtEl>
                                          <p:spTgt spid="1577"/>
                                        </p:tgtEl>
                                        <p:attrNameLst>
                                          <p:attrName>ppt_x</p:attrName>
                                        </p:attrNameLst>
                                      </p:cBhvr>
                                      <p:tavLst>
                                        <p:tav tm="0">
                                          <p:val>
                                            <p:strVal val="#ppt_x"/>
                                          </p:val>
                                        </p:tav>
                                        <p:tav tm="100000">
                                          <p:val>
                                            <p:strVal val="#ppt_x"/>
                                          </p:val>
                                        </p:tav>
                                      </p:tavLst>
                                    </p:anim>
                                    <p:anim calcmode="lin" valueType="num">
                                      <p:cBhvr additive="base">
                                        <p:cTn id="2672" dur="500" fill="hold"/>
                                        <p:tgtEl>
                                          <p:spTgt spid="1577"/>
                                        </p:tgtEl>
                                        <p:attrNameLst>
                                          <p:attrName>ppt_y</p:attrName>
                                        </p:attrNameLst>
                                      </p:cBhvr>
                                      <p:tavLst>
                                        <p:tav tm="0">
                                          <p:val>
                                            <p:strVal val="1+#ppt_h/2"/>
                                          </p:val>
                                        </p:tav>
                                        <p:tav tm="100000">
                                          <p:val>
                                            <p:strVal val="#ppt_y"/>
                                          </p:val>
                                        </p:tav>
                                      </p:tavLst>
                                    </p:anim>
                                  </p:childTnLst>
                                </p:cTn>
                              </p:par>
                              <p:par>
                                <p:cTn id="2673" presetID="2" presetClass="entr" presetSubtype="4" fill="hold" grpId="0" nodeType="withEffect">
                                  <p:stCondLst>
                                    <p:cond delay="0"/>
                                  </p:stCondLst>
                                  <p:childTnLst>
                                    <p:set>
                                      <p:cBhvr>
                                        <p:cTn id="2674" dur="1" fill="hold">
                                          <p:stCondLst>
                                            <p:cond delay="0"/>
                                          </p:stCondLst>
                                        </p:cTn>
                                        <p:tgtEl>
                                          <p:spTgt spid="1578"/>
                                        </p:tgtEl>
                                        <p:attrNameLst>
                                          <p:attrName>style.visibility</p:attrName>
                                        </p:attrNameLst>
                                      </p:cBhvr>
                                      <p:to>
                                        <p:strVal val="visible"/>
                                      </p:to>
                                    </p:set>
                                    <p:anim calcmode="lin" valueType="num">
                                      <p:cBhvr additive="base">
                                        <p:cTn id="2675" dur="500" fill="hold"/>
                                        <p:tgtEl>
                                          <p:spTgt spid="1578"/>
                                        </p:tgtEl>
                                        <p:attrNameLst>
                                          <p:attrName>ppt_x</p:attrName>
                                        </p:attrNameLst>
                                      </p:cBhvr>
                                      <p:tavLst>
                                        <p:tav tm="0">
                                          <p:val>
                                            <p:strVal val="#ppt_x"/>
                                          </p:val>
                                        </p:tav>
                                        <p:tav tm="100000">
                                          <p:val>
                                            <p:strVal val="#ppt_x"/>
                                          </p:val>
                                        </p:tav>
                                      </p:tavLst>
                                    </p:anim>
                                    <p:anim calcmode="lin" valueType="num">
                                      <p:cBhvr additive="base">
                                        <p:cTn id="2676" dur="500" fill="hold"/>
                                        <p:tgtEl>
                                          <p:spTgt spid="1578"/>
                                        </p:tgtEl>
                                        <p:attrNameLst>
                                          <p:attrName>ppt_y</p:attrName>
                                        </p:attrNameLst>
                                      </p:cBhvr>
                                      <p:tavLst>
                                        <p:tav tm="0">
                                          <p:val>
                                            <p:strVal val="1+#ppt_h/2"/>
                                          </p:val>
                                        </p:tav>
                                        <p:tav tm="100000">
                                          <p:val>
                                            <p:strVal val="#ppt_y"/>
                                          </p:val>
                                        </p:tav>
                                      </p:tavLst>
                                    </p:anim>
                                  </p:childTnLst>
                                </p:cTn>
                              </p:par>
                              <p:par>
                                <p:cTn id="2677" presetID="2" presetClass="entr" presetSubtype="4" fill="hold" grpId="0" nodeType="withEffect">
                                  <p:stCondLst>
                                    <p:cond delay="0"/>
                                  </p:stCondLst>
                                  <p:childTnLst>
                                    <p:set>
                                      <p:cBhvr>
                                        <p:cTn id="2678" dur="1" fill="hold">
                                          <p:stCondLst>
                                            <p:cond delay="0"/>
                                          </p:stCondLst>
                                        </p:cTn>
                                        <p:tgtEl>
                                          <p:spTgt spid="1579"/>
                                        </p:tgtEl>
                                        <p:attrNameLst>
                                          <p:attrName>style.visibility</p:attrName>
                                        </p:attrNameLst>
                                      </p:cBhvr>
                                      <p:to>
                                        <p:strVal val="visible"/>
                                      </p:to>
                                    </p:set>
                                    <p:anim calcmode="lin" valueType="num">
                                      <p:cBhvr additive="base">
                                        <p:cTn id="2679" dur="500" fill="hold"/>
                                        <p:tgtEl>
                                          <p:spTgt spid="1579"/>
                                        </p:tgtEl>
                                        <p:attrNameLst>
                                          <p:attrName>ppt_x</p:attrName>
                                        </p:attrNameLst>
                                      </p:cBhvr>
                                      <p:tavLst>
                                        <p:tav tm="0">
                                          <p:val>
                                            <p:strVal val="#ppt_x"/>
                                          </p:val>
                                        </p:tav>
                                        <p:tav tm="100000">
                                          <p:val>
                                            <p:strVal val="#ppt_x"/>
                                          </p:val>
                                        </p:tav>
                                      </p:tavLst>
                                    </p:anim>
                                    <p:anim calcmode="lin" valueType="num">
                                      <p:cBhvr additive="base">
                                        <p:cTn id="2680" dur="500" fill="hold"/>
                                        <p:tgtEl>
                                          <p:spTgt spid="1579"/>
                                        </p:tgtEl>
                                        <p:attrNameLst>
                                          <p:attrName>ppt_y</p:attrName>
                                        </p:attrNameLst>
                                      </p:cBhvr>
                                      <p:tavLst>
                                        <p:tav tm="0">
                                          <p:val>
                                            <p:strVal val="1+#ppt_h/2"/>
                                          </p:val>
                                        </p:tav>
                                        <p:tav tm="100000">
                                          <p:val>
                                            <p:strVal val="#ppt_y"/>
                                          </p:val>
                                        </p:tav>
                                      </p:tavLst>
                                    </p:anim>
                                  </p:childTnLst>
                                </p:cTn>
                              </p:par>
                              <p:par>
                                <p:cTn id="2681" presetID="2" presetClass="entr" presetSubtype="4" fill="hold" grpId="0" nodeType="withEffect">
                                  <p:stCondLst>
                                    <p:cond delay="0"/>
                                  </p:stCondLst>
                                  <p:childTnLst>
                                    <p:set>
                                      <p:cBhvr>
                                        <p:cTn id="2682" dur="1" fill="hold">
                                          <p:stCondLst>
                                            <p:cond delay="0"/>
                                          </p:stCondLst>
                                        </p:cTn>
                                        <p:tgtEl>
                                          <p:spTgt spid="1580"/>
                                        </p:tgtEl>
                                        <p:attrNameLst>
                                          <p:attrName>style.visibility</p:attrName>
                                        </p:attrNameLst>
                                      </p:cBhvr>
                                      <p:to>
                                        <p:strVal val="visible"/>
                                      </p:to>
                                    </p:set>
                                    <p:anim calcmode="lin" valueType="num">
                                      <p:cBhvr additive="base">
                                        <p:cTn id="2683" dur="500" fill="hold"/>
                                        <p:tgtEl>
                                          <p:spTgt spid="1580"/>
                                        </p:tgtEl>
                                        <p:attrNameLst>
                                          <p:attrName>ppt_x</p:attrName>
                                        </p:attrNameLst>
                                      </p:cBhvr>
                                      <p:tavLst>
                                        <p:tav tm="0">
                                          <p:val>
                                            <p:strVal val="#ppt_x"/>
                                          </p:val>
                                        </p:tav>
                                        <p:tav tm="100000">
                                          <p:val>
                                            <p:strVal val="#ppt_x"/>
                                          </p:val>
                                        </p:tav>
                                      </p:tavLst>
                                    </p:anim>
                                    <p:anim calcmode="lin" valueType="num">
                                      <p:cBhvr additive="base">
                                        <p:cTn id="2684" dur="500" fill="hold"/>
                                        <p:tgtEl>
                                          <p:spTgt spid="1580"/>
                                        </p:tgtEl>
                                        <p:attrNameLst>
                                          <p:attrName>ppt_y</p:attrName>
                                        </p:attrNameLst>
                                      </p:cBhvr>
                                      <p:tavLst>
                                        <p:tav tm="0">
                                          <p:val>
                                            <p:strVal val="1+#ppt_h/2"/>
                                          </p:val>
                                        </p:tav>
                                        <p:tav tm="100000">
                                          <p:val>
                                            <p:strVal val="#ppt_y"/>
                                          </p:val>
                                        </p:tav>
                                      </p:tavLst>
                                    </p:anim>
                                  </p:childTnLst>
                                </p:cTn>
                              </p:par>
                              <p:par>
                                <p:cTn id="2685" presetID="2" presetClass="entr" presetSubtype="4" fill="hold" grpId="0" nodeType="withEffect">
                                  <p:stCondLst>
                                    <p:cond delay="0"/>
                                  </p:stCondLst>
                                  <p:childTnLst>
                                    <p:set>
                                      <p:cBhvr>
                                        <p:cTn id="2686" dur="1" fill="hold">
                                          <p:stCondLst>
                                            <p:cond delay="0"/>
                                          </p:stCondLst>
                                        </p:cTn>
                                        <p:tgtEl>
                                          <p:spTgt spid="1581"/>
                                        </p:tgtEl>
                                        <p:attrNameLst>
                                          <p:attrName>style.visibility</p:attrName>
                                        </p:attrNameLst>
                                      </p:cBhvr>
                                      <p:to>
                                        <p:strVal val="visible"/>
                                      </p:to>
                                    </p:set>
                                    <p:anim calcmode="lin" valueType="num">
                                      <p:cBhvr additive="base">
                                        <p:cTn id="2687" dur="500" fill="hold"/>
                                        <p:tgtEl>
                                          <p:spTgt spid="1581"/>
                                        </p:tgtEl>
                                        <p:attrNameLst>
                                          <p:attrName>ppt_x</p:attrName>
                                        </p:attrNameLst>
                                      </p:cBhvr>
                                      <p:tavLst>
                                        <p:tav tm="0">
                                          <p:val>
                                            <p:strVal val="#ppt_x"/>
                                          </p:val>
                                        </p:tav>
                                        <p:tav tm="100000">
                                          <p:val>
                                            <p:strVal val="#ppt_x"/>
                                          </p:val>
                                        </p:tav>
                                      </p:tavLst>
                                    </p:anim>
                                    <p:anim calcmode="lin" valueType="num">
                                      <p:cBhvr additive="base">
                                        <p:cTn id="2688" dur="500" fill="hold"/>
                                        <p:tgtEl>
                                          <p:spTgt spid="1581"/>
                                        </p:tgtEl>
                                        <p:attrNameLst>
                                          <p:attrName>ppt_y</p:attrName>
                                        </p:attrNameLst>
                                      </p:cBhvr>
                                      <p:tavLst>
                                        <p:tav tm="0">
                                          <p:val>
                                            <p:strVal val="1+#ppt_h/2"/>
                                          </p:val>
                                        </p:tav>
                                        <p:tav tm="100000">
                                          <p:val>
                                            <p:strVal val="#ppt_y"/>
                                          </p:val>
                                        </p:tav>
                                      </p:tavLst>
                                    </p:anim>
                                  </p:childTnLst>
                                </p:cTn>
                              </p:par>
                              <p:par>
                                <p:cTn id="2689" presetID="2" presetClass="entr" presetSubtype="4" fill="hold" grpId="0" nodeType="withEffect">
                                  <p:stCondLst>
                                    <p:cond delay="0"/>
                                  </p:stCondLst>
                                  <p:childTnLst>
                                    <p:set>
                                      <p:cBhvr>
                                        <p:cTn id="2690" dur="1" fill="hold">
                                          <p:stCondLst>
                                            <p:cond delay="0"/>
                                          </p:stCondLst>
                                        </p:cTn>
                                        <p:tgtEl>
                                          <p:spTgt spid="1582"/>
                                        </p:tgtEl>
                                        <p:attrNameLst>
                                          <p:attrName>style.visibility</p:attrName>
                                        </p:attrNameLst>
                                      </p:cBhvr>
                                      <p:to>
                                        <p:strVal val="visible"/>
                                      </p:to>
                                    </p:set>
                                    <p:anim calcmode="lin" valueType="num">
                                      <p:cBhvr additive="base">
                                        <p:cTn id="2691" dur="500" fill="hold"/>
                                        <p:tgtEl>
                                          <p:spTgt spid="1582"/>
                                        </p:tgtEl>
                                        <p:attrNameLst>
                                          <p:attrName>ppt_x</p:attrName>
                                        </p:attrNameLst>
                                      </p:cBhvr>
                                      <p:tavLst>
                                        <p:tav tm="0">
                                          <p:val>
                                            <p:strVal val="#ppt_x"/>
                                          </p:val>
                                        </p:tav>
                                        <p:tav tm="100000">
                                          <p:val>
                                            <p:strVal val="#ppt_x"/>
                                          </p:val>
                                        </p:tav>
                                      </p:tavLst>
                                    </p:anim>
                                    <p:anim calcmode="lin" valueType="num">
                                      <p:cBhvr additive="base">
                                        <p:cTn id="2692" dur="500" fill="hold"/>
                                        <p:tgtEl>
                                          <p:spTgt spid="1582"/>
                                        </p:tgtEl>
                                        <p:attrNameLst>
                                          <p:attrName>ppt_y</p:attrName>
                                        </p:attrNameLst>
                                      </p:cBhvr>
                                      <p:tavLst>
                                        <p:tav tm="0">
                                          <p:val>
                                            <p:strVal val="1+#ppt_h/2"/>
                                          </p:val>
                                        </p:tav>
                                        <p:tav tm="100000">
                                          <p:val>
                                            <p:strVal val="#ppt_y"/>
                                          </p:val>
                                        </p:tav>
                                      </p:tavLst>
                                    </p:anim>
                                  </p:childTnLst>
                                </p:cTn>
                              </p:par>
                              <p:par>
                                <p:cTn id="2693" presetID="2" presetClass="entr" presetSubtype="4" fill="hold" grpId="0" nodeType="withEffect">
                                  <p:stCondLst>
                                    <p:cond delay="0"/>
                                  </p:stCondLst>
                                  <p:childTnLst>
                                    <p:set>
                                      <p:cBhvr>
                                        <p:cTn id="2694" dur="1" fill="hold">
                                          <p:stCondLst>
                                            <p:cond delay="0"/>
                                          </p:stCondLst>
                                        </p:cTn>
                                        <p:tgtEl>
                                          <p:spTgt spid="1583"/>
                                        </p:tgtEl>
                                        <p:attrNameLst>
                                          <p:attrName>style.visibility</p:attrName>
                                        </p:attrNameLst>
                                      </p:cBhvr>
                                      <p:to>
                                        <p:strVal val="visible"/>
                                      </p:to>
                                    </p:set>
                                    <p:anim calcmode="lin" valueType="num">
                                      <p:cBhvr additive="base">
                                        <p:cTn id="2695" dur="500" fill="hold"/>
                                        <p:tgtEl>
                                          <p:spTgt spid="1583"/>
                                        </p:tgtEl>
                                        <p:attrNameLst>
                                          <p:attrName>ppt_x</p:attrName>
                                        </p:attrNameLst>
                                      </p:cBhvr>
                                      <p:tavLst>
                                        <p:tav tm="0">
                                          <p:val>
                                            <p:strVal val="#ppt_x"/>
                                          </p:val>
                                        </p:tav>
                                        <p:tav tm="100000">
                                          <p:val>
                                            <p:strVal val="#ppt_x"/>
                                          </p:val>
                                        </p:tav>
                                      </p:tavLst>
                                    </p:anim>
                                    <p:anim calcmode="lin" valueType="num">
                                      <p:cBhvr additive="base">
                                        <p:cTn id="2696" dur="500" fill="hold"/>
                                        <p:tgtEl>
                                          <p:spTgt spid="1583"/>
                                        </p:tgtEl>
                                        <p:attrNameLst>
                                          <p:attrName>ppt_y</p:attrName>
                                        </p:attrNameLst>
                                      </p:cBhvr>
                                      <p:tavLst>
                                        <p:tav tm="0">
                                          <p:val>
                                            <p:strVal val="1+#ppt_h/2"/>
                                          </p:val>
                                        </p:tav>
                                        <p:tav tm="100000">
                                          <p:val>
                                            <p:strVal val="#ppt_y"/>
                                          </p:val>
                                        </p:tav>
                                      </p:tavLst>
                                    </p:anim>
                                  </p:childTnLst>
                                </p:cTn>
                              </p:par>
                              <p:par>
                                <p:cTn id="2697" presetID="2" presetClass="entr" presetSubtype="4" fill="hold" grpId="0" nodeType="withEffect">
                                  <p:stCondLst>
                                    <p:cond delay="0"/>
                                  </p:stCondLst>
                                  <p:childTnLst>
                                    <p:set>
                                      <p:cBhvr>
                                        <p:cTn id="2698" dur="1" fill="hold">
                                          <p:stCondLst>
                                            <p:cond delay="0"/>
                                          </p:stCondLst>
                                        </p:cTn>
                                        <p:tgtEl>
                                          <p:spTgt spid="1584"/>
                                        </p:tgtEl>
                                        <p:attrNameLst>
                                          <p:attrName>style.visibility</p:attrName>
                                        </p:attrNameLst>
                                      </p:cBhvr>
                                      <p:to>
                                        <p:strVal val="visible"/>
                                      </p:to>
                                    </p:set>
                                    <p:anim calcmode="lin" valueType="num">
                                      <p:cBhvr additive="base">
                                        <p:cTn id="2699" dur="500" fill="hold"/>
                                        <p:tgtEl>
                                          <p:spTgt spid="1584"/>
                                        </p:tgtEl>
                                        <p:attrNameLst>
                                          <p:attrName>ppt_x</p:attrName>
                                        </p:attrNameLst>
                                      </p:cBhvr>
                                      <p:tavLst>
                                        <p:tav tm="0">
                                          <p:val>
                                            <p:strVal val="#ppt_x"/>
                                          </p:val>
                                        </p:tav>
                                        <p:tav tm="100000">
                                          <p:val>
                                            <p:strVal val="#ppt_x"/>
                                          </p:val>
                                        </p:tav>
                                      </p:tavLst>
                                    </p:anim>
                                    <p:anim calcmode="lin" valueType="num">
                                      <p:cBhvr additive="base">
                                        <p:cTn id="2700" dur="500" fill="hold"/>
                                        <p:tgtEl>
                                          <p:spTgt spid="1584"/>
                                        </p:tgtEl>
                                        <p:attrNameLst>
                                          <p:attrName>ppt_y</p:attrName>
                                        </p:attrNameLst>
                                      </p:cBhvr>
                                      <p:tavLst>
                                        <p:tav tm="0">
                                          <p:val>
                                            <p:strVal val="1+#ppt_h/2"/>
                                          </p:val>
                                        </p:tav>
                                        <p:tav tm="100000">
                                          <p:val>
                                            <p:strVal val="#ppt_y"/>
                                          </p:val>
                                        </p:tav>
                                      </p:tavLst>
                                    </p:anim>
                                  </p:childTnLst>
                                </p:cTn>
                              </p:par>
                              <p:par>
                                <p:cTn id="2701" presetID="2" presetClass="entr" presetSubtype="4" fill="hold" grpId="0" nodeType="withEffect">
                                  <p:stCondLst>
                                    <p:cond delay="0"/>
                                  </p:stCondLst>
                                  <p:childTnLst>
                                    <p:set>
                                      <p:cBhvr>
                                        <p:cTn id="2702" dur="1" fill="hold">
                                          <p:stCondLst>
                                            <p:cond delay="0"/>
                                          </p:stCondLst>
                                        </p:cTn>
                                        <p:tgtEl>
                                          <p:spTgt spid="1573"/>
                                        </p:tgtEl>
                                        <p:attrNameLst>
                                          <p:attrName>style.visibility</p:attrName>
                                        </p:attrNameLst>
                                      </p:cBhvr>
                                      <p:to>
                                        <p:strVal val="visible"/>
                                      </p:to>
                                    </p:set>
                                    <p:anim calcmode="lin" valueType="num">
                                      <p:cBhvr additive="base">
                                        <p:cTn id="2703" dur="500" fill="hold"/>
                                        <p:tgtEl>
                                          <p:spTgt spid="1573"/>
                                        </p:tgtEl>
                                        <p:attrNameLst>
                                          <p:attrName>ppt_x</p:attrName>
                                        </p:attrNameLst>
                                      </p:cBhvr>
                                      <p:tavLst>
                                        <p:tav tm="0">
                                          <p:val>
                                            <p:strVal val="#ppt_x"/>
                                          </p:val>
                                        </p:tav>
                                        <p:tav tm="100000">
                                          <p:val>
                                            <p:strVal val="#ppt_x"/>
                                          </p:val>
                                        </p:tav>
                                      </p:tavLst>
                                    </p:anim>
                                    <p:anim calcmode="lin" valueType="num">
                                      <p:cBhvr additive="base">
                                        <p:cTn id="2704" dur="500" fill="hold"/>
                                        <p:tgtEl>
                                          <p:spTgt spid="1573"/>
                                        </p:tgtEl>
                                        <p:attrNameLst>
                                          <p:attrName>ppt_y</p:attrName>
                                        </p:attrNameLst>
                                      </p:cBhvr>
                                      <p:tavLst>
                                        <p:tav tm="0">
                                          <p:val>
                                            <p:strVal val="1+#ppt_h/2"/>
                                          </p:val>
                                        </p:tav>
                                        <p:tav tm="100000">
                                          <p:val>
                                            <p:strVal val="#ppt_y"/>
                                          </p:val>
                                        </p:tav>
                                      </p:tavLst>
                                    </p:anim>
                                  </p:childTnLst>
                                </p:cTn>
                              </p:par>
                            </p:childTnLst>
                          </p:cTn>
                        </p:par>
                        <p:par>
                          <p:cTn id="2705" fill="hold">
                            <p:stCondLst>
                              <p:cond delay="86000"/>
                            </p:stCondLst>
                            <p:childTnLst>
                              <p:par>
                                <p:cTn id="2706" presetID="10" presetClass="entr" presetSubtype="0" fill="hold" grpId="0" nodeType="afterEffect">
                                  <p:stCondLst>
                                    <p:cond delay="0"/>
                                  </p:stCondLst>
                                  <p:childTnLst>
                                    <p:set>
                                      <p:cBhvr>
                                        <p:cTn id="2707" dur="1" fill="hold">
                                          <p:stCondLst>
                                            <p:cond delay="0"/>
                                          </p:stCondLst>
                                        </p:cTn>
                                        <p:tgtEl>
                                          <p:spTgt spid="1585"/>
                                        </p:tgtEl>
                                        <p:attrNameLst>
                                          <p:attrName>style.visibility</p:attrName>
                                        </p:attrNameLst>
                                      </p:cBhvr>
                                      <p:to>
                                        <p:strVal val="visible"/>
                                      </p:to>
                                    </p:set>
                                    <p:animEffect transition="in" filter="fade">
                                      <p:cBhvr>
                                        <p:cTn id="2708" dur="500"/>
                                        <p:tgtEl>
                                          <p:spTgt spid="1585"/>
                                        </p:tgtEl>
                                      </p:cBhvr>
                                    </p:animEffect>
                                  </p:childTnLst>
                                </p:cTn>
                              </p:par>
                              <p:par>
                                <p:cTn id="2709" presetID="21" presetClass="entr" presetSubtype="1" repeatCount="0" fill="hold" nodeType="withEffect">
                                  <p:stCondLst>
                                    <p:cond delay="0"/>
                                  </p:stCondLst>
                                  <p:childTnLst>
                                    <p:set>
                                      <p:cBhvr>
                                        <p:cTn id="2710" dur="1" fill="hold">
                                          <p:stCondLst>
                                            <p:cond delay="0"/>
                                          </p:stCondLst>
                                        </p:cTn>
                                        <p:tgtEl>
                                          <p:spTgt spid="1586"/>
                                        </p:tgtEl>
                                        <p:attrNameLst>
                                          <p:attrName>style.visibility</p:attrName>
                                        </p:attrNameLst>
                                      </p:cBhvr>
                                      <p:to>
                                        <p:strVal val="visible"/>
                                      </p:to>
                                    </p:set>
                                    <p:animEffect transition="in" filter="wheel(1)">
                                      <p:cBhvr>
                                        <p:cTn id="2711" dur="1000"/>
                                        <p:tgtEl>
                                          <p:spTgt spid="1586"/>
                                        </p:tgtEl>
                                      </p:cBhvr>
                                    </p:animEffect>
                                  </p:childTnLst>
                                </p:cTn>
                              </p:par>
                              <p:par>
                                <p:cTn id="2712" presetID="21" presetClass="entr" presetSubtype="1" repeatCount="0" fill="hold" nodeType="withEffect">
                                  <p:stCondLst>
                                    <p:cond delay="0"/>
                                  </p:stCondLst>
                                  <p:childTnLst>
                                    <p:set>
                                      <p:cBhvr>
                                        <p:cTn id="2713" dur="1" fill="hold">
                                          <p:stCondLst>
                                            <p:cond delay="0"/>
                                          </p:stCondLst>
                                        </p:cTn>
                                        <p:tgtEl>
                                          <p:spTgt spid="1590"/>
                                        </p:tgtEl>
                                        <p:attrNameLst>
                                          <p:attrName>style.visibility</p:attrName>
                                        </p:attrNameLst>
                                      </p:cBhvr>
                                      <p:to>
                                        <p:strVal val="visible"/>
                                      </p:to>
                                    </p:set>
                                    <p:animEffect transition="in" filter="wheel(1)">
                                      <p:cBhvr>
                                        <p:cTn id="2714" dur="1000"/>
                                        <p:tgtEl>
                                          <p:spTgt spid="1590"/>
                                        </p:tgtEl>
                                      </p:cBhvr>
                                    </p:animEffect>
                                  </p:childTnLst>
                                </p:cTn>
                              </p:par>
                              <p:par>
                                <p:cTn id="2715" presetID="21" presetClass="entr" presetSubtype="1" repeatCount="0" fill="hold" nodeType="withEffect">
                                  <p:stCondLst>
                                    <p:cond delay="0"/>
                                  </p:stCondLst>
                                  <p:childTnLst>
                                    <p:set>
                                      <p:cBhvr>
                                        <p:cTn id="2716" dur="1" fill="hold">
                                          <p:stCondLst>
                                            <p:cond delay="0"/>
                                          </p:stCondLst>
                                        </p:cTn>
                                        <p:tgtEl>
                                          <p:spTgt spid="1591"/>
                                        </p:tgtEl>
                                        <p:attrNameLst>
                                          <p:attrName>style.visibility</p:attrName>
                                        </p:attrNameLst>
                                      </p:cBhvr>
                                      <p:to>
                                        <p:strVal val="visible"/>
                                      </p:to>
                                    </p:set>
                                    <p:animEffect transition="in" filter="wheel(1)">
                                      <p:cBhvr>
                                        <p:cTn id="2717" dur="1000"/>
                                        <p:tgtEl>
                                          <p:spTgt spid="1591"/>
                                        </p:tgtEl>
                                      </p:cBhvr>
                                    </p:animEffect>
                                  </p:childTnLst>
                                </p:cTn>
                              </p:par>
                              <p:par>
                                <p:cTn id="2718" presetID="21" presetClass="entr" presetSubtype="1" repeatCount="0" fill="hold" nodeType="withEffect">
                                  <p:stCondLst>
                                    <p:cond delay="0"/>
                                  </p:stCondLst>
                                  <p:childTnLst>
                                    <p:set>
                                      <p:cBhvr>
                                        <p:cTn id="2719" dur="1" fill="hold">
                                          <p:stCondLst>
                                            <p:cond delay="0"/>
                                          </p:stCondLst>
                                        </p:cTn>
                                        <p:tgtEl>
                                          <p:spTgt spid="1592"/>
                                        </p:tgtEl>
                                        <p:attrNameLst>
                                          <p:attrName>style.visibility</p:attrName>
                                        </p:attrNameLst>
                                      </p:cBhvr>
                                      <p:to>
                                        <p:strVal val="visible"/>
                                      </p:to>
                                    </p:set>
                                    <p:animEffect transition="in" filter="wheel(1)">
                                      <p:cBhvr>
                                        <p:cTn id="2720" dur="1000"/>
                                        <p:tgtEl>
                                          <p:spTgt spid="1592"/>
                                        </p:tgtEl>
                                      </p:cBhvr>
                                    </p:animEffect>
                                  </p:childTnLst>
                                </p:cTn>
                              </p:par>
                              <p:par>
                                <p:cTn id="2721" presetID="21" presetClass="entr" presetSubtype="1" repeatCount="0" fill="hold" nodeType="withEffect">
                                  <p:stCondLst>
                                    <p:cond delay="0"/>
                                  </p:stCondLst>
                                  <p:childTnLst>
                                    <p:set>
                                      <p:cBhvr>
                                        <p:cTn id="2722" dur="1" fill="hold">
                                          <p:stCondLst>
                                            <p:cond delay="0"/>
                                          </p:stCondLst>
                                        </p:cTn>
                                        <p:tgtEl>
                                          <p:spTgt spid="1593"/>
                                        </p:tgtEl>
                                        <p:attrNameLst>
                                          <p:attrName>style.visibility</p:attrName>
                                        </p:attrNameLst>
                                      </p:cBhvr>
                                      <p:to>
                                        <p:strVal val="visible"/>
                                      </p:to>
                                    </p:set>
                                    <p:animEffect transition="in" filter="wheel(1)">
                                      <p:cBhvr>
                                        <p:cTn id="2723" dur="1000"/>
                                        <p:tgtEl>
                                          <p:spTgt spid="1593"/>
                                        </p:tgtEl>
                                      </p:cBhvr>
                                    </p:animEffect>
                                  </p:childTnLst>
                                </p:cTn>
                              </p:par>
                              <p:par>
                                <p:cTn id="2724" presetID="21" presetClass="entr" presetSubtype="1" repeatCount="0" fill="hold" nodeType="withEffect">
                                  <p:stCondLst>
                                    <p:cond delay="0"/>
                                  </p:stCondLst>
                                  <p:childTnLst>
                                    <p:set>
                                      <p:cBhvr>
                                        <p:cTn id="2725" dur="1" fill="hold">
                                          <p:stCondLst>
                                            <p:cond delay="0"/>
                                          </p:stCondLst>
                                        </p:cTn>
                                        <p:tgtEl>
                                          <p:spTgt spid="1594"/>
                                        </p:tgtEl>
                                        <p:attrNameLst>
                                          <p:attrName>style.visibility</p:attrName>
                                        </p:attrNameLst>
                                      </p:cBhvr>
                                      <p:to>
                                        <p:strVal val="visible"/>
                                      </p:to>
                                    </p:set>
                                    <p:animEffect transition="in" filter="wheel(1)">
                                      <p:cBhvr>
                                        <p:cTn id="2726" dur="1000"/>
                                        <p:tgtEl>
                                          <p:spTgt spid="1594"/>
                                        </p:tgtEl>
                                      </p:cBhvr>
                                    </p:animEffect>
                                  </p:childTnLst>
                                </p:cTn>
                              </p:par>
                              <p:par>
                                <p:cTn id="2727" presetID="21" presetClass="entr" presetSubtype="1" repeatCount="0" fill="hold" nodeType="withEffect">
                                  <p:stCondLst>
                                    <p:cond delay="0"/>
                                  </p:stCondLst>
                                  <p:childTnLst>
                                    <p:set>
                                      <p:cBhvr>
                                        <p:cTn id="2728" dur="1" fill="hold">
                                          <p:stCondLst>
                                            <p:cond delay="0"/>
                                          </p:stCondLst>
                                        </p:cTn>
                                        <p:tgtEl>
                                          <p:spTgt spid="1595"/>
                                        </p:tgtEl>
                                        <p:attrNameLst>
                                          <p:attrName>style.visibility</p:attrName>
                                        </p:attrNameLst>
                                      </p:cBhvr>
                                      <p:to>
                                        <p:strVal val="visible"/>
                                      </p:to>
                                    </p:set>
                                    <p:animEffect transition="in" filter="wheel(1)">
                                      <p:cBhvr>
                                        <p:cTn id="2729" dur="1000"/>
                                        <p:tgtEl>
                                          <p:spTgt spid="1595"/>
                                        </p:tgtEl>
                                      </p:cBhvr>
                                    </p:animEffect>
                                  </p:childTnLst>
                                </p:cTn>
                              </p:par>
                              <p:par>
                                <p:cTn id="2730" presetID="21" presetClass="entr" presetSubtype="1" repeatCount="0" fill="hold" nodeType="withEffect">
                                  <p:stCondLst>
                                    <p:cond delay="0"/>
                                  </p:stCondLst>
                                  <p:childTnLst>
                                    <p:set>
                                      <p:cBhvr>
                                        <p:cTn id="2731" dur="1" fill="hold">
                                          <p:stCondLst>
                                            <p:cond delay="0"/>
                                          </p:stCondLst>
                                        </p:cTn>
                                        <p:tgtEl>
                                          <p:spTgt spid="1596"/>
                                        </p:tgtEl>
                                        <p:attrNameLst>
                                          <p:attrName>style.visibility</p:attrName>
                                        </p:attrNameLst>
                                      </p:cBhvr>
                                      <p:to>
                                        <p:strVal val="visible"/>
                                      </p:to>
                                    </p:set>
                                    <p:animEffect transition="in" filter="wheel(1)">
                                      <p:cBhvr>
                                        <p:cTn id="2732" dur="1000"/>
                                        <p:tgtEl>
                                          <p:spTgt spid="1596"/>
                                        </p:tgtEl>
                                      </p:cBhvr>
                                    </p:animEffect>
                                  </p:childTnLst>
                                </p:cTn>
                              </p:par>
                              <p:par>
                                <p:cTn id="2733" presetID="21" presetClass="entr" presetSubtype="1" repeatCount="0" fill="hold" nodeType="withEffect">
                                  <p:stCondLst>
                                    <p:cond delay="0"/>
                                  </p:stCondLst>
                                  <p:childTnLst>
                                    <p:set>
                                      <p:cBhvr>
                                        <p:cTn id="2734" dur="1" fill="hold">
                                          <p:stCondLst>
                                            <p:cond delay="0"/>
                                          </p:stCondLst>
                                        </p:cTn>
                                        <p:tgtEl>
                                          <p:spTgt spid="1597"/>
                                        </p:tgtEl>
                                        <p:attrNameLst>
                                          <p:attrName>style.visibility</p:attrName>
                                        </p:attrNameLst>
                                      </p:cBhvr>
                                      <p:to>
                                        <p:strVal val="visible"/>
                                      </p:to>
                                    </p:set>
                                    <p:animEffect transition="in" filter="wheel(1)">
                                      <p:cBhvr>
                                        <p:cTn id="2735" dur="1000"/>
                                        <p:tgtEl>
                                          <p:spTgt spid="1597"/>
                                        </p:tgtEl>
                                      </p:cBhvr>
                                    </p:animEffect>
                                  </p:childTnLst>
                                </p:cTn>
                              </p:par>
                              <p:par>
                                <p:cTn id="2736" presetID="21" presetClass="entr" presetSubtype="1" repeatCount="0" fill="hold" nodeType="withEffect">
                                  <p:stCondLst>
                                    <p:cond delay="0"/>
                                  </p:stCondLst>
                                  <p:childTnLst>
                                    <p:set>
                                      <p:cBhvr>
                                        <p:cTn id="2737" dur="1" fill="hold">
                                          <p:stCondLst>
                                            <p:cond delay="0"/>
                                          </p:stCondLst>
                                        </p:cTn>
                                        <p:tgtEl>
                                          <p:spTgt spid="1587"/>
                                        </p:tgtEl>
                                        <p:attrNameLst>
                                          <p:attrName>style.visibility</p:attrName>
                                        </p:attrNameLst>
                                      </p:cBhvr>
                                      <p:to>
                                        <p:strVal val="visible"/>
                                      </p:to>
                                    </p:set>
                                    <p:animEffect transition="in" filter="wheel(1)">
                                      <p:cBhvr>
                                        <p:cTn id="2738" dur="1000"/>
                                        <p:tgtEl>
                                          <p:spTgt spid="1587"/>
                                        </p:tgtEl>
                                      </p:cBhvr>
                                    </p:animEffect>
                                  </p:childTnLst>
                                </p:cTn>
                              </p:par>
                              <p:par>
                                <p:cTn id="2739" presetID="21" presetClass="entr" presetSubtype="1" repeatCount="0" fill="hold" nodeType="withEffect">
                                  <p:stCondLst>
                                    <p:cond delay="0"/>
                                  </p:stCondLst>
                                  <p:childTnLst>
                                    <p:set>
                                      <p:cBhvr>
                                        <p:cTn id="2740" dur="1" fill="hold">
                                          <p:stCondLst>
                                            <p:cond delay="0"/>
                                          </p:stCondLst>
                                        </p:cTn>
                                        <p:tgtEl>
                                          <p:spTgt spid="1588"/>
                                        </p:tgtEl>
                                        <p:attrNameLst>
                                          <p:attrName>style.visibility</p:attrName>
                                        </p:attrNameLst>
                                      </p:cBhvr>
                                      <p:to>
                                        <p:strVal val="visible"/>
                                      </p:to>
                                    </p:set>
                                    <p:animEffect transition="in" filter="wheel(1)">
                                      <p:cBhvr>
                                        <p:cTn id="2741" dur="1000"/>
                                        <p:tgtEl>
                                          <p:spTgt spid="1588"/>
                                        </p:tgtEl>
                                      </p:cBhvr>
                                    </p:animEffect>
                                  </p:childTnLst>
                                </p:cTn>
                              </p:par>
                              <p:par>
                                <p:cTn id="2742" presetID="21" presetClass="entr" presetSubtype="1" repeatCount="0" fill="hold" nodeType="withEffect">
                                  <p:stCondLst>
                                    <p:cond delay="0"/>
                                  </p:stCondLst>
                                  <p:childTnLst>
                                    <p:set>
                                      <p:cBhvr>
                                        <p:cTn id="2743" dur="1" fill="hold">
                                          <p:stCondLst>
                                            <p:cond delay="0"/>
                                          </p:stCondLst>
                                        </p:cTn>
                                        <p:tgtEl>
                                          <p:spTgt spid="1589"/>
                                        </p:tgtEl>
                                        <p:attrNameLst>
                                          <p:attrName>style.visibility</p:attrName>
                                        </p:attrNameLst>
                                      </p:cBhvr>
                                      <p:to>
                                        <p:strVal val="visible"/>
                                      </p:to>
                                    </p:set>
                                    <p:animEffect transition="in" filter="wheel(1)">
                                      <p:cBhvr>
                                        <p:cTn id="2744" dur="1000"/>
                                        <p:tgtEl>
                                          <p:spTgt spid="1589"/>
                                        </p:tgtEl>
                                      </p:cBhvr>
                                    </p:animEffect>
                                  </p:childTnLst>
                                </p:cTn>
                              </p:par>
                              <p:par>
                                <p:cTn id="2745" presetID="21" presetClass="entr" presetSubtype="1" fill="hold" grpId="0" nodeType="withEffect">
                                  <p:stCondLst>
                                    <p:cond delay="0"/>
                                  </p:stCondLst>
                                  <p:childTnLst>
                                    <p:set>
                                      <p:cBhvr>
                                        <p:cTn id="2746" dur="1" fill="hold">
                                          <p:stCondLst>
                                            <p:cond delay="0"/>
                                          </p:stCondLst>
                                        </p:cTn>
                                        <p:tgtEl>
                                          <p:spTgt spid="1610"/>
                                        </p:tgtEl>
                                        <p:attrNameLst>
                                          <p:attrName>style.visibility</p:attrName>
                                        </p:attrNameLst>
                                      </p:cBhvr>
                                      <p:to>
                                        <p:strVal val="visible"/>
                                      </p:to>
                                    </p:set>
                                    <p:animEffect transition="in" filter="wheel(1)">
                                      <p:cBhvr>
                                        <p:cTn id="2747" dur="1000"/>
                                        <p:tgtEl>
                                          <p:spTgt spid="1610"/>
                                        </p:tgtEl>
                                      </p:cBhvr>
                                    </p:animEffect>
                                  </p:childTnLst>
                                </p:cTn>
                              </p:par>
                              <p:par>
                                <p:cTn id="2748" presetID="21" presetClass="entr" presetSubtype="1" fill="hold" grpId="0" nodeType="withEffect">
                                  <p:stCondLst>
                                    <p:cond delay="0"/>
                                  </p:stCondLst>
                                  <p:childTnLst>
                                    <p:set>
                                      <p:cBhvr>
                                        <p:cTn id="2749" dur="1" fill="hold">
                                          <p:stCondLst>
                                            <p:cond delay="0"/>
                                          </p:stCondLst>
                                        </p:cTn>
                                        <p:tgtEl>
                                          <p:spTgt spid="1615"/>
                                        </p:tgtEl>
                                        <p:attrNameLst>
                                          <p:attrName>style.visibility</p:attrName>
                                        </p:attrNameLst>
                                      </p:cBhvr>
                                      <p:to>
                                        <p:strVal val="visible"/>
                                      </p:to>
                                    </p:set>
                                    <p:animEffect transition="in" filter="wheel(1)">
                                      <p:cBhvr>
                                        <p:cTn id="2750" dur="1000"/>
                                        <p:tgtEl>
                                          <p:spTgt spid="1615"/>
                                        </p:tgtEl>
                                      </p:cBhvr>
                                    </p:animEffect>
                                  </p:childTnLst>
                                </p:cTn>
                              </p:par>
                              <p:par>
                                <p:cTn id="2751" presetID="21" presetClass="entr" presetSubtype="1" fill="hold" grpId="0" nodeType="withEffect">
                                  <p:stCondLst>
                                    <p:cond delay="0"/>
                                  </p:stCondLst>
                                  <p:childTnLst>
                                    <p:set>
                                      <p:cBhvr>
                                        <p:cTn id="2752" dur="1" fill="hold">
                                          <p:stCondLst>
                                            <p:cond delay="0"/>
                                          </p:stCondLst>
                                        </p:cTn>
                                        <p:tgtEl>
                                          <p:spTgt spid="1617"/>
                                        </p:tgtEl>
                                        <p:attrNameLst>
                                          <p:attrName>style.visibility</p:attrName>
                                        </p:attrNameLst>
                                      </p:cBhvr>
                                      <p:to>
                                        <p:strVal val="visible"/>
                                      </p:to>
                                    </p:set>
                                    <p:animEffect transition="in" filter="wheel(1)">
                                      <p:cBhvr>
                                        <p:cTn id="2753" dur="1000"/>
                                        <p:tgtEl>
                                          <p:spTgt spid="1617"/>
                                        </p:tgtEl>
                                      </p:cBhvr>
                                    </p:animEffect>
                                  </p:childTnLst>
                                </p:cTn>
                              </p:par>
                              <p:par>
                                <p:cTn id="2754" presetID="21" presetClass="entr" presetSubtype="1" fill="hold" grpId="0" nodeType="withEffect">
                                  <p:stCondLst>
                                    <p:cond delay="0"/>
                                  </p:stCondLst>
                                  <p:childTnLst>
                                    <p:set>
                                      <p:cBhvr>
                                        <p:cTn id="2755" dur="1" fill="hold">
                                          <p:stCondLst>
                                            <p:cond delay="0"/>
                                          </p:stCondLst>
                                        </p:cTn>
                                        <p:tgtEl>
                                          <p:spTgt spid="1616"/>
                                        </p:tgtEl>
                                        <p:attrNameLst>
                                          <p:attrName>style.visibility</p:attrName>
                                        </p:attrNameLst>
                                      </p:cBhvr>
                                      <p:to>
                                        <p:strVal val="visible"/>
                                      </p:to>
                                    </p:set>
                                    <p:animEffect transition="in" filter="wheel(1)">
                                      <p:cBhvr>
                                        <p:cTn id="2756" dur="1000"/>
                                        <p:tgtEl>
                                          <p:spTgt spid="1616"/>
                                        </p:tgtEl>
                                      </p:cBhvr>
                                    </p:animEffect>
                                  </p:childTnLst>
                                </p:cTn>
                              </p:par>
                              <p:par>
                                <p:cTn id="2757" presetID="21" presetClass="entr" presetSubtype="1" fill="hold" grpId="0" nodeType="withEffect">
                                  <p:stCondLst>
                                    <p:cond delay="0"/>
                                  </p:stCondLst>
                                  <p:childTnLst>
                                    <p:set>
                                      <p:cBhvr>
                                        <p:cTn id="2758" dur="1" fill="hold">
                                          <p:stCondLst>
                                            <p:cond delay="0"/>
                                          </p:stCondLst>
                                        </p:cTn>
                                        <p:tgtEl>
                                          <p:spTgt spid="1618"/>
                                        </p:tgtEl>
                                        <p:attrNameLst>
                                          <p:attrName>style.visibility</p:attrName>
                                        </p:attrNameLst>
                                      </p:cBhvr>
                                      <p:to>
                                        <p:strVal val="visible"/>
                                      </p:to>
                                    </p:set>
                                    <p:animEffect transition="in" filter="wheel(1)">
                                      <p:cBhvr>
                                        <p:cTn id="2759" dur="1000"/>
                                        <p:tgtEl>
                                          <p:spTgt spid="1618"/>
                                        </p:tgtEl>
                                      </p:cBhvr>
                                    </p:animEffect>
                                  </p:childTnLst>
                                </p:cTn>
                              </p:par>
                              <p:par>
                                <p:cTn id="2760" presetID="21" presetClass="entr" presetSubtype="1" fill="hold" grpId="0" nodeType="withEffect">
                                  <p:stCondLst>
                                    <p:cond delay="0"/>
                                  </p:stCondLst>
                                  <p:childTnLst>
                                    <p:set>
                                      <p:cBhvr>
                                        <p:cTn id="2761" dur="1" fill="hold">
                                          <p:stCondLst>
                                            <p:cond delay="0"/>
                                          </p:stCondLst>
                                        </p:cTn>
                                        <p:tgtEl>
                                          <p:spTgt spid="1619"/>
                                        </p:tgtEl>
                                        <p:attrNameLst>
                                          <p:attrName>style.visibility</p:attrName>
                                        </p:attrNameLst>
                                      </p:cBhvr>
                                      <p:to>
                                        <p:strVal val="visible"/>
                                      </p:to>
                                    </p:set>
                                    <p:animEffect transition="in" filter="wheel(1)">
                                      <p:cBhvr>
                                        <p:cTn id="2762" dur="1000"/>
                                        <p:tgtEl>
                                          <p:spTgt spid="1619"/>
                                        </p:tgtEl>
                                      </p:cBhvr>
                                    </p:animEffect>
                                  </p:childTnLst>
                                </p:cTn>
                              </p:par>
                              <p:par>
                                <p:cTn id="2763" presetID="21" presetClass="entr" presetSubtype="1" fill="hold" grpId="0" nodeType="withEffect">
                                  <p:stCondLst>
                                    <p:cond delay="0"/>
                                  </p:stCondLst>
                                  <p:childTnLst>
                                    <p:set>
                                      <p:cBhvr>
                                        <p:cTn id="2764" dur="1" fill="hold">
                                          <p:stCondLst>
                                            <p:cond delay="0"/>
                                          </p:stCondLst>
                                        </p:cTn>
                                        <p:tgtEl>
                                          <p:spTgt spid="1620"/>
                                        </p:tgtEl>
                                        <p:attrNameLst>
                                          <p:attrName>style.visibility</p:attrName>
                                        </p:attrNameLst>
                                      </p:cBhvr>
                                      <p:to>
                                        <p:strVal val="visible"/>
                                      </p:to>
                                    </p:set>
                                    <p:animEffect transition="in" filter="wheel(1)">
                                      <p:cBhvr>
                                        <p:cTn id="2765" dur="1000"/>
                                        <p:tgtEl>
                                          <p:spTgt spid="1620"/>
                                        </p:tgtEl>
                                      </p:cBhvr>
                                    </p:animEffect>
                                  </p:childTnLst>
                                </p:cTn>
                              </p:par>
                              <p:par>
                                <p:cTn id="2766" presetID="21" presetClass="entr" presetSubtype="1" fill="hold" grpId="0" nodeType="withEffect">
                                  <p:stCondLst>
                                    <p:cond delay="0"/>
                                  </p:stCondLst>
                                  <p:childTnLst>
                                    <p:set>
                                      <p:cBhvr>
                                        <p:cTn id="2767" dur="1" fill="hold">
                                          <p:stCondLst>
                                            <p:cond delay="0"/>
                                          </p:stCondLst>
                                        </p:cTn>
                                        <p:tgtEl>
                                          <p:spTgt spid="1614"/>
                                        </p:tgtEl>
                                        <p:attrNameLst>
                                          <p:attrName>style.visibility</p:attrName>
                                        </p:attrNameLst>
                                      </p:cBhvr>
                                      <p:to>
                                        <p:strVal val="visible"/>
                                      </p:to>
                                    </p:set>
                                    <p:animEffect transition="in" filter="wheel(1)">
                                      <p:cBhvr>
                                        <p:cTn id="2768" dur="1000"/>
                                        <p:tgtEl>
                                          <p:spTgt spid="1614"/>
                                        </p:tgtEl>
                                      </p:cBhvr>
                                    </p:animEffect>
                                  </p:childTnLst>
                                </p:cTn>
                              </p:par>
                              <p:par>
                                <p:cTn id="2769" presetID="21" presetClass="entr" presetSubtype="1" fill="hold" grpId="0" nodeType="withEffect">
                                  <p:stCondLst>
                                    <p:cond delay="0"/>
                                  </p:stCondLst>
                                  <p:childTnLst>
                                    <p:set>
                                      <p:cBhvr>
                                        <p:cTn id="2770" dur="1" fill="hold">
                                          <p:stCondLst>
                                            <p:cond delay="0"/>
                                          </p:stCondLst>
                                        </p:cTn>
                                        <p:tgtEl>
                                          <p:spTgt spid="1613"/>
                                        </p:tgtEl>
                                        <p:attrNameLst>
                                          <p:attrName>style.visibility</p:attrName>
                                        </p:attrNameLst>
                                      </p:cBhvr>
                                      <p:to>
                                        <p:strVal val="visible"/>
                                      </p:to>
                                    </p:set>
                                    <p:animEffect transition="in" filter="wheel(1)">
                                      <p:cBhvr>
                                        <p:cTn id="2771" dur="1000"/>
                                        <p:tgtEl>
                                          <p:spTgt spid="1613"/>
                                        </p:tgtEl>
                                      </p:cBhvr>
                                    </p:animEffect>
                                  </p:childTnLst>
                                </p:cTn>
                              </p:par>
                              <p:par>
                                <p:cTn id="2772" presetID="21" presetClass="entr" presetSubtype="1" fill="hold" grpId="0" nodeType="withEffect">
                                  <p:stCondLst>
                                    <p:cond delay="0"/>
                                  </p:stCondLst>
                                  <p:childTnLst>
                                    <p:set>
                                      <p:cBhvr>
                                        <p:cTn id="2773" dur="1" fill="hold">
                                          <p:stCondLst>
                                            <p:cond delay="0"/>
                                          </p:stCondLst>
                                        </p:cTn>
                                        <p:tgtEl>
                                          <p:spTgt spid="1621"/>
                                        </p:tgtEl>
                                        <p:attrNameLst>
                                          <p:attrName>style.visibility</p:attrName>
                                        </p:attrNameLst>
                                      </p:cBhvr>
                                      <p:to>
                                        <p:strVal val="visible"/>
                                      </p:to>
                                    </p:set>
                                    <p:animEffect transition="in" filter="wheel(1)">
                                      <p:cBhvr>
                                        <p:cTn id="2774" dur="1000"/>
                                        <p:tgtEl>
                                          <p:spTgt spid="1621"/>
                                        </p:tgtEl>
                                      </p:cBhvr>
                                    </p:animEffect>
                                  </p:childTnLst>
                                </p:cTn>
                              </p:par>
                              <p:par>
                                <p:cTn id="2775" presetID="21" presetClass="entr" presetSubtype="1" fill="hold" grpId="0" nodeType="withEffect">
                                  <p:stCondLst>
                                    <p:cond delay="0"/>
                                  </p:stCondLst>
                                  <p:childTnLst>
                                    <p:set>
                                      <p:cBhvr>
                                        <p:cTn id="2776" dur="1" fill="hold">
                                          <p:stCondLst>
                                            <p:cond delay="0"/>
                                          </p:stCondLst>
                                        </p:cTn>
                                        <p:tgtEl>
                                          <p:spTgt spid="1612"/>
                                        </p:tgtEl>
                                        <p:attrNameLst>
                                          <p:attrName>style.visibility</p:attrName>
                                        </p:attrNameLst>
                                      </p:cBhvr>
                                      <p:to>
                                        <p:strVal val="visible"/>
                                      </p:to>
                                    </p:set>
                                    <p:animEffect transition="in" filter="wheel(1)">
                                      <p:cBhvr>
                                        <p:cTn id="2777" dur="1000"/>
                                        <p:tgtEl>
                                          <p:spTgt spid="1612"/>
                                        </p:tgtEl>
                                      </p:cBhvr>
                                    </p:animEffect>
                                  </p:childTnLst>
                                </p:cTn>
                              </p:par>
                              <p:par>
                                <p:cTn id="2778" presetID="21" presetClass="entr" presetSubtype="1" fill="hold" grpId="0" nodeType="withEffect">
                                  <p:stCondLst>
                                    <p:cond delay="0"/>
                                  </p:stCondLst>
                                  <p:childTnLst>
                                    <p:set>
                                      <p:cBhvr>
                                        <p:cTn id="2779" dur="1" fill="hold">
                                          <p:stCondLst>
                                            <p:cond delay="0"/>
                                          </p:stCondLst>
                                        </p:cTn>
                                        <p:tgtEl>
                                          <p:spTgt spid="1611"/>
                                        </p:tgtEl>
                                        <p:attrNameLst>
                                          <p:attrName>style.visibility</p:attrName>
                                        </p:attrNameLst>
                                      </p:cBhvr>
                                      <p:to>
                                        <p:strVal val="visible"/>
                                      </p:to>
                                    </p:set>
                                    <p:animEffect transition="in" filter="wheel(1)">
                                      <p:cBhvr>
                                        <p:cTn id="2780" dur="1000"/>
                                        <p:tgtEl>
                                          <p:spTgt spid="1611"/>
                                        </p:tgtEl>
                                      </p:cBhvr>
                                    </p:animEffect>
                                  </p:childTnLst>
                                </p:cTn>
                              </p:par>
                            </p:childTnLst>
                          </p:cTn>
                        </p:par>
                        <p:par>
                          <p:cTn id="2781" fill="hold">
                            <p:stCondLst>
                              <p:cond delay="87000"/>
                            </p:stCondLst>
                            <p:childTnLst>
                              <p:par>
                                <p:cTn id="2782" presetID="1" presetClass="exit" presetSubtype="0" fill="hold" nodeType="afterEffect">
                                  <p:stCondLst>
                                    <p:cond delay="1000"/>
                                  </p:stCondLst>
                                  <p:childTnLst>
                                    <p:set>
                                      <p:cBhvr>
                                        <p:cTn id="2783" dur="1" fill="hold">
                                          <p:stCondLst>
                                            <p:cond delay="0"/>
                                          </p:stCondLst>
                                        </p:cTn>
                                        <p:tgtEl>
                                          <p:spTgt spid="1586"/>
                                        </p:tgtEl>
                                        <p:attrNameLst>
                                          <p:attrName>style.visibility</p:attrName>
                                        </p:attrNameLst>
                                      </p:cBhvr>
                                      <p:to>
                                        <p:strVal val="hidden"/>
                                      </p:to>
                                    </p:set>
                                  </p:childTnLst>
                                </p:cTn>
                              </p:par>
                              <p:par>
                                <p:cTn id="2784" presetID="1" presetClass="exit" presetSubtype="0" fill="hold" nodeType="withEffect">
                                  <p:stCondLst>
                                    <p:cond delay="1000"/>
                                  </p:stCondLst>
                                  <p:childTnLst>
                                    <p:set>
                                      <p:cBhvr>
                                        <p:cTn id="2785" dur="1" fill="hold">
                                          <p:stCondLst>
                                            <p:cond delay="0"/>
                                          </p:stCondLst>
                                        </p:cTn>
                                        <p:tgtEl>
                                          <p:spTgt spid="1590"/>
                                        </p:tgtEl>
                                        <p:attrNameLst>
                                          <p:attrName>style.visibility</p:attrName>
                                        </p:attrNameLst>
                                      </p:cBhvr>
                                      <p:to>
                                        <p:strVal val="hidden"/>
                                      </p:to>
                                    </p:set>
                                  </p:childTnLst>
                                </p:cTn>
                              </p:par>
                              <p:par>
                                <p:cTn id="2786" presetID="1" presetClass="exit" presetSubtype="0" fill="hold" nodeType="withEffect">
                                  <p:stCondLst>
                                    <p:cond delay="1000"/>
                                  </p:stCondLst>
                                  <p:childTnLst>
                                    <p:set>
                                      <p:cBhvr>
                                        <p:cTn id="2787" dur="1" fill="hold">
                                          <p:stCondLst>
                                            <p:cond delay="0"/>
                                          </p:stCondLst>
                                        </p:cTn>
                                        <p:tgtEl>
                                          <p:spTgt spid="1591"/>
                                        </p:tgtEl>
                                        <p:attrNameLst>
                                          <p:attrName>style.visibility</p:attrName>
                                        </p:attrNameLst>
                                      </p:cBhvr>
                                      <p:to>
                                        <p:strVal val="hidden"/>
                                      </p:to>
                                    </p:set>
                                  </p:childTnLst>
                                </p:cTn>
                              </p:par>
                              <p:par>
                                <p:cTn id="2788" presetID="1" presetClass="exit" presetSubtype="0" fill="hold" nodeType="withEffect">
                                  <p:stCondLst>
                                    <p:cond delay="1000"/>
                                  </p:stCondLst>
                                  <p:childTnLst>
                                    <p:set>
                                      <p:cBhvr>
                                        <p:cTn id="2789" dur="1" fill="hold">
                                          <p:stCondLst>
                                            <p:cond delay="0"/>
                                          </p:stCondLst>
                                        </p:cTn>
                                        <p:tgtEl>
                                          <p:spTgt spid="1592"/>
                                        </p:tgtEl>
                                        <p:attrNameLst>
                                          <p:attrName>style.visibility</p:attrName>
                                        </p:attrNameLst>
                                      </p:cBhvr>
                                      <p:to>
                                        <p:strVal val="hidden"/>
                                      </p:to>
                                    </p:set>
                                  </p:childTnLst>
                                </p:cTn>
                              </p:par>
                              <p:par>
                                <p:cTn id="2790" presetID="1" presetClass="exit" presetSubtype="0" fill="hold" nodeType="withEffect">
                                  <p:stCondLst>
                                    <p:cond delay="1000"/>
                                  </p:stCondLst>
                                  <p:childTnLst>
                                    <p:set>
                                      <p:cBhvr>
                                        <p:cTn id="2791" dur="1" fill="hold">
                                          <p:stCondLst>
                                            <p:cond delay="0"/>
                                          </p:stCondLst>
                                        </p:cTn>
                                        <p:tgtEl>
                                          <p:spTgt spid="1593"/>
                                        </p:tgtEl>
                                        <p:attrNameLst>
                                          <p:attrName>style.visibility</p:attrName>
                                        </p:attrNameLst>
                                      </p:cBhvr>
                                      <p:to>
                                        <p:strVal val="hidden"/>
                                      </p:to>
                                    </p:set>
                                  </p:childTnLst>
                                </p:cTn>
                              </p:par>
                              <p:par>
                                <p:cTn id="2792" presetID="1" presetClass="exit" presetSubtype="0" fill="hold" nodeType="withEffect">
                                  <p:stCondLst>
                                    <p:cond delay="1000"/>
                                  </p:stCondLst>
                                  <p:childTnLst>
                                    <p:set>
                                      <p:cBhvr>
                                        <p:cTn id="2793" dur="1" fill="hold">
                                          <p:stCondLst>
                                            <p:cond delay="0"/>
                                          </p:stCondLst>
                                        </p:cTn>
                                        <p:tgtEl>
                                          <p:spTgt spid="1594"/>
                                        </p:tgtEl>
                                        <p:attrNameLst>
                                          <p:attrName>style.visibility</p:attrName>
                                        </p:attrNameLst>
                                      </p:cBhvr>
                                      <p:to>
                                        <p:strVal val="hidden"/>
                                      </p:to>
                                    </p:set>
                                  </p:childTnLst>
                                </p:cTn>
                              </p:par>
                              <p:par>
                                <p:cTn id="2794" presetID="1" presetClass="exit" presetSubtype="0" fill="hold" nodeType="withEffect">
                                  <p:stCondLst>
                                    <p:cond delay="1000"/>
                                  </p:stCondLst>
                                  <p:childTnLst>
                                    <p:set>
                                      <p:cBhvr>
                                        <p:cTn id="2795" dur="1" fill="hold">
                                          <p:stCondLst>
                                            <p:cond delay="0"/>
                                          </p:stCondLst>
                                        </p:cTn>
                                        <p:tgtEl>
                                          <p:spTgt spid="1595"/>
                                        </p:tgtEl>
                                        <p:attrNameLst>
                                          <p:attrName>style.visibility</p:attrName>
                                        </p:attrNameLst>
                                      </p:cBhvr>
                                      <p:to>
                                        <p:strVal val="hidden"/>
                                      </p:to>
                                    </p:set>
                                  </p:childTnLst>
                                </p:cTn>
                              </p:par>
                              <p:par>
                                <p:cTn id="2796" presetID="1" presetClass="exit" presetSubtype="0" fill="hold" nodeType="withEffect">
                                  <p:stCondLst>
                                    <p:cond delay="1000"/>
                                  </p:stCondLst>
                                  <p:childTnLst>
                                    <p:set>
                                      <p:cBhvr>
                                        <p:cTn id="2797" dur="1" fill="hold">
                                          <p:stCondLst>
                                            <p:cond delay="0"/>
                                          </p:stCondLst>
                                        </p:cTn>
                                        <p:tgtEl>
                                          <p:spTgt spid="1596"/>
                                        </p:tgtEl>
                                        <p:attrNameLst>
                                          <p:attrName>style.visibility</p:attrName>
                                        </p:attrNameLst>
                                      </p:cBhvr>
                                      <p:to>
                                        <p:strVal val="hidden"/>
                                      </p:to>
                                    </p:set>
                                  </p:childTnLst>
                                </p:cTn>
                              </p:par>
                              <p:par>
                                <p:cTn id="2798" presetID="1" presetClass="exit" presetSubtype="0" fill="hold" nodeType="withEffect">
                                  <p:stCondLst>
                                    <p:cond delay="1000"/>
                                  </p:stCondLst>
                                  <p:childTnLst>
                                    <p:set>
                                      <p:cBhvr>
                                        <p:cTn id="2799" dur="1" fill="hold">
                                          <p:stCondLst>
                                            <p:cond delay="0"/>
                                          </p:stCondLst>
                                        </p:cTn>
                                        <p:tgtEl>
                                          <p:spTgt spid="1597"/>
                                        </p:tgtEl>
                                        <p:attrNameLst>
                                          <p:attrName>style.visibility</p:attrName>
                                        </p:attrNameLst>
                                      </p:cBhvr>
                                      <p:to>
                                        <p:strVal val="hidden"/>
                                      </p:to>
                                    </p:set>
                                  </p:childTnLst>
                                </p:cTn>
                              </p:par>
                              <p:par>
                                <p:cTn id="2800" presetID="1" presetClass="exit" presetSubtype="0" fill="hold" nodeType="withEffect">
                                  <p:stCondLst>
                                    <p:cond delay="1000"/>
                                  </p:stCondLst>
                                  <p:childTnLst>
                                    <p:set>
                                      <p:cBhvr>
                                        <p:cTn id="2801" dur="1" fill="hold">
                                          <p:stCondLst>
                                            <p:cond delay="0"/>
                                          </p:stCondLst>
                                        </p:cTn>
                                        <p:tgtEl>
                                          <p:spTgt spid="1587"/>
                                        </p:tgtEl>
                                        <p:attrNameLst>
                                          <p:attrName>style.visibility</p:attrName>
                                        </p:attrNameLst>
                                      </p:cBhvr>
                                      <p:to>
                                        <p:strVal val="hidden"/>
                                      </p:to>
                                    </p:set>
                                  </p:childTnLst>
                                </p:cTn>
                              </p:par>
                              <p:par>
                                <p:cTn id="2802" presetID="1" presetClass="exit" presetSubtype="0" fill="hold" nodeType="withEffect">
                                  <p:stCondLst>
                                    <p:cond delay="1000"/>
                                  </p:stCondLst>
                                  <p:childTnLst>
                                    <p:set>
                                      <p:cBhvr>
                                        <p:cTn id="2803" dur="1" fill="hold">
                                          <p:stCondLst>
                                            <p:cond delay="0"/>
                                          </p:stCondLst>
                                        </p:cTn>
                                        <p:tgtEl>
                                          <p:spTgt spid="1588"/>
                                        </p:tgtEl>
                                        <p:attrNameLst>
                                          <p:attrName>style.visibility</p:attrName>
                                        </p:attrNameLst>
                                      </p:cBhvr>
                                      <p:to>
                                        <p:strVal val="hidden"/>
                                      </p:to>
                                    </p:set>
                                  </p:childTnLst>
                                </p:cTn>
                              </p:par>
                              <p:par>
                                <p:cTn id="2804" presetID="1" presetClass="exit" presetSubtype="0" fill="hold" nodeType="withEffect">
                                  <p:stCondLst>
                                    <p:cond delay="1000"/>
                                  </p:stCondLst>
                                  <p:childTnLst>
                                    <p:set>
                                      <p:cBhvr>
                                        <p:cTn id="2805" dur="1" fill="hold">
                                          <p:stCondLst>
                                            <p:cond delay="0"/>
                                          </p:stCondLst>
                                        </p:cTn>
                                        <p:tgtEl>
                                          <p:spTgt spid="1589"/>
                                        </p:tgtEl>
                                        <p:attrNameLst>
                                          <p:attrName>style.visibility</p:attrName>
                                        </p:attrNameLst>
                                      </p:cBhvr>
                                      <p:to>
                                        <p:strVal val="hidden"/>
                                      </p:to>
                                    </p:set>
                                  </p:childTnLst>
                                </p:cTn>
                              </p:par>
                              <p:par>
                                <p:cTn id="2806" presetID="1" presetClass="exit" presetSubtype="0" fill="hold" grpId="1" nodeType="withEffect">
                                  <p:stCondLst>
                                    <p:cond delay="1000"/>
                                  </p:stCondLst>
                                  <p:childTnLst>
                                    <p:set>
                                      <p:cBhvr>
                                        <p:cTn id="2807" dur="1" fill="hold">
                                          <p:stCondLst>
                                            <p:cond delay="0"/>
                                          </p:stCondLst>
                                        </p:cTn>
                                        <p:tgtEl>
                                          <p:spTgt spid="1610"/>
                                        </p:tgtEl>
                                        <p:attrNameLst>
                                          <p:attrName>style.visibility</p:attrName>
                                        </p:attrNameLst>
                                      </p:cBhvr>
                                      <p:to>
                                        <p:strVal val="hidden"/>
                                      </p:to>
                                    </p:set>
                                  </p:childTnLst>
                                </p:cTn>
                              </p:par>
                              <p:par>
                                <p:cTn id="2808" presetID="1" presetClass="exit" presetSubtype="0" fill="hold" grpId="1" nodeType="withEffect">
                                  <p:stCondLst>
                                    <p:cond delay="1000"/>
                                  </p:stCondLst>
                                  <p:childTnLst>
                                    <p:set>
                                      <p:cBhvr>
                                        <p:cTn id="2809" dur="1" fill="hold">
                                          <p:stCondLst>
                                            <p:cond delay="0"/>
                                          </p:stCondLst>
                                        </p:cTn>
                                        <p:tgtEl>
                                          <p:spTgt spid="1615"/>
                                        </p:tgtEl>
                                        <p:attrNameLst>
                                          <p:attrName>style.visibility</p:attrName>
                                        </p:attrNameLst>
                                      </p:cBhvr>
                                      <p:to>
                                        <p:strVal val="hidden"/>
                                      </p:to>
                                    </p:set>
                                  </p:childTnLst>
                                </p:cTn>
                              </p:par>
                              <p:par>
                                <p:cTn id="2810" presetID="1" presetClass="exit" presetSubtype="0" fill="hold" grpId="1" nodeType="withEffect">
                                  <p:stCondLst>
                                    <p:cond delay="1000"/>
                                  </p:stCondLst>
                                  <p:childTnLst>
                                    <p:set>
                                      <p:cBhvr>
                                        <p:cTn id="2811" dur="1" fill="hold">
                                          <p:stCondLst>
                                            <p:cond delay="0"/>
                                          </p:stCondLst>
                                        </p:cTn>
                                        <p:tgtEl>
                                          <p:spTgt spid="1617"/>
                                        </p:tgtEl>
                                        <p:attrNameLst>
                                          <p:attrName>style.visibility</p:attrName>
                                        </p:attrNameLst>
                                      </p:cBhvr>
                                      <p:to>
                                        <p:strVal val="hidden"/>
                                      </p:to>
                                    </p:set>
                                  </p:childTnLst>
                                </p:cTn>
                              </p:par>
                              <p:par>
                                <p:cTn id="2812" presetID="1" presetClass="exit" presetSubtype="0" fill="hold" grpId="1" nodeType="withEffect">
                                  <p:stCondLst>
                                    <p:cond delay="1000"/>
                                  </p:stCondLst>
                                  <p:childTnLst>
                                    <p:set>
                                      <p:cBhvr>
                                        <p:cTn id="2813" dur="1" fill="hold">
                                          <p:stCondLst>
                                            <p:cond delay="0"/>
                                          </p:stCondLst>
                                        </p:cTn>
                                        <p:tgtEl>
                                          <p:spTgt spid="1616"/>
                                        </p:tgtEl>
                                        <p:attrNameLst>
                                          <p:attrName>style.visibility</p:attrName>
                                        </p:attrNameLst>
                                      </p:cBhvr>
                                      <p:to>
                                        <p:strVal val="hidden"/>
                                      </p:to>
                                    </p:set>
                                  </p:childTnLst>
                                </p:cTn>
                              </p:par>
                              <p:par>
                                <p:cTn id="2814" presetID="1" presetClass="exit" presetSubtype="0" fill="hold" grpId="1" nodeType="withEffect">
                                  <p:stCondLst>
                                    <p:cond delay="1000"/>
                                  </p:stCondLst>
                                  <p:childTnLst>
                                    <p:set>
                                      <p:cBhvr>
                                        <p:cTn id="2815" dur="1" fill="hold">
                                          <p:stCondLst>
                                            <p:cond delay="0"/>
                                          </p:stCondLst>
                                        </p:cTn>
                                        <p:tgtEl>
                                          <p:spTgt spid="1618"/>
                                        </p:tgtEl>
                                        <p:attrNameLst>
                                          <p:attrName>style.visibility</p:attrName>
                                        </p:attrNameLst>
                                      </p:cBhvr>
                                      <p:to>
                                        <p:strVal val="hidden"/>
                                      </p:to>
                                    </p:set>
                                  </p:childTnLst>
                                </p:cTn>
                              </p:par>
                              <p:par>
                                <p:cTn id="2816" presetID="1" presetClass="exit" presetSubtype="0" fill="hold" grpId="1" nodeType="withEffect">
                                  <p:stCondLst>
                                    <p:cond delay="1000"/>
                                  </p:stCondLst>
                                  <p:childTnLst>
                                    <p:set>
                                      <p:cBhvr>
                                        <p:cTn id="2817" dur="1" fill="hold">
                                          <p:stCondLst>
                                            <p:cond delay="0"/>
                                          </p:stCondLst>
                                        </p:cTn>
                                        <p:tgtEl>
                                          <p:spTgt spid="1619"/>
                                        </p:tgtEl>
                                        <p:attrNameLst>
                                          <p:attrName>style.visibility</p:attrName>
                                        </p:attrNameLst>
                                      </p:cBhvr>
                                      <p:to>
                                        <p:strVal val="hidden"/>
                                      </p:to>
                                    </p:set>
                                  </p:childTnLst>
                                </p:cTn>
                              </p:par>
                              <p:par>
                                <p:cTn id="2818" presetID="1" presetClass="exit" presetSubtype="0" fill="hold" grpId="1" nodeType="withEffect">
                                  <p:stCondLst>
                                    <p:cond delay="1000"/>
                                  </p:stCondLst>
                                  <p:childTnLst>
                                    <p:set>
                                      <p:cBhvr>
                                        <p:cTn id="2819" dur="1" fill="hold">
                                          <p:stCondLst>
                                            <p:cond delay="0"/>
                                          </p:stCondLst>
                                        </p:cTn>
                                        <p:tgtEl>
                                          <p:spTgt spid="1620"/>
                                        </p:tgtEl>
                                        <p:attrNameLst>
                                          <p:attrName>style.visibility</p:attrName>
                                        </p:attrNameLst>
                                      </p:cBhvr>
                                      <p:to>
                                        <p:strVal val="hidden"/>
                                      </p:to>
                                    </p:set>
                                  </p:childTnLst>
                                </p:cTn>
                              </p:par>
                              <p:par>
                                <p:cTn id="2820" presetID="1" presetClass="exit" presetSubtype="0" fill="hold" grpId="1" nodeType="withEffect">
                                  <p:stCondLst>
                                    <p:cond delay="1000"/>
                                  </p:stCondLst>
                                  <p:childTnLst>
                                    <p:set>
                                      <p:cBhvr>
                                        <p:cTn id="2821" dur="1" fill="hold">
                                          <p:stCondLst>
                                            <p:cond delay="0"/>
                                          </p:stCondLst>
                                        </p:cTn>
                                        <p:tgtEl>
                                          <p:spTgt spid="1614"/>
                                        </p:tgtEl>
                                        <p:attrNameLst>
                                          <p:attrName>style.visibility</p:attrName>
                                        </p:attrNameLst>
                                      </p:cBhvr>
                                      <p:to>
                                        <p:strVal val="hidden"/>
                                      </p:to>
                                    </p:set>
                                  </p:childTnLst>
                                </p:cTn>
                              </p:par>
                              <p:par>
                                <p:cTn id="2822" presetID="1" presetClass="exit" presetSubtype="0" fill="hold" grpId="1" nodeType="withEffect">
                                  <p:stCondLst>
                                    <p:cond delay="1000"/>
                                  </p:stCondLst>
                                  <p:childTnLst>
                                    <p:set>
                                      <p:cBhvr>
                                        <p:cTn id="2823" dur="1" fill="hold">
                                          <p:stCondLst>
                                            <p:cond delay="0"/>
                                          </p:stCondLst>
                                        </p:cTn>
                                        <p:tgtEl>
                                          <p:spTgt spid="1613"/>
                                        </p:tgtEl>
                                        <p:attrNameLst>
                                          <p:attrName>style.visibility</p:attrName>
                                        </p:attrNameLst>
                                      </p:cBhvr>
                                      <p:to>
                                        <p:strVal val="hidden"/>
                                      </p:to>
                                    </p:set>
                                  </p:childTnLst>
                                </p:cTn>
                              </p:par>
                              <p:par>
                                <p:cTn id="2824" presetID="1" presetClass="exit" presetSubtype="0" fill="hold" grpId="1" nodeType="withEffect">
                                  <p:stCondLst>
                                    <p:cond delay="1000"/>
                                  </p:stCondLst>
                                  <p:childTnLst>
                                    <p:set>
                                      <p:cBhvr>
                                        <p:cTn id="2825" dur="1" fill="hold">
                                          <p:stCondLst>
                                            <p:cond delay="0"/>
                                          </p:stCondLst>
                                        </p:cTn>
                                        <p:tgtEl>
                                          <p:spTgt spid="1621"/>
                                        </p:tgtEl>
                                        <p:attrNameLst>
                                          <p:attrName>style.visibility</p:attrName>
                                        </p:attrNameLst>
                                      </p:cBhvr>
                                      <p:to>
                                        <p:strVal val="hidden"/>
                                      </p:to>
                                    </p:set>
                                  </p:childTnLst>
                                </p:cTn>
                              </p:par>
                              <p:par>
                                <p:cTn id="2826" presetID="1" presetClass="exit" presetSubtype="0" fill="hold" grpId="1" nodeType="withEffect">
                                  <p:stCondLst>
                                    <p:cond delay="1000"/>
                                  </p:stCondLst>
                                  <p:childTnLst>
                                    <p:set>
                                      <p:cBhvr>
                                        <p:cTn id="2827" dur="1" fill="hold">
                                          <p:stCondLst>
                                            <p:cond delay="0"/>
                                          </p:stCondLst>
                                        </p:cTn>
                                        <p:tgtEl>
                                          <p:spTgt spid="1612"/>
                                        </p:tgtEl>
                                        <p:attrNameLst>
                                          <p:attrName>style.visibility</p:attrName>
                                        </p:attrNameLst>
                                      </p:cBhvr>
                                      <p:to>
                                        <p:strVal val="hidden"/>
                                      </p:to>
                                    </p:set>
                                  </p:childTnLst>
                                </p:cTn>
                              </p:par>
                              <p:par>
                                <p:cTn id="2828" presetID="1" presetClass="exit" presetSubtype="0" fill="hold" grpId="1" nodeType="withEffect">
                                  <p:stCondLst>
                                    <p:cond delay="1000"/>
                                  </p:stCondLst>
                                  <p:childTnLst>
                                    <p:set>
                                      <p:cBhvr>
                                        <p:cTn id="2829" dur="1" fill="hold">
                                          <p:stCondLst>
                                            <p:cond delay="0"/>
                                          </p:stCondLst>
                                        </p:cTn>
                                        <p:tgtEl>
                                          <p:spTgt spid="1611"/>
                                        </p:tgtEl>
                                        <p:attrNameLst>
                                          <p:attrName>style.visibility</p:attrName>
                                        </p:attrNameLst>
                                      </p:cBhvr>
                                      <p:to>
                                        <p:strVal val="hidden"/>
                                      </p:to>
                                    </p:set>
                                  </p:childTnLst>
                                </p:cTn>
                              </p:par>
                            </p:childTnLst>
                          </p:cTn>
                        </p:par>
                        <p:par>
                          <p:cTn id="2830" fill="hold">
                            <p:stCondLst>
                              <p:cond delay="88000"/>
                            </p:stCondLst>
                            <p:childTnLst>
                              <p:par>
                                <p:cTn id="2831" presetID="21" presetClass="entr" presetSubtype="1" fill="hold" nodeType="afterEffect">
                                  <p:stCondLst>
                                    <p:cond delay="0"/>
                                  </p:stCondLst>
                                  <p:childTnLst>
                                    <p:set>
                                      <p:cBhvr>
                                        <p:cTn id="2832" dur="1" fill="hold">
                                          <p:stCondLst>
                                            <p:cond delay="0"/>
                                          </p:stCondLst>
                                        </p:cTn>
                                        <p:tgtEl>
                                          <p:spTgt spid="1598"/>
                                        </p:tgtEl>
                                        <p:attrNameLst>
                                          <p:attrName>style.visibility</p:attrName>
                                        </p:attrNameLst>
                                      </p:cBhvr>
                                      <p:to>
                                        <p:strVal val="visible"/>
                                      </p:to>
                                    </p:set>
                                    <p:animEffect transition="in" filter="wheel(1)">
                                      <p:cBhvr>
                                        <p:cTn id="2833" dur="500"/>
                                        <p:tgtEl>
                                          <p:spTgt spid="1598"/>
                                        </p:tgtEl>
                                      </p:cBhvr>
                                    </p:animEffect>
                                  </p:childTnLst>
                                </p:cTn>
                              </p:par>
                              <p:par>
                                <p:cTn id="2834" presetID="21" presetClass="entr" presetSubtype="1" fill="hold" grpId="0" nodeType="withEffect">
                                  <p:stCondLst>
                                    <p:cond delay="0"/>
                                  </p:stCondLst>
                                  <p:childTnLst>
                                    <p:set>
                                      <p:cBhvr>
                                        <p:cTn id="2835" dur="1" fill="hold">
                                          <p:stCondLst>
                                            <p:cond delay="0"/>
                                          </p:stCondLst>
                                        </p:cTn>
                                        <p:tgtEl>
                                          <p:spTgt spid="1603"/>
                                        </p:tgtEl>
                                        <p:attrNameLst>
                                          <p:attrName>style.visibility</p:attrName>
                                        </p:attrNameLst>
                                      </p:cBhvr>
                                      <p:to>
                                        <p:strVal val="visible"/>
                                      </p:to>
                                    </p:set>
                                    <p:animEffect transition="in" filter="wheel(1)">
                                      <p:cBhvr>
                                        <p:cTn id="2836" dur="500"/>
                                        <p:tgtEl>
                                          <p:spTgt spid="1603"/>
                                        </p:tgtEl>
                                      </p:cBhvr>
                                    </p:animEffect>
                                  </p:childTnLst>
                                </p:cTn>
                              </p:par>
                              <p:par>
                                <p:cTn id="2837" presetID="21" presetClass="entr" presetSubtype="1" fill="hold" nodeType="withEffect">
                                  <p:stCondLst>
                                    <p:cond delay="0"/>
                                  </p:stCondLst>
                                  <p:childTnLst>
                                    <p:set>
                                      <p:cBhvr>
                                        <p:cTn id="2838" dur="1" fill="hold">
                                          <p:stCondLst>
                                            <p:cond delay="0"/>
                                          </p:stCondLst>
                                        </p:cTn>
                                        <p:tgtEl>
                                          <p:spTgt spid="1600"/>
                                        </p:tgtEl>
                                        <p:attrNameLst>
                                          <p:attrName>style.visibility</p:attrName>
                                        </p:attrNameLst>
                                      </p:cBhvr>
                                      <p:to>
                                        <p:strVal val="visible"/>
                                      </p:to>
                                    </p:set>
                                    <p:animEffect transition="in" filter="wheel(1)">
                                      <p:cBhvr>
                                        <p:cTn id="2839" dur="500"/>
                                        <p:tgtEl>
                                          <p:spTgt spid="1600"/>
                                        </p:tgtEl>
                                      </p:cBhvr>
                                    </p:animEffect>
                                  </p:childTnLst>
                                </p:cTn>
                              </p:par>
                              <p:par>
                                <p:cTn id="2840" presetID="3" presetClass="entr" presetSubtype="10" fill="hold" grpId="0" nodeType="withEffect">
                                  <p:stCondLst>
                                    <p:cond delay="0"/>
                                  </p:stCondLst>
                                  <p:childTnLst>
                                    <p:set>
                                      <p:cBhvr>
                                        <p:cTn id="2841" dur="1" fill="hold">
                                          <p:stCondLst>
                                            <p:cond delay="0"/>
                                          </p:stCondLst>
                                        </p:cTn>
                                        <p:tgtEl>
                                          <p:spTgt spid="1604"/>
                                        </p:tgtEl>
                                        <p:attrNameLst>
                                          <p:attrName>style.visibility</p:attrName>
                                        </p:attrNameLst>
                                      </p:cBhvr>
                                      <p:to>
                                        <p:strVal val="visible"/>
                                      </p:to>
                                    </p:set>
                                    <p:animEffect transition="in" filter="blinds(horizontal)">
                                      <p:cBhvr>
                                        <p:cTn id="2842" dur="500"/>
                                        <p:tgtEl>
                                          <p:spTgt spid="1604"/>
                                        </p:tgtEl>
                                      </p:cBhvr>
                                    </p:animEffect>
                                  </p:childTnLst>
                                </p:cTn>
                              </p:par>
                              <p:par>
                                <p:cTn id="2843" presetID="21" presetClass="entr" presetSubtype="1" fill="hold" nodeType="withEffect">
                                  <p:stCondLst>
                                    <p:cond delay="0"/>
                                  </p:stCondLst>
                                  <p:childTnLst>
                                    <p:set>
                                      <p:cBhvr>
                                        <p:cTn id="2844" dur="1" fill="hold">
                                          <p:stCondLst>
                                            <p:cond delay="0"/>
                                          </p:stCondLst>
                                        </p:cTn>
                                        <p:tgtEl>
                                          <p:spTgt spid="1599"/>
                                        </p:tgtEl>
                                        <p:attrNameLst>
                                          <p:attrName>style.visibility</p:attrName>
                                        </p:attrNameLst>
                                      </p:cBhvr>
                                      <p:to>
                                        <p:strVal val="visible"/>
                                      </p:to>
                                    </p:set>
                                    <p:animEffect transition="in" filter="wheel(1)">
                                      <p:cBhvr>
                                        <p:cTn id="2845" dur="500"/>
                                        <p:tgtEl>
                                          <p:spTgt spid="1599"/>
                                        </p:tgtEl>
                                      </p:cBhvr>
                                    </p:animEffect>
                                  </p:childTnLst>
                                </p:cTn>
                              </p:par>
                              <p:par>
                                <p:cTn id="2846" presetID="21" presetClass="entr" presetSubtype="1" fill="hold" grpId="0" nodeType="withEffect">
                                  <p:stCondLst>
                                    <p:cond delay="0"/>
                                  </p:stCondLst>
                                  <p:childTnLst>
                                    <p:set>
                                      <p:cBhvr>
                                        <p:cTn id="2847" dur="1" fill="hold">
                                          <p:stCondLst>
                                            <p:cond delay="0"/>
                                          </p:stCondLst>
                                        </p:cTn>
                                        <p:tgtEl>
                                          <p:spTgt spid="1605"/>
                                        </p:tgtEl>
                                        <p:attrNameLst>
                                          <p:attrName>style.visibility</p:attrName>
                                        </p:attrNameLst>
                                      </p:cBhvr>
                                      <p:to>
                                        <p:strVal val="visible"/>
                                      </p:to>
                                    </p:set>
                                    <p:animEffect transition="in" filter="wheel(1)">
                                      <p:cBhvr>
                                        <p:cTn id="2848" dur="500"/>
                                        <p:tgtEl>
                                          <p:spTgt spid="1605"/>
                                        </p:tgtEl>
                                      </p:cBhvr>
                                    </p:animEffect>
                                  </p:childTnLst>
                                </p:cTn>
                              </p:par>
                            </p:childTnLst>
                          </p:cTn>
                        </p:par>
                        <p:par>
                          <p:cTn id="2849" fill="hold">
                            <p:stCondLst>
                              <p:cond delay="88500"/>
                            </p:stCondLst>
                            <p:childTnLst>
                              <p:par>
                                <p:cTn id="2850" presetID="21" presetClass="entr" presetSubtype="1" fill="hold" nodeType="afterEffect">
                                  <p:stCondLst>
                                    <p:cond delay="0"/>
                                  </p:stCondLst>
                                  <p:childTnLst>
                                    <p:set>
                                      <p:cBhvr>
                                        <p:cTn id="2851" dur="1" fill="hold">
                                          <p:stCondLst>
                                            <p:cond delay="0"/>
                                          </p:stCondLst>
                                        </p:cTn>
                                        <p:tgtEl>
                                          <p:spTgt spid="1601"/>
                                        </p:tgtEl>
                                        <p:attrNameLst>
                                          <p:attrName>style.visibility</p:attrName>
                                        </p:attrNameLst>
                                      </p:cBhvr>
                                      <p:to>
                                        <p:strVal val="visible"/>
                                      </p:to>
                                    </p:set>
                                    <p:animEffect transition="in" filter="wheel(1)">
                                      <p:cBhvr>
                                        <p:cTn id="2852" dur="500"/>
                                        <p:tgtEl>
                                          <p:spTgt spid="1601"/>
                                        </p:tgtEl>
                                      </p:cBhvr>
                                    </p:animEffect>
                                  </p:childTnLst>
                                </p:cTn>
                              </p:par>
                              <p:par>
                                <p:cTn id="2853" presetID="21" presetClass="entr" presetSubtype="1" fill="hold" grpId="0" nodeType="withEffect">
                                  <p:stCondLst>
                                    <p:cond delay="0"/>
                                  </p:stCondLst>
                                  <p:childTnLst>
                                    <p:set>
                                      <p:cBhvr>
                                        <p:cTn id="2854" dur="1" fill="hold">
                                          <p:stCondLst>
                                            <p:cond delay="0"/>
                                          </p:stCondLst>
                                        </p:cTn>
                                        <p:tgtEl>
                                          <p:spTgt spid="1607"/>
                                        </p:tgtEl>
                                        <p:attrNameLst>
                                          <p:attrName>style.visibility</p:attrName>
                                        </p:attrNameLst>
                                      </p:cBhvr>
                                      <p:to>
                                        <p:strVal val="visible"/>
                                      </p:to>
                                    </p:set>
                                    <p:animEffect transition="in" filter="wheel(1)">
                                      <p:cBhvr>
                                        <p:cTn id="2855" dur="500"/>
                                        <p:tgtEl>
                                          <p:spTgt spid="1607"/>
                                        </p:tgtEl>
                                      </p:cBhvr>
                                    </p:animEffect>
                                  </p:childTnLst>
                                </p:cTn>
                              </p:par>
                              <p:par>
                                <p:cTn id="2856" presetID="21" presetClass="entr" presetSubtype="1" fill="hold" grpId="0" nodeType="withEffect">
                                  <p:stCondLst>
                                    <p:cond delay="0"/>
                                  </p:stCondLst>
                                  <p:childTnLst>
                                    <p:set>
                                      <p:cBhvr>
                                        <p:cTn id="2857" dur="1" fill="hold">
                                          <p:stCondLst>
                                            <p:cond delay="0"/>
                                          </p:stCondLst>
                                        </p:cTn>
                                        <p:tgtEl>
                                          <p:spTgt spid="1623"/>
                                        </p:tgtEl>
                                        <p:attrNameLst>
                                          <p:attrName>style.visibility</p:attrName>
                                        </p:attrNameLst>
                                      </p:cBhvr>
                                      <p:to>
                                        <p:strVal val="visible"/>
                                      </p:to>
                                    </p:set>
                                    <p:animEffect transition="in" filter="wheel(1)">
                                      <p:cBhvr>
                                        <p:cTn id="2858" dur="500"/>
                                        <p:tgtEl>
                                          <p:spTgt spid="1623"/>
                                        </p:tgtEl>
                                      </p:cBhvr>
                                    </p:animEffect>
                                  </p:childTnLst>
                                </p:cTn>
                              </p:par>
                              <p:par>
                                <p:cTn id="2859" presetID="21" presetClass="entr" presetSubtype="1" fill="hold" nodeType="withEffect">
                                  <p:stCondLst>
                                    <p:cond delay="0"/>
                                  </p:stCondLst>
                                  <p:childTnLst>
                                    <p:set>
                                      <p:cBhvr>
                                        <p:cTn id="2860" dur="1" fill="hold">
                                          <p:stCondLst>
                                            <p:cond delay="0"/>
                                          </p:stCondLst>
                                        </p:cTn>
                                        <p:tgtEl>
                                          <p:spTgt spid="1622"/>
                                        </p:tgtEl>
                                        <p:attrNameLst>
                                          <p:attrName>style.visibility</p:attrName>
                                        </p:attrNameLst>
                                      </p:cBhvr>
                                      <p:to>
                                        <p:strVal val="visible"/>
                                      </p:to>
                                    </p:set>
                                    <p:animEffect transition="in" filter="wheel(1)">
                                      <p:cBhvr>
                                        <p:cTn id="2861" dur="500"/>
                                        <p:tgtEl>
                                          <p:spTgt spid="1622"/>
                                        </p:tgtEl>
                                      </p:cBhvr>
                                    </p:animEffect>
                                  </p:childTnLst>
                                </p:cTn>
                              </p:par>
                            </p:childTnLst>
                          </p:cTn>
                        </p:par>
                        <p:par>
                          <p:cTn id="2862" fill="hold">
                            <p:stCondLst>
                              <p:cond delay="89000"/>
                            </p:stCondLst>
                            <p:childTnLst>
                              <p:par>
                                <p:cTn id="2863" presetID="3" presetClass="entr" presetSubtype="10" fill="hold" grpId="0" nodeType="afterEffect">
                                  <p:stCondLst>
                                    <p:cond delay="0"/>
                                  </p:stCondLst>
                                  <p:childTnLst>
                                    <p:set>
                                      <p:cBhvr>
                                        <p:cTn id="2864" dur="1" fill="hold">
                                          <p:stCondLst>
                                            <p:cond delay="0"/>
                                          </p:stCondLst>
                                        </p:cTn>
                                        <p:tgtEl>
                                          <p:spTgt spid="1606"/>
                                        </p:tgtEl>
                                        <p:attrNameLst>
                                          <p:attrName>style.visibility</p:attrName>
                                        </p:attrNameLst>
                                      </p:cBhvr>
                                      <p:to>
                                        <p:strVal val="visible"/>
                                      </p:to>
                                    </p:set>
                                    <p:animEffect transition="in" filter="blinds(horizontal)">
                                      <p:cBhvr>
                                        <p:cTn id="2865" dur="500"/>
                                        <p:tgtEl>
                                          <p:spTgt spid="1606"/>
                                        </p:tgtEl>
                                      </p:cBhvr>
                                    </p:animEffect>
                                  </p:childTnLst>
                                </p:cTn>
                              </p:par>
                              <p:par>
                                <p:cTn id="2866" presetID="3" presetClass="entr" presetSubtype="10" fill="hold" grpId="0" nodeType="withEffect">
                                  <p:stCondLst>
                                    <p:cond delay="0"/>
                                  </p:stCondLst>
                                  <p:childTnLst>
                                    <p:set>
                                      <p:cBhvr>
                                        <p:cTn id="2867" dur="1" fill="hold">
                                          <p:stCondLst>
                                            <p:cond delay="0"/>
                                          </p:stCondLst>
                                        </p:cTn>
                                        <p:tgtEl>
                                          <p:spTgt spid="1624"/>
                                        </p:tgtEl>
                                        <p:attrNameLst>
                                          <p:attrName>style.visibility</p:attrName>
                                        </p:attrNameLst>
                                      </p:cBhvr>
                                      <p:to>
                                        <p:strVal val="visible"/>
                                      </p:to>
                                    </p:set>
                                    <p:animEffect transition="in" filter="blinds(horizontal)">
                                      <p:cBhvr>
                                        <p:cTn id="2868" dur="500"/>
                                        <p:tgtEl>
                                          <p:spTgt spid="1624"/>
                                        </p:tgtEl>
                                      </p:cBhvr>
                                    </p:animEffect>
                                  </p:childTnLst>
                                </p:cTn>
                              </p:par>
                            </p:childTnLst>
                          </p:cTn>
                        </p:par>
                        <p:par>
                          <p:cTn id="2869" fill="hold">
                            <p:stCondLst>
                              <p:cond delay="89500"/>
                            </p:stCondLst>
                            <p:childTnLst>
                              <p:par>
                                <p:cTn id="2870" presetID="1" presetClass="exit" presetSubtype="0" fill="hold" nodeType="afterEffect">
                                  <p:stCondLst>
                                    <p:cond delay="1000"/>
                                  </p:stCondLst>
                                  <p:childTnLst>
                                    <p:set>
                                      <p:cBhvr>
                                        <p:cTn id="2871" dur="1" fill="hold">
                                          <p:stCondLst>
                                            <p:cond delay="0"/>
                                          </p:stCondLst>
                                        </p:cTn>
                                        <p:tgtEl>
                                          <p:spTgt spid="1601"/>
                                        </p:tgtEl>
                                        <p:attrNameLst>
                                          <p:attrName>style.visibility</p:attrName>
                                        </p:attrNameLst>
                                      </p:cBhvr>
                                      <p:to>
                                        <p:strVal val="hidden"/>
                                      </p:to>
                                    </p:set>
                                  </p:childTnLst>
                                </p:cTn>
                              </p:par>
                              <p:par>
                                <p:cTn id="2872" presetID="1" presetClass="exit" presetSubtype="0" fill="hold" grpId="1" nodeType="withEffect">
                                  <p:stCondLst>
                                    <p:cond delay="1000"/>
                                  </p:stCondLst>
                                  <p:childTnLst>
                                    <p:set>
                                      <p:cBhvr>
                                        <p:cTn id="2873" dur="1" fill="hold">
                                          <p:stCondLst>
                                            <p:cond delay="0"/>
                                          </p:stCondLst>
                                        </p:cTn>
                                        <p:tgtEl>
                                          <p:spTgt spid="1607"/>
                                        </p:tgtEl>
                                        <p:attrNameLst>
                                          <p:attrName>style.visibility</p:attrName>
                                        </p:attrNameLst>
                                      </p:cBhvr>
                                      <p:to>
                                        <p:strVal val="hidden"/>
                                      </p:to>
                                    </p:set>
                                  </p:childTnLst>
                                </p:cTn>
                              </p:par>
                              <p:par>
                                <p:cTn id="2874" presetID="1" presetClass="exit" presetSubtype="0" fill="hold" grpId="1" nodeType="withEffect">
                                  <p:stCondLst>
                                    <p:cond delay="1000"/>
                                  </p:stCondLst>
                                  <p:childTnLst>
                                    <p:set>
                                      <p:cBhvr>
                                        <p:cTn id="2875" dur="1" fill="hold">
                                          <p:stCondLst>
                                            <p:cond delay="0"/>
                                          </p:stCondLst>
                                        </p:cTn>
                                        <p:tgtEl>
                                          <p:spTgt spid="1623"/>
                                        </p:tgtEl>
                                        <p:attrNameLst>
                                          <p:attrName>style.visibility</p:attrName>
                                        </p:attrNameLst>
                                      </p:cBhvr>
                                      <p:to>
                                        <p:strVal val="hidden"/>
                                      </p:to>
                                    </p:set>
                                  </p:childTnLst>
                                </p:cTn>
                              </p:par>
                              <p:par>
                                <p:cTn id="2876" presetID="1" presetClass="exit" presetSubtype="0" fill="hold" nodeType="withEffect">
                                  <p:stCondLst>
                                    <p:cond delay="1000"/>
                                  </p:stCondLst>
                                  <p:childTnLst>
                                    <p:set>
                                      <p:cBhvr>
                                        <p:cTn id="2877" dur="1" fill="hold">
                                          <p:stCondLst>
                                            <p:cond delay="0"/>
                                          </p:stCondLst>
                                        </p:cTn>
                                        <p:tgtEl>
                                          <p:spTgt spid="1622"/>
                                        </p:tgtEl>
                                        <p:attrNameLst>
                                          <p:attrName>style.visibility</p:attrName>
                                        </p:attrNameLst>
                                      </p:cBhvr>
                                      <p:to>
                                        <p:strVal val="hidden"/>
                                      </p:to>
                                    </p:set>
                                  </p:childTnLst>
                                </p:cTn>
                              </p:par>
                            </p:childTnLst>
                          </p:cTn>
                        </p:par>
                        <p:par>
                          <p:cTn id="2878" fill="hold">
                            <p:stCondLst>
                              <p:cond delay="90500"/>
                            </p:stCondLst>
                            <p:childTnLst>
                              <p:par>
                                <p:cTn id="2879" presetID="21" presetClass="entr" presetSubtype="1" fill="hold" nodeType="afterEffect">
                                  <p:stCondLst>
                                    <p:cond delay="0"/>
                                  </p:stCondLst>
                                  <p:childTnLst>
                                    <p:set>
                                      <p:cBhvr>
                                        <p:cTn id="2880" dur="1" fill="hold">
                                          <p:stCondLst>
                                            <p:cond delay="0"/>
                                          </p:stCondLst>
                                        </p:cTn>
                                        <p:tgtEl>
                                          <p:spTgt spid="1602"/>
                                        </p:tgtEl>
                                        <p:attrNameLst>
                                          <p:attrName>style.visibility</p:attrName>
                                        </p:attrNameLst>
                                      </p:cBhvr>
                                      <p:to>
                                        <p:strVal val="visible"/>
                                      </p:to>
                                    </p:set>
                                    <p:animEffect transition="in" filter="wheel(1)">
                                      <p:cBhvr>
                                        <p:cTn id="2881" dur="500"/>
                                        <p:tgtEl>
                                          <p:spTgt spid="1602"/>
                                        </p:tgtEl>
                                      </p:cBhvr>
                                    </p:animEffect>
                                  </p:childTnLst>
                                </p:cTn>
                              </p:par>
                            </p:childTnLst>
                          </p:cTn>
                        </p:par>
                        <p:par>
                          <p:cTn id="2882" fill="hold">
                            <p:stCondLst>
                              <p:cond delay="91000"/>
                            </p:stCondLst>
                            <p:childTnLst>
                              <p:par>
                                <p:cTn id="2883" presetID="1" presetClass="exit" presetSubtype="0" fill="hold" nodeType="afterEffect">
                                  <p:stCondLst>
                                    <p:cond delay="1000"/>
                                  </p:stCondLst>
                                  <p:childTnLst>
                                    <p:set>
                                      <p:cBhvr>
                                        <p:cTn id="2884" dur="1" fill="hold">
                                          <p:stCondLst>
                                            <p:cond delay="0"/>
                                          </p:stCondLst>
                                        </p:cTn>
                                        <p:tgtEl>
                                          <p:spTgt spid="16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793" grpId="0" animBg="1"/>
      <p:bldP spid="794" grpId="0" animBg="1"/>
      <p:bldP spid="795" grpId="0" animBg="1"/>
      <p:bldP spid="796" grpId="0" animBg="1"/>
      <p:bldP spid="797" grpId="0" animBg="1"/>
      <p:bldP spid="798" grpId="0" animBg="1"/>
      <p:bldP spid="799" grpId="0" animBg="1"/>
      <p:bldP spid="800" grpId="0" animBg="1"/>
      <p:bldP spid="801" grpId="0" animBg="1"/>
      <p:bldP spid="802" grpId="0" animBg="1"/>
      <p:bldP spid="803" grpId="0" animBg="1"/>
      <p:bldP spid="804" grpId="0" animBg="1"/>
      <p:bldP spid="805" grpId="0" animBg="1"/>
      <p:bldP spid="806" grpId="0" animBg="1"/>
      <p:bldP spid="807" grpId="0" animBg="1"/>
      <p:bldP spid="808" grpId="0" animBg="1"/>
      <p:bldP spid="809" grpId="0" animBg="1"/>
      <p:bldP spid="827" grpId="0" animBg="1"/>
      <p:bldP spid="828" grpId="0"/>
      <p:bldP spid="828" grpId="1"/>
      <p:bldP spid="829" grpId="0"/>
      <p:bldP spid="829" grpId="1"/>
      <p:bldP spid="830" grpId="0"/>
      <p:bldP spid="830" grpId="1"/>
      <p:bldP spid="831" grpId="0"/>
      <p:bldP spid="831" grpId="1"/>
      <p:bldP spid="832" grpId="0"/>
      <p:bldP spid="832" grpId="1"/>
      <p:bldP spid="833" grpId="0"/>
      <p:bldP spid="833" grpId="1"/>
      <p:bldP spid="834" grpId="0"/>
      <p:bldP spid="834" grpId="1"/>
      <p:bldP spid="835" grpId="0"/>
      <p:bldP spid="835" grpId="1"/>
      <p:bldP spid="836" grpId="0"/>
      <p:bldP spid="836" grpId="1"/>
      <p:bldP spid="837" grpId="0"/>
      <p:bldP spid="837" grpId="1"/>
      <p:bldP spid="838" grpId="0"/>
      <p:bldP spid="838" grpId="1"/>
      <p:bldP spid="839" grpId="0"/>
      <p:bldP spid="839" grpId="1"/>
      <p:bldP spid="840" grpId="0"/>
      <p:bldP spid="840" grpId="1"/>
      <p:bldP spid="841" grpId="0"/>
      <p:bldP spid="841" grpId="1"/>
      <p:bldP spid="843" grpId="0"/>
      <p:bldP spid="843" grpId="1"/>
      <p:bldP spid="844" grpId="0" animBg="1"/>
      <p:bldP spid="845" grpId="0" animBg="1"/>
      <p:bldP spid="846" grpId="0" animBg="1"/>
      <p:bldP spid="847" grpId="0" animBg="1"/>
      <p:bldP spid="848" grpId="0" animBg="1"/>
      <p:bldP spid="849" grpId="0" animBg="1"/>
      <p:bldP spid="850" grpId="0" animBg="1"/>
      <p:bldP spid="851" grpId="0" animBg="1"/>
      <p:bldP spid="852" grpId="0" animBg="1"/>
      <p:bldP spid="853" grpId="0" animBg="1"/>
      <p:bldP spid="854" grpId="0" animBg="1"/>
      <p:bldP spid="855" grpId="0" animBg="1"/>
      <p:bldP spid="856" grpId="0" animBg="1"/>
      <p:bldP spid="857" grpId="0" animBg="1"/>
      <p:bldP spid="858" grpId="0" animBg="1"/>
      <p:bldP spid="859" grpId="0" animBg="1"/>
      <p:bldP spid="877" grpId="0" animBg="1"/>
      <p:bldP spid="878" grpId="0" animBg="1"/>
      <p:bldP spid="879" grpId="0" animBg="1"/>
      <p:bldP spid="880" grpId="0"/>
      <p:bldP spid="880" grpId="1"/>
      <p:bldP spid="881" grpId="0"/>
      <p:bldP spid="881" grpId="1"/>
      <p:bldP spid="882" grpId="0"/>
      <p:bldP spid="882" grpId="1"/>
      <p:bldP spid="883" grpId="0"/>
      <p:bldP spid="883" grpId="1"/>
      <p:bldP spid="884" grpId="0"/>
      <p:bldP spid="884" grpId="1"/>
      <p:bldP spid="885" grpId="0"/>
      <p:bldP spid="885" grpId="1"/>
      <p:bldP spid="886" grpId="0"/>
      <p:bldP spid="886" grpId="1"/>
      <p:bldP spid="887" grpId="0"/>
      <p:bldP spid="887" grpId="1"/>
      <p:bldP spid="888" grpId="0"/>
      <p:bldP spid="888" grpId="1"/>
      <p:bldP spid="889" grpId="0"/>
      <p:bldP spid="889" grpId="1"/>
      <p:bldP spid="890" grpId="0"/>
      <p:bldP spid="890" grpId="1"/>
      <p:bldP spid="891" grpId="0"/>
      <p:bldP spid="891" grpId="1"/>
      <p:bldP spid="892" grpId="0"/>
      <p:bldP spid="892" grpId="1"/>
      <p:bldP spid="893" grpId="0"/>
      <p:bldP spid="893" grpId="1"/>
      <p:bldP spid="895" grpId="0"/>
      <p:bldP spid="895" grpId="1"/>
      <p:bldP spid="896" grpId="0" animBg="1"/>
      <p:bldP spid="897" grpId="0" animBg="1"/>
      <p:bldP spid="898" grpId="0" animBg="1"/>
      <p:bldP spid="899" grpId="0" animBg="1"/>
      <p:bldP spid="900" grpId="0" animBg="1"/>
      <p:bldP spid="901" grpId="0" animBg="1"/>
      <p:bldP spid="902" grpId="0" animBg="1"/>
      <p:bldP spid="903" grpId="0" animBg="1"/>
      <p:bldP spid="904" grpId="0" animBg="1"/>
      <p:bldP spid="905" grpId="0" animBg="1"/>
      <p:bldP spid="906" grpId="0" animBg="1"/>
      <p:bldP spid="907" grpId="0" animBg="1"/>
      <p:bldP spid="908" grpId="0" animBg="1"/>
      <p:bldP spid="909" grpId="0" animBg="1"/>
      <p:bldP spid="910" grpId="0" animBg="1"/>
      <p:bldP spid="928" grpId="0" animBg="1"/>
      <p:bldP spid="929" grpId="0" animBg="1"/>
      <p:bldP spid="930" grpId="0" animBg="1"/>
      <p:bldP spid="931" grpId="0" animBg="1"/>
      <p:bldP spid="932" grpId="0"/>
      <p:bldP spid="932" grpId="1"/>
      <p:bldP spid="933" grpId="0"/>
      <p:bldP spid="933" grpId="1"/>
      <p:bldP spid="934" grpId="0"/>
      <p:bldP spid="934" grpId="1"/>
      <p:bldP spid="935" grpId="0"/>
      <p:bldP spid="935" grpId="1"/>
      <p:bldP spid="936" grpId="0"/>
      <p:bldP spid="936" grpId="1"/>
      <p:bldP spid="937" grpId="0"/>
      <p:bldP spid="937" grpId="1"/>
      <p:bldP spid="938" grpId="0"/>
      <p:bldP spid="938" grpId="1"/>
      <p:bldP spid="939" grpId="0"/>
      <p:bldP spid="939" grpId="1"/>
      <p:bldP spid="940" grpId="0"/>
      <p:bldP spid="940" grpId="1"/>
      <p:bldP spid="941" grpId="0"/>
      <p:bldP spid="941" grpId="1"/>
      <p:bldP spid="942" grpId="0"/>
      <p:bldP spid="942" grpId="1"/>
      <p:bldP spid="943" grpId="0"/>
      <p:bldP spid="943" grpId="1"/>
      <p:bldP spid="944" grpId="0"/>
      <p:bldP spid="944" grpId="1"/>
      <p:bldP spid="945" grpId="0"/>
      <p:bldP spid="945" grpId="1"/>
      <p:bldP spid="947" grpId="0"/>
      <p:bldP spid="947" grpId="1"/>
      <p:bldP spid="948" grpId="0" animBg="1"/>
      <p:bldP spid="1053" grpId="0" animBg="1"/>
      <p:bldP spid="1054" grpId="0" animBg="1"/>
      <p:bldP spid="1055" grpId="0" animBg="1"/>
      <p:bldP spid="1056" grpId="0" animBg="1"/>
      <p:bldP spid="1057"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84" grpId="0" animBg="1"/>
      <p:bldP spid="1085" grpId="0" animBg="1"/>
      <p:bldP spid="1086" grpId="0" animBg="1"/>
      <p:bldP spid="1087" grpId="0"/>
      <p:bldP spid="1087" grpId="1"/>
      <p:bldP spid="1088" grpId="0"/>
      <p:bldP spid="1088" grpId="1"/>
      <p:bldP spid="1089" grpId="0"/>
      <p:bldP spid="1089" grpId="1"/>
      <p:bldP spid="1090" grpId="0"/>
      <p:bldP spid="1090" grpId="1"/>
      <p:bldP spid="1091" grpId="0"/>
      <p:bldP spid="1091" grpId="1"/>
      <p:bldP spid="1092" grpId="0"/>
      <p:bldP spid="1092" grpId="1"/>
      <p:bldP spid="1093" grpId="0"/>
      <p:bldP spid="1093" grpId="1"/>
      <p:bldP spid="1094" grpId="0"/>
      <p:bldP spid="1094" grpId="1"/>
      <p:bldP spid="1095" grpId="0"/>
      <p:bldP spid="1095" grpId="1"/>
      <p:bldP spid="1096" grpId="0"/>
      <p:bldP spid="1096" grpId="1"/>
      <p:bldP spid="1097" grpId="0"/>
      <p:bldP spid="1097" grpId="1"/>
      <p:bldP spid="1098" grpId="0"/>
      <p:bldP spid="1098" grpId="1"/>
      <p:bldP spid="1099" grpId="0"/>
      <p:bldP spid="1099" grpId="1"/>
      <p:bldP spid="1100" grpId="0"/>
      <p:bldP spid="1100" grpId="1"/>
      <p:bldP spid="1101" grpId="0" animBg="1"/>
      <p:bldP spid="1103" grpId="0"/>
      <p:bldP spid="1103" grpId="1"/>
      <p:bldP spid="1104" grpId="0" animBg="1"/>
      <p:bldP spid="1105" grpId="0" animBg="1"/>
      <p:bldP spid="1106" grpId="0" animBg="1"/>
      <p:bldP spid="1107" grpId="0" animBg="1"/>
      <p:bldP spid="1108" grpId="0" animBg="1"/>
      <p:bldP spid="1109" grpId="0" animBg="1"/>
      <p:bldP spid="1110" grpId="0" animBg="1"/>
      <p:bldP spid="1111" grpId="0" animBg="1"/>
      <p:bldP spid="1112" grpId="0" animBg="1"/>
      <p:bldP spid="1113" grpId="0" animBg="1"/>
      <p:bldP spid="1114" grpId="0" animBg="1"/>
      <p:bldP spid="1115" grpId="0" animBg="1"/>
      <p:bldP spid="1116" grpId="0" animBg="1"/>
      <p:bldP spid="1117" grpId="0" animBg="1"/>
      <p:bldP spid="1135" grpId="0" animBg="1"/>
      <p:bldP spid="1136" grpId="0" animBg="1"/>
      <p:bldP spid="1137" grpId="0" animBg="1"/>
      <p:bldP spid="1138" grpId="0" animBg="1"/>
      <p:bldP spid="1139" grpId="0"/>
      <p:bldP spid="1139" grpId="1"/>
      <p:bldP spid="1140" grpId="0"/>
      <p:bldP spid="1140" grpId="1"/>
      <p:bldP spid="1141" grpId="0"/>
      <p:bldP spid="1141" grpId="1"/>
      <p:bldP spid="1142" grpId="0"/>
      <p:bldP spid="1142" grpId="1"/>
      <p:bldP spid="1143" grpId="0"/>
      <p:bldP spid="1143" grpId="1"/>
      <p:bldP spid="1144" grpId="0"/>
      <p:bldP spid="1144" grpId="1"/>
      <p:bldP spid="1145" grpId="0"/>
      <p:bldP spid="1145" grpId="1"/>
      <p:bldP spid="1146" grpId="0"/>
      <p:bldP spid="1146" grpId="1"/>
      <p:bldP spid="1147" grpId="0"/>
      <p:bldP spid="1147" grpId="1"/>
      <p:bldP spid="1148" grpId="0"/>
      <p:bldP spid="1148" grpId="1"/>
      <p:bldP spid="1149" grpId="0"/>
      <p:bldP spid="1149" grpId="1"/>
      <p:bldP spid="1150" grpId="0"/>
      <p:bldP spid="1150" grpId="1"/>
      <p:bldP spid="1151" grpId="0"/>
      <p:bldP spid="1151" grpId="1"/>
      <p:bldP spid="1152" grpId="0"/>
      <p:bldP spid="1152" grpId="1"/>
      <p:bldP spid="1153" grpId="0" animBg="1"/>
      <p:bldP spid="1155" grpId="0"/>
      <p:bldP spid="1155" grpId="1"/>
      <p:bldP spid="1156" grpId="0" animBg="1"/>
      <p:bldP spid="1209" grpId="0" animBg="1"/>
      <p:bldP spid="1210" grpId="0" animBg="1"/>
      <p:bldP spid="1211" grpId="0" animBg="1"/>
      <p:bldP spid="1212" grpId="0" animBg="1"/>
      <p:bldP spid="1213" grpId="0" animBg="1"/>
      <p:bldP spid="1214" grpId="0" animBg="1"/>
      <p:bldP spid="1215" grpId="0" animBg="1"/>
      <p:bldP spid="1216" grpId="0" animBg="1"/>
      <p:bldP spid="1217" grpId="0" animBg="1"/>
      <p:bldP spid="1218" grpId="0" animBg="1"/>
      <p:bldP spid="1219" grpId="0" animBg="1"/>
      <p:bldP spid="1220" grpId="0" animBg="1"/>
      <p:bldP spid="1221" grpId="0" animBg="1"/>
      <p:bldP spid="1239" grpId="0" animBg="1"/>
      <p:bldP spid="1240" grpId="0" animBg="1"/>
      <p:bldP spid="1241" grpId="0" animBg="1"/>
      <p:bldP spid="1242" grpId="0" animBg="1"/>
      <p:bldP spid="1243" grpId="0"/>
      <p:bldP spid="1243" grpId="1"/>
      <p:bldP spid="1244" grpId="0" animBg="1"/>
      <p:bldP spid="1245" grpId="0"/>
      <p:bldP spid="1245" grpId="1"/>
      <p:bldP spid="1246" grpId="0"/>
      <p:bldP spid="1246" grpId="1"/>
      <p:bldP spid="1247" grpId="0"/>
      <p:bldP spid="1247" grpId="1"/>
      <p:bldP spid="1248" grpId="0"/>
      <p:bldP spid="1248" grpId="1"/>
      <p:bldP spid="1249" grpId="0"/>
      <p:bldP spid="1249" grpId="1"/>
      <p:bldP spid="1250" grpId="0"/>
      <p:bldP spid="1250" grpId="1"/>
      <p:bldP spid="1251" grpId="0"/>
      <p:bldP spid="1251" grpId="1"/>
      <p:bldP spid="1252" grpId="0"/>
      <p:bldP spid="1252" grpId="1"/>
      <p:bldP spid="1253" grpId="0"/>
      <p:bldP spid="1253" grpId="1"/>
      <p:bldP spid="1254" grpId="0"/>
      <p:bldP spid="1254" grpId="1"/>
      <p:bldP spid="1255" grpId="0"/>
      <p:bldP spid="1255" grpId="1"/>
      <p:bldP spid="1256" grpId="0"/>
      <p:bldP spid="1256" grpId="1"/>
      <p:bldP spid="1257" grpId="0"/>
      <p:bldP spid="1257" grpId="1"/>
      <p:bldP spid="1259" grpId="0"/>
      <p:bldP spid="1259" grpId="1"/>
      <p:bldP spid="1260" grpId="0" animBg="1"/>
      <p:bldP spid="1261" grpId="0" animBg="1"/>
      <p:bldP spid="1262" grpId="0" animBg="1"/>
      <p:bldP spid="1263" grpId="0" animBg="1"/>
      <p:bldP spid="1264" grpId="0" animBg="1"/>
      <p:bldP spid="1265" grpId="0" animBg="1"/>
      <p:bldP spid="1266" grpId="0" animBg="1"/>
      <p:bldP spid="1267" grpId="0" animBg="1"/>
      <p:bldP spid="1268" grpId="0" animBg="1"/>
      <p:bldP spid="1269" grpId="0" animBg="1"/>
      <p:bldP spid="1270" grpId="0" animBg="1"/>
      <p:bldP spid="1271" grpId="0" animBg="1"/>
      <p:bldP spid="1272" grpId="0" animBg="1"/>
      <p:bldP spid="1273" grpId="0" animBg="1"/>
      <p:bldP spid="1291" grpId="0" animBg="1"/>
      <p:bldP spid="1292" grpId="0" animBg="1"/>
      <p:bldP spid="1293" grpId="0" animBg="1"/>
      <p:bldP spid="1294" grpId="0" animBg="1"/>
      <p:bldP spid="1295" grpId="0"/>
      <p:bldP spid="1295" grpId="1"/>
      <p:bldP spid="1296" grpId="0" animBg="1"/>
      <p:bldP spid="1297" grpId="0"/>
      <p:bldP spid="1297" grpId="1"/>
      <p:bldP spid="1298" grpId="0"/>
      <p:bldP spid="1298" grpId="1"/>
      <p:bldP spid="1299" grpId="0"/>
      <p:bldP spid="1299" grpId="1"/>
      <p:bldP spid="1300" grpId="0"/>
      <p:bldP spid="1300" grpId="1"/>
      <p:bldP spid="1301" grpId="0"/>
      <p:bldP spid="1301" grpId="1"/>
      <p:bldP spid="1302" grpId="0"/>
      <p:bldP spid="1302" grpId="1"/>
      <p:bldP spid="1303" grpId="0"/>
      <p:bldP spid="1303" grpId="1"/>
      <p:bldP spid="1304" grpId="0"/>
      <p:bldP spid="1304" grpId="1"/>
      <p:bldP spid="1305" grpId="0"/>
      <p:bldP spid="1305" grpId="1"/>
      <p:bldP spid="1306" grpId="0"/>
      <p:bldP spid="1306" grpId="1"/>
      <p:bldP spid="1307" grpId="0"/>
      <p:bldP spid="1307" grpId="1"/>
      <p:bldP spid="1308" grpId="0"/>
      <p:bldP spid="1308" grpId="1"/>
      <p:bldP spid="1309" grpId="0"/>
      <p:bldP spid="1309" grpId="1"/>
      <p:bldP spid="1311" grpId="0"/>
      <p:bldP spid="1311" grpId="1"/>
      <p:bldP spid="1312" grpId="0" animBg="1"/>
      <p:bldP spid="1313" grpId="0" animBg="1"/>
      <p:bldP spid="1314" grpId="0" animBg="1"/>
      <p:bldP spid="1315" grpId="0" animBg="1"/>
      <p:bldP spid="1316" grpId="0" animBg="1"/>
      <p:bldP spid="1317" grpId="0" animBg="1"/>
      <p:bldP spid="1318" grpId="0" animBg="1"/>
      <p:bldP spid="1319" grpId="0" animBg="1"/>
      <p:bldP spid="1320" grpId="0" animBg="1"/>
      <p:bldP spid="1321" grpId="0" animBg="1"/>
      <p:bldP spid="1322" grpId="0" animBg="1"/>
      <p:bldP spid="1323" grpId="0" animBg="1"/>
      <p:bldP spid="1324" grpId="0" animBg="1"/>
      <p:bldP spid="1325" grpId="0" animBg="1"/>
      <p:bldP spid="1343" grpId="0" animBg="1"/>
      <p:bldP spid="1344" grpId="0" animBg="1"/>
      <p:bldP spid="1345" grpId="0" animBg="1"/>
      <p:bldP spid="1346" grpId="0" animBg="1"/>
      <p:bldP spid="1347" grpId="0"/>
      <p:bldP spid="1347" grpId="1"/>
      <p:bldP spid="1348" grpId="0" animBg="1"/>
      <p:bldP spid="1349" grpId="0"/>
      <p:bldP spid="1349" grpId="1"/>
      <p:bldP spid="1350" grpId="0"/>
      <p:bldP spid="1350" grpId="1"/>
      <p:bldP spid="1351" grpId="0"/>
      <p:bldP spid="1351" grpId="1"/>
      <p:bldP spid="1352" grpId="0"/>
      <p:bldP spid="1352" grpId="1"/>
      <p:bldP spid="1353" grpId="0"/>
      <p:bldP spid="1353" grpId="1"/>
      <p:bldP spid="1354" grpId="0"/>
      <p:bldP spid="1354" grpId="1"/>
      <p:bldP spid="1355" grpId="0"/>
      <p:bldP spid="1355" grpId="1"/>
      <p:bldP spid="1356" grpId="0"/>
      <p:bldP spid="1356" grpId="1"/>
      <p:bldP spid="1357" grpId="0"/>
      <p:bldP spid="1357" grpId="1"/>
      <p:bldP spid="1358" grpId="0"/>
      <p:bldP spid="1358" grpId="1"/>
      <p:bldP spid="1359" grpId="0"/>
      <p:bldP spid="1359" grpId="1"/>
      <p:bldP spid="1360" grpId="0"/>
      <p:bldP spid="1360" grpId="1"/>
      <p:bldP spid="1361" grpId="0"/>
      <p:bldP spid="1361" grpId="1"/>
      <p:bldP spid="1363" grpId="0"/>
      <p:bldP spid="1363" grpId="1"/>
      <p:bldP spid="1364" grpId="0" animBg="1"/>
      <p:bldP spid="1365" grpId="0" animBg="1"/>
      <p:bldP spid="1366" grpId="0" animBg="1"/>
      <p:bldP spid="1367" grpId="0" animBg="1"/>
      <p:bldP spid="1368" grpId="0" animBg="1"/>
      <p:bldP spid="1369" grpId="0" animBg="1"/>
      <p:bldP spid="1370" grpId="0" animBg="1"/>
      <p:bldP spid="1371" grpId="0" animBg="1"/>
      <p:bldP spid="1372" grpId="0" animBg="1"/>
      <p:bldP spid="1373" grpId="0" animBg="1"/>
      <p:bldP spid="1374" grpId="0" animBg="1"/>
      <p:bldP spid="1375" grpId="0" animBg="1"/>
      <p:bldP spid="1376" grpId="0" animBg="1"/>
      <p:bldP spid="1377" grpId="0" animBg="1"/>
      <p:bldP spid="1395" grpId="0" animBg="1"/>
      <p:bldP spid="1396" grpId="0" animBg="1"/>
      <p:bldP spid="1397" grpId="0" animBg="1"/>
      <p:bldP spid="1398" grpId="0" animBg="1"/>
      <p:bldP spid="1399" grpId="0"/>
      <p:bldP spid="1399" grpId="1"/>
      <p:bldP spid="1400" grpId="0" animBg="1"/>
      <p:bldP spid="1401" grpId="0"/>
      <p:bldP spid="1401" grpId="1"/>
      <p:bldP spid="1402" grpId="0"/>
      <p:bldP spid="1402" grpId="1"/>
      <p:bldP spid="1403" grpId="0"/>
      <p:bldP spid="1403" grpId="1"/>
      <p:bldP spid="1404" grpId="0"/>
      <p:bldP spid="1404" grpId="1"/>
      <p:bldP spid="1405" grpId="0"/>
      <p:bldP spid="1405" grpId="1"/>
      <p:bldP spid="1406" grpId="0"/>
      <p:bldP spid="1406" grpId="1"/>
      <p:bldP spid="1407" grpId="0"/>
      <p:bldP spid="1407" grpId="1"/>
      <p:bldP spid="1408" grpId="0"/>
      <p:bldP spid="1408" grpId="1"/>
      <p:bldP spid="1409" grpId="0"/>
      <p:bldP spid="1409" grpId="1"/>
      <p:bldP spid="1410" grpId="0"/>
      <p:bldP spid="1410" grpId="1"/>
      <p:bldP spid="1411" grpId="0"/>
      <p:bldP spid="1411" grpId="1"/>
      <p:bldP spid="1412" grpId="0"/>
      <p:bldP spid="1412" grpId="1"/>
      <p:bldP spid="1413" grpId="0"/>
      <p:bldP spid="1413" grpId="1"/>
      <p:bldP spid="1415" grpId="0"/>
      <p:bldP spid="1415" grpId="1"/>
      <p:bldP spid="1416" grpId="0" animBg="1"/>
      <p:bldP spid="1417" grpId="0" animBg="1"/>
      <p:bldP spid="1418" grpId="0" animBg="1"/>
      <p:bldP spid="1419" grpId="0" animBg="1"/>
      <p:bldP spid="1420" grpId="0" animBg="1"/>
      <p:bldP spid="1421" grpId="0" animBg="1"/>
      <p:bldP spid="1422" grpId="0" animBg="1"/>
      <p:bldP spid="1423" grpId="0" animBg="1"/>
      <p:bldP spid="1424" grpId="0" animBg="1"/>
      <p:bldP spid="1425" grpId="0" animBg="1"/>
      <p:bldP spid="1426" grpId="0" animBg="1"/>
      <p:bldP spid="1427" grpId="0" animBg="1"/>
      <p:bldP spid="1428" grpId="0" animBg="1"/>
      <p:bldP spid="1429" grpId="0" animBg="1"/>
      <p:bldP spid="1447" grpId="0" animBg="1"/>
      <p:bldP spid="1448" grpId="0" animBg="1"/>
      <p:bldP spid="1449" grpId="0" animBg="1"/>
      <p:bldP spid="1450" grpId="0" animBg="1"/>
      <p:bldP spid="1451" grpId="0"/>
      <p:bldP spid="1451" grpId="1"/>
      <p:bldP spid="1452" grpId="0" animBg="1"/>
      <p:bldP spid="1453" grpId="0"/>
      <p:bldP spid="1453" grpId="1"/>
      <p:bldP spid="1454" grpId="0"/>
      <p:bldP spid="1454" grpId="1"/>
      <p:bldP spid="1455" grpId="0"/>
      <p:bldP spid="1455" grpId="1"/>
      <p:bldP spid="1456" grpId="0"/>
      <p:bldP spid="1456" grpId="1"/>
      <p:bldP spid="1457" grpId="0"/>
      <p:bldP spid="1457" grpId="1"/>
      <p:bldP spid="1458" grpId="0"/>
      <p:bldP spid="1458" grpId="1"/>
      <p:bldP spid="1459" grpId="0"/>
      <p:bldP spid="1459" grpId="1"/>
      <p:bldP spid="1460" grpId="0"/>
      <p:bldP spid="1460" grpId="1"/>
      <p:bldP spid="1461" grpId="0"/>
      <p:bldP spid="1461" grpId="1"/>
      <p:bldP spid="1462" grpId="0"/>
      <p:bldP spid="1462" grpId="1"/>
      <p:bldP spid="1463" grpId="0"/>
      <p:bldP spid="1463" grpId="1"/>
      <p:bldP spid="1464" grpId="0"/>
      <p:bldP spid="1464" grpId="1"/>
      <p:bldP spid="1465" grpId="0"/>
      <p:bldP spid="1465" grpId="1"/>
      <p:bldP spid="1467" grpId="0"/>
      <p:bldP spid="1467" grpId="1"/>
      <p:bldP spid="1468" grpId="0" animBg="1"/>
      <p:bldP spid="1521" grpId="0" animBg="1"/>
      <p:bldP spid="1522" grpId="0" animBg="1"/>
      <p:bldP spid="1523" grpId="0" animBg="1"/>
      <p:bldP spid="1524" grpId="0" animBg="1"/>
      <p:bldP spid="1525" grpId="0" animBg="1"/>
      <p:bldP spid="1526" grpId="0" animBg="1"/>
      <p:bldP spid="1527" grpId="0" animBg="1"/>
      <p:bldP spid="1528" grpId="0" animBg="1"/>
      <p:bldP spid="1529" grpId="0" animBg="1"/>
      <p:bldP spid="1530" grpId="0" animBg="1"/>
      <p:bldP spid="1531" grpId="0" animBg="1"/>
      <p:bldP spid="1532" grpId="0" animBg="1"/>
      <p:bldP spid="1533" grpId="0" animBg="1"/>
      <p:bldP spid="1551" grpId="0" animBg="1"/>
      <p:bldP spid="1552" grpId="0" animBg="1"/>
      <p:bldP spid="1553" grpId="0" animBg="1"/>
      <p:bldP spid="1554" grpId="0" animBg="1"/>
      <p:bldP spid="1555" grpId="0"/>
      <p:bldP spid="1555" grpId="1"/>
      <p:bldP spid="1556" grpId="0" animBg="1"/>
      <p:bldP spid="1557" grpId="0"/>
      <p:bldP spid="1557" grpId="1"/>
      <p:bldP spid="1558" grpId="0"/>
      <p:bldP spid="1558" grpId="1"/>
      <p:bldP spid="1559" grpId="0"/>
      <p:bldP spid="1559" grpId="1"/>
      <p:bldP spid="1560" grpId="0"/>
      <p:bldP spid="1560" grpId="1"/>
      <p:bldP spid="1561" grpId="0"/>
      <p:bldP spid="1561" grpId="1"/>
      <p:bldP spid="1562" grpId="0"/>
      <p:bldP spid="1562" grpId="1"/>
      <p:bldP spid="1563" grpId="0"/>
      <p:bldP spid="1563" grpId="1"/>
      <p:bldP spid="1564" grpId="0"/>
      <p:bldP spid="1564" grpId="1"/>
      <p:bldP spid="1565" grpId="0"/>
      <p:bldP spid="1565" grpId="1"/>
      <p:bldP spid="1566" grpId="0"/>
      <p:bldP spid="1566" grpId="1"/>
      <p:bldP spid="1567" grpId="0"/>
      <p:bldP spid="1567" grpId="1"/>
      <p:bldP spid="1568" grpId="0"/>
      <p:bldP spid="1568" grpId="1"/>
      <p:bldP spid="1569" grpId="0"/>
      <p:bldP spid="1569" grpId="1"/>
      <p:bldP spid="1571" grpId="0"/>
      <p:bldP spid="1571" grpId="1"/>
      <p:bldP spid="1572" grpId="0" animBg="1"/>
      <p:bldP spid="1573" grpId="0" animBg="1"/>
      <p:bldP spid="1574" grpId="0" animBg="1"/>
      <p:bldP spid="1575" grpId="0" animBg="1"/>
      <p:bldP spid="1576" grpId="0" animBg="1"/>
      <p:bldP spid="1577" grpId="0" animBg="1"/>
      <p:bldP spid="1578" grpId="0" animBg="1"/>
      <p:bldP spid="1579" grpId="0" animBg="1"/>
      <p:bldP spid="1580" grpId="0" animBg="1"/>
      <p:bldP spid="1581" grpId="0" animBg="1"/>
      <p:bldP spid="1582" grpId="0" animBg="1"/>
      <p:bldP spid="1583" grpId="0" animBg="1"/>
      <p:bldP spid="1584" grpId="0" animBg="1"/>
      <p:bldP spid="1585" grpId="0" animBg="1"/>
      <p:bldP spid="1603" grpId="0" animBg="1"/>
      <p:bldP spid="1604" grpId="0" animBg="1"/>
      <p:bldP spid="1605" grpId="0" animBg="1"/>
      <p:bldP spid="1606" grpId="0" animBg="1"/>
      <p:bldP spid="1607" grpId="0"/>
      <p:bldP spid="1607" grpId="1"/>
      <p:bldP spid="1608" grpId="0" animBg="1"/>
      <p:bldP spid="1609" grpId="0"/>
      <p:bldP spid="1610" grpId="0"/>
      <p:bldP spid="1610" grpId="1"/>
      <p:bldP spid="1611" grpId="0"/>
      <p:bldP spid="1611" grpId="1"/>
      <p:bldP spid="1612" grpId="0"/>
      <p:bldP spid="1612" grpId="1"/>
      <p:bldP spid="1613" grpId="0"/>
      <p:bldP spid="1613" grpId="1"/>
      <p:bldP spid="1614" grpId="0"/>
      <p:bldP spid="1614" grpId="1"/>
      <p:bldP spid="1615" grpId="0"/>
      <p:bldP spid="1615" grpId="1"/>
      <p:bldP spid="1616" grpId="0"/>
      <p:bldP spid="1616" grpId="1"/>
      <p:bldP spid="1617" grpId="0"/>
      <p:bldP spid="1617" grpId="1"/>
      <p:bldP spid="1618" grpId="0"/>
      <p:bldP spid="1618" grpId="1"/>
      <p:bldP spid="1619" grpId="0"/>
      <p:bldP spid="1619" grpId="1"/>
      <p:bldP spid="1620" grpId="0"/>
      <p:bldP spid="1620" grpId="1"/>
      <p:bldP spid="1621" grpId="0"/>
      <p:bldP spid="1621" grpId="1"/>
      <p:bldP spid="1623" grpId="0"/>
      <p:bldP spid="1623" grpId="1"/>
      <p:bldP spid="16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9786257" y="4343401"/>
            <a:ext cx="500742" cy="500743"/>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FF00"/>
                </a:solidFill>
                <a:latin typeface="Garamond" charset="0"/>
                <a:ea typeface="Garamond" charset="0"/>
                <a:cs typeface="Garamond" charset="0"/>
              </a:rPr>
              <a:t>12👤</a:t>
            </a:r>
          </a:p>
        </p:txBody>
      </p:sp>
      <p:sp>
        <p:nvSpPr>
          <p:cNvPr id="5" name="Oval 4"/>
          <p:cNvSpPr/>
          <p:nvPr/>
        </p:nvSpPr>
        <p:spPr>
          <a:xfrm>
            <a:off x="1861458" y="4343401"/>
            <a:ext cx="500742" cy="500743"/>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FF00"/>
                </a:solidFill>
                <a:latin typeface="Garamond" charset="0"/>
                <a:ea typeface="Garamond" charset="0"/>
                <a:cs typeface="Garamond" charset="0"/>
              </a:rPr>
              <a:t>1👤</a:t>
            </a:r>
          </a:p>
        </p:txBody>
      </p:sp>
      <p:sp>
        <p:nvSpPr>
          <p:cNvPr id="6" name="Oval 5"/>
          <p:cNvSpPr/>
          <p:nvPr/>
        </p:nvSpPr>
        <p:spPr>
          <a:xfrm>
            <a:off x="1894116" y="5007427"/>
            <a:ext cx="500742" cy="500743"/>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FF00"/>
                </a:solidFill>
                <a:latin typeface="Garamond" charset="0"/>
                <a:ea typeface="Garamond" charset="0"/>
                <a:cs typeface="Garamond" charset="0"/>
              </a:rPr>
              <a:t>2👤</a:t>
            </a:r>
          </a:p>
        </p:txBody>
      </p:sp>
      <p:sp>
        <p:nvSpPr>
          <p:cNvPr id="7" name="Oval 6"/>
          <p:cNvSpPr/>
          <p:nvPr/>
        </p:nvSpPr>
        <p:spPr>
          <a:xfrm>
            <a:off x="2394858" y="5671453"/>
            <a:ext cx="500742" cy="500743"/>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FF00"/>
                </a:solidFill>
                <a:latin typeface="Garamond" charset="0"/>
                <a:ea typeface="Garamond" charset="0"/>
                <a:cs typeface="Garamond" charset="0"/>
              </a:rPr>
              <a:t>3👤</a:t>
            </a:r>
          </a:p>
        </p:txBody>
      </p:sp>
      <p:sp>
        <p:nvSpPr>
          <p:cNvPr id="8" name="Oval 7"/>
          <p:cNvSpPr/>
          <p:nvPr/>
        </p:nvSpPr>
        <p:spPr>
          <a:xfrm>
            <a:off x="3309259" y="5921825"/>
            <a:ext cx="500742" cy="500743"/>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FF00"/>
                </a:solidFill>
                <a:latin typeface="Garamond" charset="0"/>
                <a:ea typeface="Garamond" charset="0"/>
                <a:cs typeface="Garamond" charset="0"/>
              </a:rPr>
              <a:t>4👤</a:t>
            </a:r>
          </a:p>
        </p:txBody>
      </p:sp>
      <p:sp>
        <p:nvSpPr>
          <p:cNvPr id="9" name="Oval 8"/>
          <p:cNvSpPr/>
          <p:nvPr/>
        </p:nvSpPr>
        <p:spPr>
          <a:xfrm>
            <a:off x="4245431" y="5921826"/>
            <a:ext cx="500742" cy="500743"/>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FF00"/>
                </a:solidFill>
                <a:latin typeface="Garamond" charset="0"/>
                <a:ea typeface="Garamond" charset="0"/>
                <a:cs typeface="Garamond" charset="0"/>
              </a:rPr>
              <a:t>5👤</a:t>
            </a:r>
          </a:p>
        </p:txBody>
      </p:sp>
      <p:sp>
        <p:nvSpPr>
          <p:cNvPr id="10" name="Oval 9"/>
          <p:cNvSpPr/>
          <p:nvPr/>
        </p:nvSpPr>
        <p:spPr>
          <a:xfrm>
            <a:off x="5236029" y="5932708"/>
            <a:ext cx="500742" cy="500743"/>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FF00"/>
                </a:solidFill>
                <a:latin typeface="Garamond" charset="0"/>
                <a:ea typeface="Garamond" charset="0"/>
                <a:cs typeface="Garamond" charset="0"/>
              </a:rPr>
              <a:t>6👤</a:t>
            </a:r>
          </a:p>
        </p:txBody>
      </p:sp>
      <p:sp>
        <p:nvSpPr>
          <p:cNvPr id="11" name="Oval 10"/>
          <p:cNvSpPr/>
          <p:nvPr/>
        </p:nvSpPr>
        <p:spPr>
          <a:xfrm>
            <a:off x="6172200" y="5932708"/>
            <a:ext cx="500742" cy="500743"/>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FF00"/>
                </a:solidFill>
                <a:latin typeface="Garamond" charset="0"/>
                <a:ea typeface="Garamond" charset="0"/>
                <a:cs typeface="Garamond" charset="0"/>
              </a:rPr>
              <a:t>7👤</a:t>
            </a:r>
          </a:p>
        </p:txBody>
      </p:sp>
      <p:sp>
        <p:nvSpPr>
          <p:cNvPr id="12" name="Oval 11"/>
          <p:cNvSpPr/>
          <p:nvPr/>
        </p:nvSpPr>
        <p:spPr>
          <a:xfrm>
            <a:off x="7108371" y="5932708"/>
            <a:ext cx="500742" cy="500743"/>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FF00"/>
                </a:solidFill>
                <a:latin typeface="Garamond" charset="0"/>
                <a:ea typeface="Garamond" charset="0"/>
                <a:cs typeface="Garamond" charset="0"/>
              </a:rPr>
              <a:t>8👤</a:t>
            </a:r>
          </a:p>
        </p:txBody>
      </p:sp>
      <p:sp>
        <p:nvSpPr>
          <p:cNvPr id="13" name="Oval 12"/>
          <p:cNvSpPr/>
          <p:nvPr/>
        </p:nvSpPr>
        <p:spPr>
          <a:xfrm>
            <a:off x="8098972" y="5921827"/>
            <a:ext cx="500742" cy="500743"/>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FF00"/>
                </a:solidFill>
                <a:latin typeface="Garamond" charset="0"/>
                <a:ea typeface="Garamond" charset="0"/>
                <a:cs typeface="Garamond" charset="0"/>
              </a:rPr>
              <a:t>9👤</a:t>
            </a:r>
          </a:p>
        </p:txBody>
      </p:sp>
      <p:sp>
        <p:nvSpPr>
          <p:cNvPr id="14" name="Oval 13"/>
          <p:cNvSpPr/>
          <p:nvPr/>
        </p:nvSpPr>
        <p:spPr>
          <a:xfrm>
            <a:off x="9035143" y="5671456"/>
            <a:ext cx="500742" cy="500743"/>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FF00"/>
                </a:solidFill>
                <a:latin typeface="Garamond" charset="0"/>
                <a:ea typeface="Garamond" charset="0"/>
                <a:cs typeface="Garamond" charset="0"/>
              </a:rPr>
              <a:t>10👤</a:t>
            </a:r>
          </a:p>
        </p:txBody>
      </p:sp>
      <p:sp>
        <p:nvSpPr>
          <p:cNvPr id="15" name="Oval 14"/>
          <p:cNvSpPr/>
          <p:nvPr/>
        </p:nvSpPr>
        <p:spPr>
          <a:xfrm>
            <a:off x="9786257" y="5007428"/>
            <a:ext cx="500742" cy="500743"/>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FF00"/>
                </a:solidFill>
                <a:latin typeface="Garamond" charset="0"/>
                <a:ea typeface="Garamond" charset="0"/>
                <a:cs typeface="Garamond" charset="0"/>
              </a:rPr>
              <a:t>11👤</a:t>
            </a:r>
          </a:p>
        </p:txBody>
      </p:sp>
      <p:sp>
        <p:nvSpPr>
          <p:cNvPr id="16" name="Rectangle 15"/>
          <p:cNvSpPr/>
          <p:nvPr/>
        </p:nvSpPr>
        <p:spPr>
          <a:xfrm>
            <a:off x="4495801" y="60728"/>
            <a:ext cx="2558143" cy="525517"/>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solidFill>
                  <a:srgbClr val="0000FF"/>
                </a:solidFill>
                <a:latin typeface="Garamond" charset="0"/>
                <a:ea typeface="Garamond" charset="0"/>
                <a:cs typeface="Garamond" charset="0"/>
              </a:rPr>
              <a:t>MÖSARSY</a:t>
            </a:r>
          </a:p>
          <a:p>
            <a:pPr algn="ctr"/>
            <a:r>
              <a:rPr lang="es-ES_tradnl" sz="1000" b="1" dirty="0">
                <a:solidFill>
                  <a:srgbClr val="0000FF"/>
                </a:solidFill>
                <a:latin typeface="Garamond" charset="0"/>
                <a:ea typeface="Garamond" charset="0"/>
                <a:cs typeface="Garamond" charset="0"/>
              </a:rPr>
              <a:t>DASHBOARD, REGISTRATION, ACCOUNTS </a:t>
            </a:r>
            <a:endParaRPr lang="en-US" sz="1000" dirty="0"/>
          </a:p>
        </p:txBody>
      </p:sp>
      <p:sp>
        <p:nvSpPr>
          <p:cNvPr id="24" name="Rectangle 23"/>
          <p:cNvSpPr/>
          <p:nvPr/>
        </p:nvSpPr>
        <p:spPr>
          <a:xfrm>
            <a:off x="4495801" y="2199424"/>
            <a:ext cx="2558143" cy="103362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200" b="1" dirty="0">
                <a:solidFill>
                  <a:schemeClr val="bg1"/>
                </a:solidFill>
                <a:latin typeface="Garamond" charset="0"/>
                <a:ea typeface="Garamond" charset="0"/>
                <a:cs typeface="Garamond" charset="0"/>
              </a:rPr>
              <a:t>ROT 12 POSITIONS-$100</a:t>
            </a:r>
          </a:p>
          <a:p>
            <a:pPr algn="ctr"/>
            <a:r>
              <a:rPr lang="es-ES_tradnl" sz="1000" b="1" dirty="0">
                <a:solidFill>
                  <a:schemeClr val="accent6">
                    <a:lumMod val="50000"/>
                  </a:schemeClr>
                </a:solidFill>
                <a:latin typeface="Garamond" charset="0"/>
                <a:ea typeface="Garamond" charset="0"/>
                <a:cs typeface="Garamond" charset="0"/>
              </a:rPr>
              <a:t>EACH PARTNER WILL INVESTED, WILL SAVING ($1,200.00), WILL GET PROFIT &amp; COULD GET A LOAN UP TO $1,100:</a:t>
            </a:r>
          </a:p>
          <a:p>
            <a:pPr algn="ctr"/>
            <a:r>
              <a:rPr lang="es-ES_tradnl" sz="1200" b="1" dirty="0">
                <a:solidFill>
                  <a:schemeClr val="bg1"/>
                </a:solidFill>
                <a:latin typeface="Garamond" charset="0"/>
                <a:ea typeface="Garamond" charset="0"/>
                <a:cs typeface="Garamond" charset="0"/>
              </a:rPr>
              <a:t>$100+INTEREST+FEE</a:t>
            </a:r>
            <a:endParaRPr lang="en-US" sz="1200" dirty="0">
              <a:solidFill>
                <a:schemeClr val="bg1"/>
              </a:solidFill>
            </a:endParaRPr>
          </a:p>
        </p:txBody>
      </p:sp>
      <p:sp>
        <p:nvSpPr>
          <p:cNvPr id="25" name="Oval 24"/>
          <p:cNvSpPr/>
          <p:nvPr/>
        </p:nvSpPr>
        <p:spPr>
          <a:xfrm>
            <a:off x="4311011" y="3294367"/>
            <a:ext cx="957942" cy="925284"/>
          </a:xfrm>
          <a:prstGeom prst="ellipse">
            <a:avLst/>
          </a:prstGeom>
          <a:gradFill>
            <a:gsLst>
              <a:gs pos="0">
                <a:schemeClr val="accent2">
                  <a:lumMod val="40000"/>
                  <a:lumOff val="60000"/>
                </a:schemeClr>
              </a:gs>
              <a:gs pos="56000">
                <a:schemeClr val="accent2">
                  <a:lumMod val="95000"/>
                  <a:lumOff val="5000"/>
                </a:schemeClr>
              </a:gs>
              <a:gs pos="100000">
                <a:schemeClr val="accent2">
                  <a:lumMod val="60000"/>
                </a:schemeClr>
              </a:gs>
            </a:gsLst>
            <a:path path="circle">
              <a:fillToRect l="50000" t="130000" r="50000" b="-3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Garamond" charset="0"/>
                <a:ea typeface="Garamond" charset="0"/>
                <a:cs typeface="Garamond" charset="0"/>
              </a:rPr>
              <a:t>LOAN</a:t>
            </a:r>
          </a:p>
          <a:p>
            <a:pPr algn="ctr"/>
            <a:r>
              <a:rPr lang="en-US" sz="1400" b="1" dirty="0">
                <a:latin typeface="Garamond" charset="0"/>
                <a:ea typeface="Garamond" charset="0"/>
                <a:cs typeface="Garamond" charset="0"/>
              </a:rPr>
              <a:t>$1,100</a:t>
            </a:r>
          </a:p>
          <a:p>
            <a:pPr algn="ctr"/>
            <a:r>
              <a:rPr lang="en-US" sz="600" b="1" dirty="0">
                <a:solidFill>
                  <a:srgbClr val="FF0000"/>
                </a:solidFill>
                <a:latin typeface="Garamond" charset="0"/>
                <a:ea typeface="Garamond" charset="0"/>
                <a:cs typeface="Garamond" charset="0"/>
              </a:rPr>
              <a:t>INTERST PAID: $15.42</a:t>
            </a:r>
          </a:p>
          <a:p>
            <a:pPr algn="ctr"/>
            <a:r>
              <a:rPr lang="en-US" sz="600" b="1" dirty="0">
                <a:solidFill>
                  <a:srgbClr val="FFFF00"/>
                </a:solidFill>
                <a:latin typeface="Garamond" charset="0"/>
                <a:ea typeface="Garamond" charset="0"/>
                <a:cs typeface="Garamond" charset="0"/>
              </a:rPr>
              <a:t>$184.99</a:t>
            </a:r>
          </a:p>
          <a:p>
            <a:pPr algn="ctr"/>
            <a:r>
              <a:rPr lang="en-US" sz="800" b="1" dirty="0">
                <a:solidFill>
                  <a:schemeClr val="accent6">
                    <a:lumMod val="75000"/>
                  </a:schemeClr>
                </a:solidFill>
                <a:latin typeface="Garamond" charset="0"/>
                <a:ea typeface="Garamond" charset="0"/>
                <a:cs typeface="Garamond" charset="0"/>
              </a:rPr>
              <a:t>RETURN</a:t>
            </a:r>
          </a:p>
          <a:p>
            <a:pPr algn="ctr"/>
            <a:r>
              <a:rPr lang="en-US" sz="1200" b="1" dirty="0">
                <a:latin typeface="Garamond" charset="0"/>
                <a:ea typeface="Garamond" charset="0"/>
                <a:cs typeface="Garamond" charset="0"/>
              </a:rPr>
              <a:t>$100</a:t>
            </a:r>
          </a:p>
        </p:txBody>
      </p:sp>
      <p:sp>
        <p:nvSpPr>
          <p:cNvPr id="28" name="Oval 27"/>
          <p:cNvSpPr/>
          <p:nvPr/>
        </p:nvSpPr>
        <p:spPr>
          <a:xfrm>
            <a:off x="5306784" y="3841220"/>
            <a:ext cx="1012371" cy="92528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Garamond" charset="0"/>
                <a:ea typeface="Garamond" charset="0"/>
                <a:cs typeface="Garamond" charset="0"/>
              </a:rPr>
              <a:t>GAINS</a:t>
            </a:r>
          </a:p>
          <a:p>
            <a:pPr algn="ctr"/>
            <a:r>
              <a:rPr lang="en-US" sz="1100" b="1" dirty="0">
                <a:latin typeface="Garamond" charset="0"/>
                <a:ea typeface="Garamond" charset="0"/>
                <a:cs typeface="Garamond" charset="0"/>
              </a:rPr>
              <a:t>$1.28</a:t>
            </a:r>
          </a:p>
          <a:p>
            <a:pPr algn="ctr"/>
            <a:r>
              <a:rPr lang="en-US" sz="1100" b="1" dirty="0">
                <a:solidFill>
                  <a:srgbClr val="FFFF00"/>
                </a:solidFill>
                <a:latin typeface="Garamond" charset="0"/>
                <a:ea typeface="Garamond" charset="0"/>
                <a:cs typeface="Garamond" charset="0"/>
              </a:rPr>
              <a:t>$1.28</a:t>
            </a:r>
          </a:p>
        </p:txBody>
      </p:sp>
      <p:sp>
        <p:nvSpPr>
          <p:cNvPr id="29" name="Oval 28"/>
          <p:cNvSpPr/>
          <p:nvPr/>
        </p:nvSpPr>
        <p:spPr>
          <a:xfrm>
            <a:off x="6422571" y="3378842"/>
            <a:ext cx="957942" cy="92528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FEE</a:t>
            </a:r>
          </a:p>
          <a:p>
            <a:pPr algn="ctr"/>
            <a:r>
              <a:rPr lang="en-US" sz="1400" b="1" dirty="0">
                <a:latin typeface="Garamond" charset="0"/>
                <a:ea typeface="Garamond" charset="0"/>
                <a:cs typeface="Garamond" charset="0"/>
              </a:rPr>
              <a:t>$1.00</a:t>
            </a:r>
          </a:p>
        </p:txBody>
      </p:sp>
      <p:cxnSp>
        <p:nvCxnSpPr>
          <p:cNvPr id="32" name="Curved Connector 31"/>
          <p:cNvCxnSpPr>
            <a:cxnSpLocks/>
            <a:stCxn id="5" idx="6"/>
            <a:endCxn id="24" idx="1"/>
          </p:cNvCxnSpPr>
          <p:nvPr/>
        </p:nvCxnSpPr>
        <p:spPr>
          <a:xfrm flipV="1">
            <a:off x="2362200" y="2716239"/>
            <a:ext cx="2133601" cy="1877534"/>
          </a:xfrm>
          <a:prstGeom prst="curvedConnector3">
            <a:avLst>
              <a:gd name="adj1" fmla="val 50000"/>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0" name="Curved Connector 39"/>
          <p:cNvCxnSpPr>
            <a:cxnSpLocks/>
            <a:stCxn id="14" idx="1"/>
            <a:endCxn id="24" idx="3"/>
          </p:cNvCxnSpPr>
          <p:nvPr/>
        </p:nvCxnSpPr>
        <p:spPr>
          <a:xfrm rot="16200000" flipV="1">
            <a:off x="6566936" y="3203248"/>
            <a:ext cx="3028549" cy="2054531"/>
          </a:xfrm>
          <a:prstGeom prst="curvedConnector2">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1" name="Curved Connector 40"/>
          <p:cNvCxnSpPr>
            <a:cxnSpLocks/>
            <a:stCxn id="15" idx="2"/>
            <a:endCxn id="24" idx="3"/>
          </p:cNvCxnSpPr>
          <p:nvPr/>
        </p:nvCxnSpPr>
        <p:spPr>
          <a:xfrm rot="10800000">
            <a:off x="7053945" y="2716240"/>
            <a:ext cx="2732313" cy="2541561"/>
          </a:xfrm>
          <a:prstGeom prst="curvedConnector3">
            <a:avLst>
              <a:gd name="adj1" fmla="val 50000"/>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4" name="Curved Connector 43"/>
          <p:cNvCxnSpPr>
            <a:cxnSpLocks/>
            <a:stCxn id="4" idx="2"/>
            <a:endCxn id="24" idx="3"/>
          </p:cNvCxnSpPr>
          <p:nvPr/>
        </p:nvCxnSpPr>
        <p:spPr>
          <a:xfrm rot="10800000">
            <a:off x="7053945" y="2716239"/>
            <a:ext cx="2732313" cy="1877534"/>
          </a:xfrm>
          <a:prstGeom prst="curvedConnector3">
            <a:avLst>
              <a:gd name="adj1" fmla="val 50000"/>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8" name="Curved Connector 37"/>
          <p:cNvCxnSpPr>
            <a:cxnSpLocks/>
            <a:stCxn id="6" idx="6"/>
            <a:endCxn id="24" idx="1"/>
          </p:cNvCxnSpPr>
          <p:nvPr/>
        </p:nvCxnSpPr>
        <p:spPr>
          <a:xfrm flipV="1">
            <a:off x="2394858" y="2716239"/>
            <a:ext cx="2100943" cy="2541560"/>
          </a:xfrm>
          <a:prstGeom prst="curvedConnector3">
            <a:avLst>
              <a:gd name="adj1" fmla="val 50000"/>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2" name="Curved Connector 41"/>
          <p:cNvCxnSpPr>
            <a:cxnSpLocks/>
            <a:stCxn id="7" idx="7"/>
            <a:endCxn id="24" idx="1"/>
          </p:cNvCxnSpPr>
          <p:nvPr/>
        </p:nvCxnSpPr>
        <p:spPr>
          <a:xfrm rot="5400000" flipH="1" flipV="1">
            <a:off x="2144761" y="3393746"/>
            <a:ext cx="3028546" cy="1673533"/>
          </a:xfrm>
          <a:prstGeom prst="curvedConnector2">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5" name="Curved Connector 44"/>
          <p:cNvCxnSpPr>
            <a:cxnSpLocks/>
            <a:stCxn id="8" idx="0"/>
            <a:endCxn id="24" idx="1"/>
          </p:cNvCxnSpPr>
          <p:nvPr/>
        </p:nvCxnSpPr>
        <p:spPr>
          <a:xfrm rot="5400000" flipH="1" flipV="1">
            <a:off x="2424922" y="3850947"/>
            <a:ext cx="3205586" cy="936171"/>
          </a:xfrm>
          <a:prstGeom prst="curvedConnector2">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7" name="Curved Connector 46"/>
          <p:cNvCxnSpPr>
            <a:cxnSpLocks/>
            <a:stCxn id="9" idx="0"/>
            <a:endCxn id="24" idx="1"/>
          </p:cNvCxnSpPr>
          <p:nvPr/>
        </p:nvCxnSpPr>
        <p:spPr>
          <a:xfrm rot="16200000" flipV="1">
            <a:off x="2893009" y="4319032"/>
            <a:ext cx="3205587" cy="1"/>
          </a:xfrm>
          <a:prstGeom prst="curvedConnector4">
            <a:avLst>
              <a:gd name="adj1" fmla="val 41939"/>
              <a:gd name="adj2" fmla="val 47897100000"/>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0" name="Curved Connector 49"/>
          <p:cNvCxnSpPr>
            <a:cxnSpLocks/>
            <a:stCxn id="10" idx="6"/>
            <a:endCxn id="24" idx="1"/>
          </p:cNvCxnSpPr>
          <p:nvPr/>
        </p:nvCxnSpPr>
        <p:spPr>
          <a:xfrm flipH="1" flipV="1">
            <a:off x="4495801" y="2716239"/>
            <a:ext cx="1240970" cy="3466841"/>
          </a:xfrm>
          <a:prstGeom prst="curvedConnector5">
            <a:avLst>
              <a:gd name="adj1" fmla="val -18421"/>
              <a:gd name="adj2" fmla="val 46157"/>
              <a:gd name="adj3" fmla="val 118421"/>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4" name="Curved Connector 53"/>
          <p:cNvCxnSpPr>
            <a:cxnSpLocks/>
            <a:stCxn id="11" idx="6"/>
            <a:endCxn id="24" idx="3"/>
          </p:cNvCxnSpPr>
          <p:nvPr/>
        </p:nvCxnSpPr>
        <p:spPr>
          <a:xfrm flipV="1">
            <a:off x="6672942" y="2716239"/>
            <a:ext cx="381002" cy="3466841"/>
          </a:xfrm>
          <a:prstGeom prst="curvedConnector3">
            <a:avLst>
              <a:gd name="adj1" fmla="val 160000"/>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8" name="Curved Connector 57"/>
          <p:cNvCxnSpPr>
            <a:cxnSpLocks/>
            <a:stCxn id="12" idx="6"/>
            <a:endCxn id="24" idx="3"/>
          </p:cNvCxnSpPr>
          <p:nvPr/>
        </p:nvCxnSpPr>
        <p:spPr>
          <a:xfrm flipH="1" flipV="1">
            <a:off x="7053944" y="2716239"/>
            <a:ext cx="555169" cy="3466841"/>
          </a:xfrm>
          <a:prstGeom prst="curvedConnector3">
            <a:avLst>
              <a:gd name="adj1" fmla="val -41177"/>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1" name="Curved Connector 60"/>
          <p:cNvCxnSpPr>
            <a:cxnSpLocks/>
            <a:stCxn id="13" idx="6"/>
            <a:endCxn id="24" idx="3"/>
          </p:cNvCxnSpPr>
          <p:nvPr/>
        </p:nvCxnSpPr>
        <p:spPr>
          <a:xfrm flipH="1" flipV="1">
            <a:off x="7053944" y="2716239"/>
            <a:ext cx="1545770" cy="3455960"/>
          </a:xfrm>
          <a:prstGeom prst="curvedConnector3">
            <a:avLst>
              <a:gd name="adj1" fmla="val -14789"/>
            </a:avLst>
          </a:prstGeom>
          <a:ln w="38100" cmpd="dbl">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5" name="Curved Connector 64"/>
          <p:cNvCxnSpPr>
            <a:cxnSpLocks/>
            <a:stCxn id="24" idx="2"/>
            <a:endCxn id="25" idx="6"/>
          </p:cNvCxnSpPr>
          <p:nvPr/>
        </p:nvCxnSpPr>
        <p:spPr>
          <a:xfrm rot="5400000">
            <a:off x="5259935" y="3242071"/>
            <a:ext cx="523956" cy="505920"/>
          </a:xfrm>
          <a:prstGeom prst="curvedConnector2">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Curved Connector 65"/>
          <p:cNvCxnSpPr>
            <a:cxnSpLocks/>
            <a:stCxn id="24" idx="2"/>
            <a:endCxn id="29" idx="2"/>
          </p:cNvCxnSpPr>
          <p:nvPr/>
        </p:nvCxnSpPr>
        <p:spPr>
          <a:xfrm rot="16200000" flipH="1">
            <a:off x="5794507" y="3213419"/>
            <a:ext cx="608431" cy="647698"/>
          </a:xfrm>
          <a:prstGeom prst="curvedConnector2">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9" name="Curved Connector 68"/>
          <p:cNvCxnSpPr>
            <a:cxnSpLocks/>
            <a:stCxn id="24" idx="2"/>
            <a:endCxn id="28" idx="0"/>
          </p:cNvCxnSpPr>
          <p:nvPr/>
        </p:nvCxnSpPr>
        <p:spPr>
          <a:xfrm rot="16200000" flipH="1">
            <a:off x="5489838" y="3518087"/>
            <a:ext cx="608167" cy="38097"/>
          </a:xfrm>
          <a:prstGeom prst="curvedConnector3">
            <a:avLst>
              <a:gd name="adj1" fmla="val 50000"/>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3" name="Curved Connector 72"/>
          <p:cNvCxnSpPr>
            <a:stCxn id="25" idx="4"/>
          </p:cNvCxnSpPr>
          <p:nvPr/>
        </p:nvCxnSpPr>
        <p:spPr>
          <a:xfrm rot="5400000">
            <a:off x="3263845" y="3244674"/>
            <a:ext cx="551161" cy="2501114"/>
          </a:xfrm>
          <a:prstGeom prst="curvedConnector3">
            <a:avLst>
              <a:gd name="adj1" fmla="val 154781"/>
            </a:avLst>
          </a:prstGeom>
          <a:ln w="38100" cmpd="dbl">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tailEnd type="triangle"/>
          </a:ln>
        </p:spPr>
        <p:style>
          <a:lnRef idx="1">
            <a:schemeClr val="accent1"/>
          </a:lnRef>
          <a:fillRef idx="0">
            <a:schemeClr val="accent1"/>
          </a:fillRef>
          <a:effectRef idx="0">
            <a:schemeClr val="accent1"/>
          </a:effectRef>
          <a:fontRef idx="minor">
            <a:schemeClr val="tx1"/>
          </a:fontRef>
        </p:style>
      </p:cxnSp>
      <p:cxnSp>
        <p:nvCxnSpPr>
          <p:cNvPr id="74" name="Curved Connector 73"/>
          <p:cNvCxnSpPr>
            <a:stCxn id="25" idx="4"/>
          </p:cNvCxnSpPr>
          <p:nvPr/>
        </p:nvCxnSpPr>
        <p:spPr>
          <a:xfrm rot="5400000">
            <a:off x="2822976" y="3541163"/>
            <a:ext cx="1288519" cy="2645495"/>
          </a:xfrm>
          <a:prstGeom prst="curvedConnector3">
            <a:avLst>
              <a:gd name="adj1" fmla="val 117741"/>
            </a:avLst>
          </a:prstGeom>
          <a:ln w="38100" cmpd="dbl">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tailEnd type="triangle"/>
          </a:ln>
        </p:spPr>
        <p:style>
          <a:lnRef idx="1">
            <a:schemeClr val="accent1"/>
          </a:lnRef>
          <a:fillRef idx="0">
            <a:schemeClr val="accent1"/>
          </a:fillRef>
          <a:effectRef idx="0">
            <a:schemeClr val="accent1"/>
          </a:effectRef>
          <a:fontRef idx="minor">
            <a:schemeClr val="tx1"/>
          </a:fontRef>
        </p:style>
      </p:cxnSp>
      <p:cxnSp>
        <p:nvCxnSpPr>
          <p:cNvPr id="77" name="Curved Connector 76"/>
          <p:cNvCxnSpPr>
            <a:stCxn id="25" idx="4"/>
          </p:cNvCxnSpPr>
          <p:nvPr/>
        </p:nvCxnSpPr>
        <p:spPr>
          <a:xfrm rot="5400000">
            <a:off x="2866519" y="4175400"/>
            <a:ext cx="1879213" cy="1967714"/>
          </a:xfrm>
          <a:prstGeom prst="curvedConnector3">
            <a:avLst>
              <a:gd name="adj1" fmla="val 116067"/>
            </a:avLst>
          </a:prstGeom>
          <a:ln w="38100" cmpd="dbl">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tailEnd type="triangle"/>
          </a:ln>
        </p:spPr>
        <p:style>
          <a:lnRef idx="1">
            <a:schemeClr val="accent1"/>
          </a:lnRef>
          <a:fillRef idx="0">
            <a:schemeClr val="accent1"/>
          </a:fillRef>
          <a:effectRef idx="0">
            <a:schemeClr val="accent1"/>
          </a:effectRef>
          <a:fontRef idx="minor">
            <a:schemeClr val="tx1"/>
          </a:fontRef>
        </p:style>
      </p:cxnSp>
      <p:cxnSp>
        <p:nvCxnSpPr>
          <p:cNvPr id="80" name="Curved Connector 79"/>
          <p:cNvCxnSpPr>
            <a:stCxn id="25" idx="4"/>
            <a:endCxn id="8" idx="5"/>
          </p:cNvCxnSpPr>
          <p:nvPr/>
        </p:nvCxnSpPr>
        <p:spPr>
          <a:xfrm rot="5400000">
            <a:off x="3198534" y="4757787"/>
            <a:ext cx="2129585" cy="1053313"/>
          </a:xfrm>
          <a:prstGeom prst="curvedConnector3">
            <a:avLst>
              <a:gd name="adj1" fmla="val 114178"/>
            </a:avLst>
          </a:prstGeom>
          <a:ln w="38100" cmpd="dbl">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tailEnd type="triangle"/>
          </a:ln>
        </p:spPr>
        <p:style>
          <a:lnRef idx="1">
            <a:schemeClr val="accent1"/>
          </a:lnRef>
          <a:fillRef idx="0">
            <a:schemeClr val="accent1"/>
          </a:fillRef>
          <a:effectRef idx="0">
            <a:schemeClr val="accent1"/>
          </a:effectRef>
          <a:fontRef idx="minor">
            <a:schemeClr val="tx1"/>
          </a:fontRef>
        </p:style>
      </p:cxnSp>
      <p:cxnSp>
        <p:nvCxnSpPr>
          <p:cNvPr id="85" name="Curved Connector 84"/>
          <p:cNvCxnSpPr>
            <a:stCxn id="25" idx="4"/>
          </p:cNvCxnSpPr>
          <p:nvPr/>
        </p:nvCxnSpPr>
        <p:spPr>
          <a:xfrm rot="5400000">
            <a:off x="3541433" y="5174020"/>
            <a:ext cx="2202918" cy="294180"/>
          </a:xfrm>
          <a:prstGeom prst="curvedConnector3">
            <a:avLst>
              <a:gd name="adj1" fmla="val 110377"/>
            </a:avLst>
          </a:prstGeom>
          <a:ln w="38100" cmpd="dbl">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tailEnd type="triangle"/>
          </a:ln>
        </p:spPr>
        <p:style>
          <a:lnRef idx="1">
            <a:schemeClr val="accent1"/>
          </a:lnRef>
          <a:fillRef idx="0">
            <a:schemeClr val="accent1"/>
          </a:fillRef>
          <a:effectRef idx="0">
            <a:schemeClr val="accent1"/>
          </a:effectRef>
          <a:fontRef idx="minor">
            <a:schemeClr val="tx1"/>
          </a:fontRef>
        </p:style>
      </p:cxnSp>
      <p:cxnSp>
        <p:nvCxnSpPr>
          <p:cNvPr id="88" name="Curved Connector 87"/>
          <p:cNvCxnSpPr>
            <a:stCxn id="25" idx="4"/>
          </p:cNvCxnSpPr>
          <p:nvPr/>
        </p:nvCxnSpPr>
        <p:spPr>
          <a:xfrm rot="16200000" flipH="1">
            <a:off x="4031291" y="4978342"/>
            <a:ext cx="2213800" cy="696418"/>
          </a:xfrm>
          <a:prstGeom prst="curvedConnector3">
            <a:avLst>
              <a:gd name="adj1" fmla="val 110326"/>
            </a:avLst>
          </a:prstGeom>
          <a:ln w="38100" cmpd="dbl">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tailEnd type="triangle"/>
          </a:ln>
        </p:spPr>
        <p:style>
          <a:lnRef idx="1">
            <a:schemeClr val="accent1"/>
          </a:lnRef>
          <a:fillRef idx="0">
            <a:schemeClr val="accent1"/>
          </a:fillRef>
          <a:effectRef idx="0">
            <a:schemeClr val="accent1"/>
          </a:effectRef>
          <a:fontRef idx="minor">
            <a:schemeClr val="tx1"/>
          </a:fontRef>
        </p:style>
      </p:cxnSp>
      <p:cxnSp>
        <p:nvCxnSpPr>
          <p:cNvPr id="91" name="Curved Connector 90"/>
          <p:cNvCxnSpPr>
            <a:stCxn id="25" idx="4"/>
            <a:endCxn id="11" idx="4"/>
          </p:cNvCxnSpPr>
          <p:nvPr/>
        </p:nvCxnSpPr>
        <p:spPr>
          <a:xfrm rot="16200000" flipH="1">
            <a:off x="4499376" y="4510256"/>
            <a:ext cx="2213800" cy="1632589"/>
          </a:xfrm>
          <a:prstGeom prst="curvedConnector3">
            <a:avLst>
              <a:gd name="adj1" fmla="val 110326"/>
            </a:avLst>
          </a:prstGeom>
          <a:ln w="38100" cmpd="dbl">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tailEnd type="triangle"/>
          </a:ln>
        </p:spPr>
        <p:style>
          <a:lnRef idx="1">
            <a:schemeClr val="accent1"/>
          </a:lnRef>
          <a:fillRef idx="0">
            <a:schemeClr val="accent1"/>
          </a:fillRef>
          <a:effectRef idx="0">
            <a:schemeClr val="accent1"/>
          </a:effectRef>
          <a:fontRef idx="minor">
            <a:schemeClr val="tx1"/>
          </a:fontRef>
        </p:style>
      </p:cxnSp>
      <p:cxnSp>
        <p:nvCxnSpPr>
          <p:cNvPr id="94" name="Curved Connector 93"/>
          <p:cNvCxnSpPr>
            <a:stCxn id="25" idx="4"/>
            <a:endCxn id="12" idx="4"/>
          </p:cNvCxnSpPr>
          <p:nvPr/>
        </p:nvCxnSpPr>
        <p:spPr>
          <a:xfrm rot="16200000" flipH="1">
            <a:off x="4967462" y="4042171"/>
            <a:ext cx="2213800" cy="2568760"/>
          </a:xfrm>
          <a:prstGeom prst="curvedConnector3">
            <a:avLst>
              <a:gd name="adj1" fmla="val 110326"/>
            </a:avLst>
          </a:prstGeom>
          <a:ln w="38100" cmpd="dbl">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tailEnd type="triangle"/>
          </a:ln>
        </p:spPr>
        <p:style>
          <a:lnRef idx="1">
            <a:schemeClr val="accent1"/>
          </a:lnRef>
          <a:fillRef idx="0">
            <a:schemeClr val="accent1"/>
          </a:fillRef>
          <a:effectRef idx="0">
            <a:schemeClr val="accent1"/>
          </a:effectRef>
          <a:fontRef idx="minor">
            <a:schemeClr val="tx1"/>
          </a:fontRef>
        </p:style>
      </p:cxnSp>
      <p:cxnSp>
        <p:nvCxnSpPr>
          <p:cNvPr id="97" name="Curved Connector 96"/>
          <p:cNvCxnSpPr>
            <a:stCxn id="25" idx="4"/>
            <a:endCxn id="13" idx="2"/>
          </p:cNvCxnSpPr>
          <p:nvPr/>
        </p:nvCxnSpPr>
        <p:spPr>
          <a:xfrm rot="16200000" flipH="1">
            <a:off x="5468203" y="3541430"/>
            <a:ext cx="1952548" cy="3308990"/>
          </a:xfrm>
          <a:prstGeom prst="curvedConnector2">
            <a:avLst/>
          </a:prstGeom>
          <a:ln w="38100" cmpd="dbl">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tailEnd type="triangle"/>
          </a:ln>
        </p:spPr>
        <p:style>
          <a:lnRef idx="1">
            <a:schemeClr val="accent1"/>
          </a:lnRef>
          <a:fillRef idx="0">
            <a:schemeClr val="accent1"/>
          </a:fillRef>
          <a:effectRef idx="0">
            <a:schemeClr val="accent1"/>
          </a:effectRef>
          <a:fontRef idx="minor">
            <a:schemeClr val="tx1"/>
          </a:fontRef>
        </p:style>
      </p:cxnSp>
      <p:cxnSp>
        <p:nvCxnSpPr>
          <p:cNvPr id="100" name="Curved Connector 99"/>
          <p:cNvCxnSpPr>
            <a:stCxn id="25" idx="4"/>
            <a:endCxn id="14" idx="2"/>
          </p:cNvCxnSpPr>
          <p:nvPr/>
        </p:nvCxnSpPr>
        <p:spPr>
          <a:xfrm rot="16200000" flipH="1">
            <a:off x="6061474" y="2948158"/>
            <a:ext cx="1702177" cy="4245161"/>
          </a:xfrm>
          <a:prstGeom prst="curvedConnector2">
            <a:avLst/>
          </a:prstGeom>
          <a:ln w="38100" cmpd="dbl">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tailEnd type="triangle"/>
          </a:ln>
        </p:spPr>
        <p:style>
          <a:lnRef idx="1">
            <a:schemeClr val="accent1"/>
          </a:lnRef>
          <a:fillRef idx="0">
            <a:schemeClr val="accent1"/>
          </a:fillRef>
          <a:effectRef idx="0">
            <a:schemeClr val="accent1"/>
          </a:effectRef>
          <a:fontRef idx="minor">
            <a:schemeClr val="tx1"/>
          </a:fontRef>
        </p:style>
      </p:cxnSp>
      <p:cxnSp>
        <p:nvCxnSpPr>
          <p:cNvPr id="103" name="Curved Connector 102"/>
          <p:cNvCxnSpPr>
            <a:stCxn id="25" idx="4"/>
            <a:endCxn id="15" idx="4"/>
          </p:cNvCxnSpPr>
          <p:nvPr/>
        </p:nvCxnSpPr>
        <p:spPr>
          <a:xfrm rot="16200000" flipH="1">
            <a:off x="6769045" y="2240588"/>
            <a:ext cx="1288520" cy="5246646"/>
          </a:xfrm>
          <a:prstGeom prst="curvedConnector3">
            <a:avLst>
              <a:gd name="adj1" fmla="val 117741"/>
            </a:avLst>
          </a:prstGeom>
          <a:ln w="38100" cmpd="dbl">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tailEnd type="triangle"/>
          </a:ln>
        </p:spPr>
        <p:style>
          <a:lnRef idx="1">
            <a:schemeClr val="accent1"/>
          </a:lnRef>
          <a:fillRef idx="0">
            <a:schemeClr val="accent1"/>
          </a:fillRef>
          <a:effectRef idx="0">
            <a:schemeClr val="accent1"/>
          </a:effectRef>
          <a:fontRef idx="minor">
            <a:schemeClr val="tx1"/>
          </a:fontRef>
        </p:style>
      </p:cxnSp>
      <p:cxnSp>
        <p:nvCxnSpPr>
          <p:cNvPr id="106" name="Curved Connector 105"/>
          <p:cNvCxnSpPr>
            <a:stCxn id="25" idx="4"/>
            <a:endCxn id="4" idx="4"/>
          </p:cNvCxnSpPr>
          <p:nvPr/>
        </p:nvCxnSpPr>
        <p:spPr>
          <a:xfrm rot="16200000" flipH="1">
            <a:off x="7101059" y="1908574"/>
            <a:ext cx="624493" cy="5246646"/>
          </a:xfrm>
          <a:prstGeom prst="curvedConnector3">
            <a:avLst>
              <a:gd name="adj1" fmla="val 136606"/>
            </a:avLst>
          </a:prstGeom>
          <a:ln w="38100" cmpd="dbl">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tailEnd type="triangle"/>
          </a:ln>
        </p:spPr>
        <p:style>
          <a:lnRef idx="1">
            <a:schemeClr val="accent1"/>
          </a:lnRef>
          <a:fillRef idx="0">
            <a:schemeClr val="accent1"/>
          </a:fillRef>
          <a:effectRef idx="0">
            <a:schemeClr val="accent1"/>
          </a:effectRef>
          <a:fontRef idx="minor">
            <a:schemeClr val="tx1"/>
          </a:fontRef>
        </p:style>
      </p:cxnSp>
      <p:cxnSp>
        <p:nvCxnSpPr>
          <p:cNvPr id="114" name="Curved Connector 113"/>
          <p:cNvCxnSpPr>
            <a:cxnSpLocks/>
            <a:stCxn id="29" idx="6"/>
            <a:endCxn id="16" idx="3"/>
          </p:cNvCxnSpPr>
          <p:nvPr/>
        </p:nvCxnSpPr>
        <p:spPr>
          <a:xfrm flipH="1" flipV="1">
            <a:off x="7053944" y="323487"/>
            <a:ext cx="326569" cy="3517997"/>
          </a:xfrm>
          <a:prstGeom prst="curvedConnector3">
            <a:avLst>
              <a:gd name="adj1" fmla="val -70001"/>
            </a:avLst>
          </a:prstGeom>
          <a:ln w="101600" cmpd="tri">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6" name="Curved Connector 115"/>
          <p:cNvCxnSpPr>
            <a:stCxn id="28" idx="4"/>
          </p:cNvCxnSpPr>
          <p:nvPr/>
        </p:nvCxnSpPr>
        <p:spPr>
          <a:xfrm rot="5400000" flipH="1">
            <a:off x="4001219" y="2954754"/>
            <a:ext cx="172731" cy="3450770"/>
          </a:xfrm>
          <a:prstGeom prst="curvedConnector4">
            <a:avLst>
              <a:gd name="adj1" fmla="val -132345"/>
              <a:gd name="adj2" fmla="val 57334"/>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Curved Connector 116"/>
          <p:cNvCxnSpPr>
            <a:stCxn id="28" idx="4"/>
          </p:cNvCxnSpPr>
          <p:nvPr/>
        </p:nvCxnSpPr>
        <p:spPr>
          <a:xfrm rot="5400000">
            <a:off x="3858267" y="3303095"/>
            <a:ext cx="491295" cy="3418112"/>
          </a:xfrm>
          <a:prstGeom prst="curvedConnector2">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Curved Connector 119"/>
          <p:cNvCxnSpPr>
            <a:stCxn id="28" idx="4"/>
          </p:cNvCxnSpPr>
          <p:nvPr/>
        </p:nvCxnSpPr>
        <p:spPr>
          <a:xfrm rot="5400000">
            <a:off x="3776625" y="3885479"/>
            <a:ext cx="1155321" cy="2917370"/>
          </a:xfrm>
          <a:prstGeom prst="curvedConnector2">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Curved Connector 122"/>
          <p:cNvCxnSpPr>
            <a:stCxn id="28" idx="4"/>
          </p:cNvCxnSpPr>
          <p:nvPr/>
        </p:nvCxnSpPr>
        <p:spPr>
          <a:xfrm rot="5400000">
            <a:off x="4160494" y="4342680"/>
            <a:ext cx="1228653" cy="2076301"/>
          </a:xfrm>
          <a:prstGeom prst="curvedConnector3">
            <a:avLst>
              <a:gd name="adj1" fmla="val 50000"/>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Curved Connector 125"/>
          <p:cNvCxnSpPr>
            <a:stCxn id="28" idx="4"/>
          </p:cNvCxnSpPr>
          <p:nvPr/>
        </p:nvCxnSpPr>
        <p:spPr>
          <a:xfrm rot="5400000">
            <a:off x="4576725" y="4935953"/>
            <a:ext cx="1405694" cy="1066797"/>
          </a:xfrm>
          <a:prstGeom prst="curvedConnector2">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Curved Connector 128"/>
          <p:cNvCxnSpPr>
            <a:stCxn id="28" idx="4"/>
          </p:cNvCxnSpPr>
          <p:nvPr/>
        </p:nvCxnSpPr>
        <p:spPr>
          <a:xfrm rot="5400000">
            <a:off x="5118437" y="5311507"/>
            <a:ext cx="1239536" cy="149531"/>
          </a:xfrm>
          <a:prstGeom prst="curvedConnector3">
            <a:avLst>
              <a:gd name="adj1" fmla="val 50000"/>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Curved Connector 131"/>
          <p:cNvCxnSpPr>
            <a:stCxn id="28" idx="4"/>
            <a:endCxn id="11" idx="1"/>
          </p:cNvCxnSpPr>
          <p:nvPr/>
        </p:nvCxnSpPr>
        <p:spPr>
          <a:xfrm rot="16200000" flipH="1">
            <a:off x="5409483" y="5169991"/>
            <a:ext cx="1239536" cy="432562"/>
          </a:xfrm>
          <a:prstGeom prst="curvedConnector3">
            <a:avLst>
              <a:gd name="adj1" fmla="val 50000"/>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Curved Connector 134"/>
          <p:cNvCxnSpPr>
            <a:stCxn id="28" idx="4"/>
            <a:endCxn id="12" idx="7"/>
          </p:cNvCxnSpPr>
          <p:nvPr/>
        </p:nvCxnSpPr>
        <p:spPr>
          <a:xfrm rot="16200000" flipH="1">
            <a:off x="6054607" y="4524866"/>
            <a:ext cx="1239536" cy="1722811"/>
          </a:xfrm>
          <a:prstGeom prst="curvedConnector3">
            <a:avLst>
              <a:gd name="adj1" fmla="val 50000"/>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Curved Connector 137"/>
          <p:cNvCxnSpPr>
            <a:stCxn id="28" idx="4"/>
            <a:endCxn id="13" idx="1"/>
          </p:cNvCxnSpPr>
          <p:nvPr/>
        </p:nvCxnSpPr>
        <p:spPr>
          <a:xfrm rot="16200000" flipH="1">
            <a:off x="6378310" y="4201164"/>
            <a:ext cx="1228655" cy="2359334"/>
          </a:xfrm>
          <a:prstGeom prst="curvedConnector3">
            <a:avLst>
              <a:gd name="adj1" fmla="val 50000"/>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Curved Connector 140"/>
          <p:cNvCxnSpPr>
            <a:stCxn id="28" idx="4"/>
            <a:endCxn id="14" idx="1"/>
          </p:cNvCxnSpPr>
          <p:nvPr/>
        </p:nvCxnSpPr>
        <p:spPr>
          <a:xfrm rot="16200000" flipH="1">
            <a:off x="6971580" y="3607893"/>
            <a:ext cx="978284" cy="3295505"/>
          </a:xfrm>
          <a:prstGeom prst="curvedConnector3">
            <a:avLst>
              <a:gd name="adj1" fmla="val 50000"/>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Curved Connector 143"/>
          <p:cNvCxnSpPr>
            <a:stCxn id="28" idx="4"/>
            <a:endCxn id="15" idx="1"/>
          </p:cNvCxnSpPr>
          <p:nvPr/>
        </p:nvCxnSpPr>
        <p:spPr>
          <a:xfrm rot="16200000" flipH="1">
            <a:off x="7679151" y="2900322"/>
            <a:ext cx="314256" cy="4046619"/>
          </a:xfrm>
          <a:prstGeom prst="curvedConnector3">
            <a:avLst>
              <a:gd name="adj1" fmla="val 50000"/>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Curved Connector 146"/>
          <p:cNvCxnSpPr>
            <a:stCxn id="28" idx="4"/>
            <a:endCxn id="4" idx="3"/>
          </p:cNvCxnSpPr>
          <p:nvPr/>
        </p:nvCxnSpPr>
        <p:spPr>
          <a:xfrm rot="16200000" flipH="1">
            <a:off x="7834125" y="2745348"/>
            <a:ext cx="4308" cy="4046619"/>
          </a:xfrm>
          <a:prstGeom prst="curvedConnector3">
            <a:avLst>
              <a:gd name="adj1" fmla="val 7108635"/>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4" name="Oval 103"/>
          <p:cNvSpPr/>
          <p:nvPr/>
        </p:nvSpPr>
        <p:spPr>
          <a:xfrm>
            <a:off x="4309190" y="3318426"/>
            <a:ext cx="957942" cy="925284"/>
          </a:xfrm>
          <a:prstGeom prst="ellipse">
            <a:avLst/>
          </a:prstGeom>
          <a:gradFill>
            <a:gsLst>
              <a:gs pos="0">
                <a:schemeClr val="accent2">
                  <a:lumMod val="40000"/>
                  <a:lumOff val="60000"/>
                </a:schemeClr>
              </a:gs>
              <a:gs pos="56000">
                <a:schemeClr val="accent2">
                  <a:lumMod val="95000"/>
                  <a:lumOff val="5000"/>
                </a:schemeClr>
              </a:gs>
              <a:gs pos="100000">
                <a:schemeClr val="accent2">
                  <a:lumMod val="60000"/>
                </a:schemeClr>
              </a:gs>
            </a:gsLst>
            <a:path path="circle">
              <a:fillToRect l="50000" t="130000" r="50000" b="-3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Garamond" charset="0"/>
                <a:ea typeface="Garamond" charset="0"/>
                <a:cs typeface="Garamond" charset="0"/>
              </a:rPr>
              <a:t>LOAN</a:t>
            </a:r>
          </a:p>
          <a:p>
            <a:pPr algn="ctr"/>
            <a:r>
              <a:rPr lang="en-US" sz="1400" b="1" dirty="0">
                <a:latin typeface="Garamond" charset="0"/>
                <a:ea typeface="Garamond" charset="0"/>
                <a:cs typeface="Garamond" charset="0"/>
              </a:rPr>
              <a:t>$1,000</a:t>
            </a:r>
          </a:p>
          <a:p>
            <a:pPr algn="ctr"/>
            <a:r>
              <a:rPr lang="en-US" sz="600" b="1" dirty="0">
                <a:solidFill>
                  <a:srgbClr val="FF0000"/>
                </a:solidFill>
                <a:latin typeface="Garamond" charset="0"/>
                <a:ea typeface="Garamond" charset="0"/>
                <a:cs typeface="Garamond" charset="0"/>
              </a:rPr>
              <a:t>INTERST PAID:$13.36</a:t>
            </a:r>
          </a:p>
          <a:p>
            <a:pPr algn="ctr"/>
            <a:r>
              <a:rPr lang="en-US" sz="600" b="1" dirty="0">
                <a:solidFill>
                  <a:srgbClr val="FFFF00"/>
                </a:solidFill>
                <a:latin typeface="Garamond" charset="0"/>
                <a:ea typeface="Garamond" charset="0"/>
                <a:cs typeface="Garamond" charset="0"/>
              </a:rPr>
              <a:t>$146.96</a:t>
            </a:r>
          </a:p>
          <a:p>
            <a:pPr algn="ctr"/>
            <a:r>
              <a:rPr lang="en-US" sz="800" b="1" dirty="0">
                <a:solidFill>
                  <a:schemeClr val="accent6">
                    <a:lumMod val="75000"/>
                  </a:schemeClr>
                </a:solidFill>
                <a:latin typeface="Garamond" charset="0"/>
                <a:ea typeface="Garamond" charset="0"/>
                <a:cs typeface="Garamond" charset="0"/>
              </a:rPr>
              <a:t>RETURN</a:t>
            </a:r>
          </a:p>
          <a:p>
            <a:pPr algn="ctr"/>
            <a:r>
              <a:rPr lang="en-US" sz="1400" b="1" dirty="0">
                <a:latin typeface="Garamond" charset="0"/>
                <a:ea typeface="Garamond" charset="0"/>
                <a:cs typeface="Garamond" charset="0"/>
              </a:rPr>
              <a:t>$200</a:t>
            </a:r>
          </a:p>
        </p:txBody>
      </p:sp>
      <p:sp>
        <p:nvSpPr>
          <p:cNvPr id="108" name="Oval 107"/>
          <p:cNvSpPr/>
          <p:nvPr/>
        </p:nvSpPr>
        <p:spPr>
          <a:xfrm>
            <a:off x="4308169" y="3312334"/>
            <a:ext cx="957942" cy="925284"/>
          </a:xfrm>
          <a:prstGeom prst="ellipse">
            <a:avLst/>
          </a:prstGeom>
          <a:gradFill>
            <a:gsLst>
              <a:gs pos="0">
                <a:schemeClr val="accent2">
                  <a:lumMod val="40000"/>
                  <a:lumOff val="60000"/>
                </a:schemeClr>
              </a:gs>
              <a:gs pos="56000">
                <a:schemeClr val="accent2">
                  <a:lumMod val="95000"/>
                  <a:lumOff val="5000"/>
                </a:schemeClr>
              </a:gs>
              <a:gs pos="100000">
                <a:schemeClr val="accent2">
                  <a:lumMod val="60000"/>
                </a:schemeClr>
              </a:gs>
            </a:gsLst>
            <a:path path="circle">
              <a:fillToRect l="50000" t="130000" r="50000" b="-3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Garamond" charset="0"/>
                <a:ea typeface="Garamond" charset="0"/>
                <a:cs typeface="Garamond" charset="0"/>
              </a:rPr>
              <a:t>LOAN</a:t>
            </a:r>
          </a:p>
          <a:p>
            <a:pPr algn="ctr"/>
            <a:r>
              <a:rPr lang="en-US" sz="1400" b="1" dirty="0">
                <a:latin typeface="Garamond" charset="0"/>
                <a:ea typeface="Garamond" charset="0"/>
                <a:cs typeface="Garamond" charset="0"/>
              </a:rPr>
              <a:t>$900</a:t>
            </a:r>
          </a:p>
          <a:p>
            <a:pPr algn="ctr"/>
            <a:r>
              <a:rPr lang="en-US" sz="600" b="1" dirty="0">
                <a:solidFill>
                  <a:srgbClr val="FF0000"/>
                </a:solidFill>
                <a:latin typeface="Garamond" charset="0"/>
                <a:ea typeface="Garamond" charset="0"/>
                <a:cs typeface="Garamond" charset="0"/>
              </a:rPr>
              <a:t>INTERST PAID:$10.14</a:t>
            </a:r>
          </a:p>
          <a:p>
            <a:pPr algn="ctr"/>
            <a:r>
              <a:rPr lang="en-US" sz="600" b="1" dirty="0">
                <a:solidFill>
                  <a:srgbClr val="FFFF00"/>
                </a:solidFill>
                <a:latin typeface="Garamond" charset="0"/>
                <a:ea typeface="Garamond" charset="0"/>
                <a:cs typeface="Garamond" charset="0"/>
              </a:rPr>
              <a:t>$101.38</a:t>
            </a:r>
          </a:p>
          <a:p>
            <a:pPr algn="ctr"/>
            <a:r>
              <a:rPr lang="en-US" sz="800" b="1" dirty="0">
                <a:solidFill>
                  <a:schemeClr val="accent6">
                    <a:lumMod val="75000"/>
                  </a:schemeClr>
                </a:solidFill>
                <a:latin typeface="Garamond" charset="0"/>
                <a:ea typeface="Garamond" charset="0"/>
                <a:cs typeface="Garamond" charset="0"/>
              </a:rPr>
              <a:t>RETURN</a:t>
            </a:r>
          </a:p>
          <a:p>
            <a:pPr algn="ctr"/>
            <a:r>
              <a:rPr lang="en-US" sz="1400" b="1" dirty="0">
                <a:latin typeface="Garamond" charset="0"/>
                <a:ea typeface="Garamond" charset="0"/>
                <a:cs typeface="Garamond" charset="0"/>
              </a:rPr>
              <a:t>$300</a:t>
            </a:r>
          </a:p>
        </p:txBody>
      </p:sp>
      <p:sp>
        <p:nvSpPr>
          <p:cNvPr id="110" name="Oval 109"/>
          <p:cNvSpPr/>
          <p:nvPr/>
        </p:nvSpPr>
        <p:spPr>
          <a:xfrm>
            <a:off x="4308169" y="3305248"/>
            <a:ext cx="957942" cy="925284"/>
          </a:xfrm>
          <a:prstGeom prst="ellipse">
            <a:avLst/>
          </a:prstGeom>
          <a:gradFill>
            <a:gsLst>
              <a:gs pos="0">
                <a:schemeClr val="accent2">
                  <a:lumMod val="40000"/>
                  <a:lumOff val="60000"/>
                </a:schemeClr>
              </a:gs>
              <a:gs pos="56000">
                <a:schemeClr val="accent2">
                  <a:lumMod val="95000"/>
                  <a:lumOff val="5000"/>
                </a:schemeClr>
              </a:gs>
              <a:gs pos="100000">
                <a:schemeClr val="accent2">
                  <a:lumMod val="60000"/>
                </a:schemeClr>
              </a:gs>
            </a:gsLst>
            <a:path path="circle">
              <a:fillToRect l="50000" t="130000" r="50000" b="-3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Garamond" charset="0"/>
                <a:ea typeface="Garamond" charset="0"/>
                <a:cs typeface="Garamond" charset="0"/>
              </a:rPr>
              <a:t>LOAN</a:t>
            </a:r>
          </a:p>
          <a:p>
            <a:pPr algn="ctr"/>
            <a:r>
              <a:rPr lang="en-US" sz="1400" b="1" dirty="0">
                <a:latin typeface="Garamond" charset="0"/>
                <a:ea typeface="Garamond" charset="0"/>
                <a:cs typeface="Garamond" charset="0"/>
              </a:rPr>
              <a:t>$800</a:t>
            </a:r>
          </a:p>
          <a:p>
            <a:pPr algn="ctr"/>
            <a:r>
              <a:rPr lang="en-US" sz="600" b="1" dirty="0">
                <a:solidFill>
                  <a:srgbClr val="FF0000"/>
                </a:solidFill>
                <a:latin typeface="Garamond" charset="0"/>
                <a:ea typeface="Garamond" charset="0"/>
                <a:cs typeface="Garamond" charset="0"/>
              </a:rPr>
              <a:t>INTERST PAID:$7.86</a:t>
            </a:r>
          </a:p>
          <a:p>
            <a:pPr algn="ctr"/>
            <a:r>
              <a:rPr lang="en-US" sz="600" b="1" dirty="0">
                <a:solidFill>
                  <a:srgbClr val="FFFF00"/>
                </a:solidFill>
                <a:latin typeface="Garamond" charset="0"/>
                <a:ea typeface="Garamond" charset="0"/>
                <a:cs typeface="Garamond" charset="0"/>
              </a:rPr>
              <a:t>$70.76</a:t>
            </a:r>
          </a:p>
          <a:p>
            <a:pPr algn="ctr"/>
            <a:r>
              <a:rPr lang="en-US" sz="800" b="1" dirty="0">
                <a:solidFill>
                  <a:schemeClr val="accent6">
                    <a:lumMod val="75000"/>
                  </a:schemeClr>
                </a:solidFill>
                <a:latin typeface="Garamond" charset="0"/>
                <a:ea typeface="Garamond" charset="0"/>
                <a:cs typeface="Garamond" charset="0"/>
              </a:rPr>
              <a:t>RETURN</a:t>
            </a:r>
          </a:p>
          <a:p>
            <a:pPr algn="ctr"/>
            <a:r>
              <a:rPr lang="en-US" sz="1400" b="1" dirty="0">
                <a:latin typeface="Garamond" charset="0"/>
                <a:ea typeface="Garamond" charset="0"/>
                <a:cs typeface="Garamond" charset="0"/>
              </a:rPr>
              <a:t>$400</a:t>
            </a:r>
          </a:p>
        </p:txBody>
      </p:sp>
      <p:sp>
        <p:nvSpPr>
          <p:cNvPr id="111" name="Oval 110"/>
          <p:cNvSpPr/>
          <p:nvPr/>
        </p:nvSpPr>
        <p:spPr>
          <a:xfrm>
            <a:off x="4307708" y="3307543"/>
            <a:ext cx="957942" cy="925284"/>
          </a:xfrm>
          <a:prstGeom prst="ellipse">
            <a:avLst/>
          </a:prstGeom>
          <a:gradFill>
            <a:gsLst>
              <a:gs pos="0">
                <a:schemeClr val="accent2">
                  <a:lumMod val="40000"/>
                  <a:lumOff val="60000"/>
                </a:schemeClr>
              </a:gs>
              <a:gs pos="56000">
                <a:schemeClr val="accent2">
                  <a:lumMod val="95000"/>
                  <a:lumOff val="5000"/>
                </a:schemeClr>
              </a:gs>
              <a:gs pos="100000">
                <a:schemeClr val="accent2">
                  <a:lumMod val="60000"/>
                </a:schemeClr>
              </a:gs>
            </a:gsLst>
            <a:path path="circle">
              <a:fillToRect l="50000" t="130000" r="50000" b="-3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Garamond" charset="0"/>
                <a:ea typeface="Garamond" charset="0"/>
                <a:cs typeface="Garamond" charset="0"/>
              </a:rPr>
              <a:t>LOAN</a:t>
            </a:r>
          </a:p>
          <a:p>
            <a:pPr algn="ctr"/>
            <a:r>
              <a:rPr lang="en-US" sz="1400" b="1" dirty="0">
                <a:latin typeface="Garamond" charset="0"/>
                <a:ea typeface="Garamond" charset="0"/>
                <a:cs typeface="Garamond" charset="0"/>
              </a:rPr>
              <a:t>$700</a:t>
            </a:r>
          </a:p>
          <a:p>
            <a:pPr algn="ctr"/>
            <a:r>
              <a:rPr lang="en-US" sz="700" b="1" dirty="0">
                <a:solidFill>
                  <a:srgbClr val="FF0000"/>
                </a:solidFill>
                <a:latin typeface="Garamond" charset="0"/>
                <a:ea typeface="Garamond" charset="0"/>
                <a:cs typeface="Garamond" charset="0"/>
              </a:rPr>
              <a:t>INTERST PAID:$6.27</a:t>
            </a:r>
          </a:p>
          <a:p>
            <a:pPr algn="ctr"/>
            <a:r>
              <a:rPr lang="en-US" sz="700" b="1" dirty="0">
                <a:solidFill>
                  <a:srgbClr val="FFFF00"/>
                </a:solidFill>
                <a:latin typeface="Garamond" charset="0"/>
                <a:ea typeface="Garamond" charset="0"/>
                <a:cs typeface="Garamond" charset="0"/>
              </a:rPr>
              <a:t>$50.16</a:t>
            </a:r>
            <a:endParaRPr lang="en-US" sz="800" b="1" dirty="0">
              <a:solidFill>
                <a:srgbClr val="FFFF00"/>
              </a:solidFill>
              <a:latin typeface="Garamond" charset="0"/>
              <a:ea typeface="Garamond" charset="0"/>
              <a:cs typeface="Garamond" charset="0"/>
            </a:endParaRPr>
          </a:p>
          <a:p>
            <a:pPr algn="ctr"/>
            <a:r>
              <a:rPr lang="en-US" sz="800" b="1" dirty="0">
                <a:solidFill>
                  <a:schemeClr val="accent6">
                    <a:lumMod val="75000"/>
                  </a:schemeClr>
                </a:solidFill>
                <a:latin typeface="Garamond" charset="0"/>
                <a:ea typeface="Garamond" charset="0"/>
                <a:cs typeface="Garamond" charset="0"/>
              </a:rPr>
              <a:t>RETURN</a:t>
            </a:r>
          </a:p>
          <a:p>
            <a:pPr algn="ctr"/>
            <a:r>
              <a:rPr lang="en-US" sz="1400" b="1" dirty="0">
                <a:latin typeface="Garamond" charset="0"/>
                <a:ea typeface="Garamond" charset="0"/>
                <a:cs typeface="Garamond" charset="0"/>
              </a:rPr>
              <a:t>$500</a:t>
            </a:r>
          </a:p>
        </p:txBody>
      </p:sp>
      <p:sp>
        <p:nvSpPr>
          <p:cNvPr id="113" name="Oval 112"/>
          <p:cNvSpPr/>
          <p:nvPr/>
        </p:nvSpPr>
        <p:spPr>
          <a:xfrm>
            <a:off x="4305394" y="3314509"/>
            <a:ext cx="957942" cy="925284"/>
          </a:xfrm>
          <a:prstGeom prst="ellipse">
            <a:avLst/>
          </a:prstGeom>
          <a:gradFill>
            <a:gsLst>
              <a:gs pos="0">
                <a:schemeClr val="accent2">
                  <a:lumMod val="40000"/>
                  <a:lumOff val="60000"/>
                </a:schemeClr>
              </a:gs>
              <a:gs pos="56000">
                <a:schemeClr val="accent2">
                  <a:lumMod val="95000"/>
                  <a:lumOff val="5000"/>
                </a:schemeClr>
              </a:gs>
              <a:gs pos="100000">
                <a:schemeClr val="accent2">
                  <a:lumMod val="60000"/>
                </a:schemeClr>
              </a:gs>
            </a:gsLst>
            <a:path path="circle">
              <a:fillToRect l="50000" t="130000" r="50000" b="-3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Garamond" charset="0"/>
                <a:ea typeface="Garamond" charset="0"/>
                <a:cs typeface="Garamond" charset="0"/>
              </a:rPr>
              <a:t>LOAN</a:t>
            </a:r>
          </a:p>
          <a:p>
            <a:pPr algn="ctr"/>
            <a:r>
              <a:rPr lang="en-US" sz="1400" b="1" dirty="0">
                <a:latin typeface="Garamond" charset="0"/>
                <a:ea typeface="Garamond" charset="0"/>
                <a:cs typeface="Garamond" charset="0"/>
              </a:rPr>
              <a:t>$600</a:t>
            </a:r>
          </a:p>
          <a:p>
            <a:pPr algn="ctr"/>
            <a:r>
              <a:rPr lang="en-US" sz="600" b="1" dirty="0">
                <a:solidFill>
                  <a:srgbClr val="FF0000"/>
                </a:solidFill>
                <a:latin typeface="Garamond" charset="0"/>
                <a:ea typeface="Garamond" charset="0"/>
                <a:cs typeface="Garamond" charset="0"/>
              </a:rPr>
              <a:t>INTERST PAID:$5.13</a:t>
            </a:r>
          </a:p>
          <a:p>
            <a:pPr algn="ctr"/>
            <a:r>
              <a:rPr lang="en-US" sz="600" b="1" dirty="0">
                <a:solidFill>
                  <a:srgbClr val="FFFF00"/>
                </a:solidFill>
                <a:latin typeface="Garamond" charset="0"/>
                <a:ea typeface="Garamond" charset="0"/>
                <a:cs typeface="Garamond" charset="0"/>
              </a:rPr>
              <a:t>$35.88</a:t>
            </a:r>
          </a:p>
          <a:p>
            <a:pPr algn="ctr"/>
            <a:r>
              <a:rPr lang="en-US" sz="800" b="1" dirty="0">
                <a:solidFill>
                  <a:schemeClr val="accent6">
                    <a:lumMod val="75000"/>
                  </a:schemeClr>
                </a:solidFill>
                <a:latin typeface="Garamond" charset="0"/>
                <a:ea typeface="Garamond" charset="0"/>
                <a:cs typeface="Garamond" charset="0"/>
              </a:rPr>
              <a:t>RETURN</a:t>
            </a:r>
          </a:p>
          <a:p>
            <a:pPr algn="ctr"/>
            <a:r>
              <a:rPr lang="en-US" sz="1400" b="1" dirty="0">
                <a:latin typeface="Garamond" charset="0"/>
                <a:ea typeface="Garamond" charset="0"/>
                <a:cs typeface="Garamond" charset="0"/>
              </a:rPr>
              <a:t>$600</a:t>
            </a:r>
          </a:p>
        </p:txBody>
      </p:sp>
      <p:sp>
        <p:nvSpPr>
          <p:cNvPr id="121" name="Oval 120"/>
          <p:cNvSpPr/>
          <p:nvPr/>
        </p:nvSpPr>
        <p:spPr>
          <a:xfrm>
            <a:off x="4307695" y="3313229"/>
            <a:ext cx="957942" cy="925284"/>
          </a:xfrm>
          <a:prstGeom prst="ellipse">
            <a:avLst/>
          </a:prstGeom>
          <a:gradFill>
            <a:gsLst>
              <a:gs pos="0">
                <a:schemeClr val="accent2">
                  <a:lumMod val="40000"/>
                  <a:lumOff val="60000"/>
                </a:schemeClr>
              </a:gs>
              <a:gs pos="56000">
                <a:schemeClr val="accent2">
                  <a:lumMod val="95000"/>
                  <a:lumOff val="5000"/>
                </a:schemeClr>
              </a:gs>
              <a:gs pos="100000">
                <a:schemeClr val="accent2">
                  <a:lumMod val="60000"/>
                </a:schemeClr>
              </a:gs>
            </a:gsLst>
            <a:path path="circle">
              <a:fillToRect l="50000" t="130000" r="50000" b="-3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Garamond" charset="0"/>
                <a:ea typeface="Garamond" charset="0"/>
                <a:cs typeface="Garamond" charset="0"/>
              </a:rPr>
              <a:t>LOAN</a:t>
            </a:r>
          </a:p>
          <a:p>
            <a:pPr algn="ctr"/>
            <a:r>
              <a:rPr lang="en-US" sz="1400" b="1" dirty="0">
                <a:latin typeface="Garamond" charset="0"/>
                <a:ea typeface="Garamond" charset="0"/>
                <a:cs typeface="Garamond" charset="0"/>
              </a:rPr>
              <a:t>$500</a:t>
            </a:r>
          </a:p>
          <a:p>
            <a:pPr algn="ctr"/>
            <a:r>
              <a:rPr lang="en-US" sz="600" b="1" dirty="0">
                <a:solidFill>
                  <a:srgbClr val="FF0000"/>
                </a:solidFill>
                <a:latin typeface="Garamond" charset="0"/>
                <a:ea typeface="Garamond" charset="0"/>
                <a:cs typeface="Garamond" charset="0"/>
              </a:rPr>
              <a:t>INTERST PAID:$4.28</a:t>
            </a:r>
          </a:p>
          <a:p>
            <a:pPr algn="ctr"/>
            <a:r>
              <a:rPr lang="en-US" sz="600" b="1" dirty="0">
                <a:solidFill>
                  <a:srgbClr val="FFFF00"/>
                </a:solidFill>
                <a:latin typeface="Garamond" charset="0"/>
                <a:ea typeface="Garamond" charset="0"/>
                <a:cs typeface="Garamond" charset="0"/>
              </a:rPr>
              <a:t>$25.70</a:t>
            </a:r>
          </a:p>
          <a:p>
            <a:pPr algn="ctr"/>
            <a:r>
              <a:rPr lang="en-US" sz="800" b="1" dirty="0">
                <a:solidFill>
                  <a:schemeClr val="accent6">
                    <a:lumMod val="75000"/>
                  </a:schemeClr>
                </a:solidFill>
                <a:latin typeface="Garamond" charset="0"/>
                <a:ea typeface="Garamond" charset="0"/>
                <a:cs typeface="Garamond" charset="0"/>
              </a:rPr>
              <a:t>RETURN</a:t>
            </a:r>
          </a:p>
          <a:p>
            <a:pPr algn="ctr"/>
            <a:r>
              <a:rPr lang="en-US" sz="1400" b="1" dirty="0">
                <a:latin typeface="Garamond" charset="0"/>
                <a:ea typeface="Garamond" charset="0"/>
                <a:cs typeface="Garamond" charset="0"/>
              </a:rPr>
              <a:t>$700</a:t>
            </a:r>
          </a:p>
        </p:txBody>
      </p:sp>
      <p:sp>
        <p:nvSpPr>
          <p:cNvPr id="122" name="Oval 121"/>
          <p:cNvSpPr/>
          <p:nvPr/>
        </p:nvSpPr>
        <p:spPr>
          <a:xfrm>
            <a:off x="4322072" y="3321646"/>
            <a:ext cx="957942" cy="925284"/>
          </a:xfrm>
          <a:prstGeom prst="ellipse">
            <a:avLst/>
          </a:prstGeom>
          <a:gradFill>
            <a:gsLst>
              <a:gs pos="0">
                <a:schemeClr val="accent2">
                  <a:lumMod val="40000"/>
                  <a:lumOff val="60000"/>
                </a:schemeClr>
              </a:gs>
              <a:gs pos="56000">
                <a:schemeClr val="accent2">
                  <a:lumMod val="95000"/>
                  <a:lumOff val="5000"/>
                </a:schemeClr>
              </a:gs>
              <a:gs pos="100000">
                <a:schemeClr val="accent2">
                  <a:lumMod val="60000"/>
                </a:schemeClr>
              </a:gs>
            </a:gsLst>
            <a:path path="circle">
              <a:fillToRect l="50000" t="130000" r="50000" b="-3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Garamond" charset="0"/>
                <a:ea typeface="Garamond" charset="0"/>
                <a:cs typeface="Garamond" charset="0"/>
              </a:rPr>
              <a:t>LOAN</a:t>
            </a:r>
          </a:p>
          <a:p>
            <a:pPr algn="ctr"/>
            <a:r>
              <a:rPr lang="en-US" sz="1400" b="1" dirty="0">
                <a:latin typeface="Garamond" charset="0"/>
                <a:ea typeface="Garamond" charset="0"/>
                <a:cs typeface="Garamond" charset="0"/>
              </a:rPr>
              <a:t>$400</a:t>
            </a:r>
          </a:p>
          <a:p>
            <a:pPr algn="ctr"/>
            <a:r>
              <a:rPr lang="en-US" sz="600" b="1" dirty="0">
                <a:solidFill>
                  <a:srgbClr val="FF0000"/>
                </a:solidFill>
                <a:latin typeface="Garamond" charset="0"/>
                <a:ea typeface="Garamond" charset="0"/>
                <a:cs typeface="Garamond" charset="0"/>
              </a:rPr>
              <a:t>INTERST PAID:$3.65</a:t>
            </a:r>
          </a:p>
          <a:p>
            <a:pPr algn="ctr"/>
            <a:r>
              <a:rPr lang="en-US" sz="600" b="1" dirty="0">
                <a:solidFill>
                  <a:srgbClr val="FFFF00"/>
                </a:solidFill>
                <a:latin typeface="Garamond" charset="0"/>
                <a:ea typeface="Garamond" charset="0"/>
                <a:cs typeface="Garamond" charset="0"/>
              </a:rPr>
              <a:t>$18.25</a:t>
            </a:r>
          </a:p>
          <a:p>
            <a:pPr algn="ctr"/>
            <a:r>
              <a:rPr lang="en-US" sz="800" b="1" dirty="0">
                <a:solidFill>
                  <a:schemeClr val="accent6">
                    <a:lumMod val="75000"/>
                  </a:schemeClr>
                </a:solidFill>
                <a:latin typeface="Garamond" charset="0"/>
                <a:ea typeface="Garamond" charset="0"/>
                <a:cs typeface="Garamond" charset="0"/>
              </a:rPr>
              <a:t>RETURN</a:t>
            </a:r>
          </a:p>
          <a:p>
            <a:pPr algn="ctr"/>
            <a:r>
              <a:rPr lang="en-US" sz="1400" b="1" dirty="0">
                <a:latin typeface="Garamond" charset="0"/>
                <a:ea typeface="Garamond" charset="0"/>
                <a:cs typeface="Garamond" charset="0"/>
              </a:rPr>
              <a:t>$800</a:t>
            </a:r>
          </a:p>
        </p:txBody>
      </p:sp>
      <p:sp>
        <p:nvSpPr>
          <p:cNvPr id="124" name="Oval 123"/>
          <p:cNvSpPr/>
          <p:nvPr/>
        </p:nvSpPr>
        <p:spPr>
          <a:xfrm>
            <a:off x="4322072" y="3314246"/>
            <a:ext cx="957942" cy="925284"/>
          </a:xfrm>
          <a:prstGeom prst="ellipse">
            <a:avLst/>
          </a:prstGeom>
          <a:gradFill>
            <a:gsLst>
              <a:gs pos="0">
                <a:schemeClr val="accent2">
                  <a:lumMod val="40000"/>
                  <a:lumOff val="60000"/>
                </a:schemeClr>
              </a:gs>
              <a:gs pos="56000">
                <a:schemeClr val="accent2">
                  <a:lumMod val="95000"/>
                  <a:lumOff val="5000"/>
                </a:schemeClr>
              </a:gs>
              <a:gs pos="100000">
                <a:schemeClr val="accent2">
                  <a:lumMod val="60000"/>
                </a:schemeClr>
              </a:gs>
            </a:gsLst>
            <a:path path="circle">
              <a:fillToRect l="50000" t="130000" r="50000" b="-3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Garamond" charset="0"/>
                <a:ea typeface="Garamond" charset="0"/>
                <a:cs typeface="Garamond" charset="0"/>
              </a:rPr>
              <a:t>LOAN</a:t>
            </a:r>
          </a:p>
          <a:p>
            <a:pPr algn="ctr"/>
            <a:r>
              <a:rPr lang="en-US" sz="1400" b="1" dirty="0">
                <a:latin typeface="Garamond" charset="0"/>
                <a:ea typeface="Garamond" charset="0"/>
                <a:cs typeface="Garamond" charset="0"/>
              </a:rPr>
              <a:t>$300</a:t>
            </a:r>
          </a:p>
          <a:p>
            <a:pPr algn="ctr"/>
            <a:r>
              <a:rPr lang="en-US" sz="600" b="1" dirty="0">
                <a:solidFill>
                  <a:srgbClr val="FF0000"/>
                </a:solidFill>
                <a:latin typeface="Garamond" charset="0"/>
                <a:ea typeface="Garamond" charset="0"/>
                <a:cs typeface="Garamond" charset="0"/>
              </a:rPr>
              <a:t>INTERST PAID:$3.17</a:t>
            </a:r>
          </a:p>
          <a:p>
            <a:pPr algn="ctr"/>
            <a:r>
              <a:rPr lang="en-US" sz="600" b="1" dirty="0">
                <a:solidFill>
                  <a:srgbClr val="FFFF00"/>
                </a:solidFill>
                <a:latin typeface="Garamond" charset="0"/>
                <a:ea typeface="Garamond" charset="0"/>
                <a:cs typeface="Garamond" charset="0"/>
              </a:rPr>
              <a:t>$12.66</a:t>
            </a:r>
          </a:p>
          <a:p>
            <a:pPr algn="ctr"/>
            <a:r>
              <a:rPr lang="en-US" sz="800" b="1" dirty="0">
                <a:solidFill>
                  <a:schemeClr val="accent6">
                    <a:lumMod val="75000"/>
                  </a:schemeClr>
                </a:solidFill>
                <a:latin typeface="Garamond" charset="0"/>
                <a:ea typeface="Garamond" charset="0"/>
                <a:cs typeface="Garamond" charset="0"/>
              </a:rPr>
              <a:t>RETURN</a:t>
            </a:r>
          </a:p>
          <a:p>
            <a:pPr algn="ctr"/>
            <a:r>
              <a:rPr lang="en-US" sz="1400" b="1" dirty="0">
                <a:latin typeface="Garamond" charset="0"/>
                <a:ea typeface="Garamond" charset="0"/>
                <a:cs typeface="Garamond" charset="0"/>
              </a:rPr>
              <a:t>$900</a:t>
            </a:r>
          </a:p>
        </p:txBody>
      </p:sp>
      <p:sp>
        <p:nvSpPr>
          <p:cNvPr id="125" name="Oval 124"/>
          <p:cNvSpPr/>
          <p:nvPr/>
        </p:nvSpPr>
        <p:spPr>
          <a:xfrm>
            <a:off x="4307726" y="3313948"/>
            <a:ext cx="957942" cy="925284"/>
          </a:xfrm>
          <a:prstGeom prst="ellipse">
            <a:avLst/>
          </a:prstGeom>
          <a:gradFill>
            <a:gsLst>
              <a:gs pos="0">
                <a:schemeClr val="accent2">
                  <a:lumMod val="40000"/>
                  <a:lumOff val="60000"/>
                </a:schemeClr>
              </a:gs>
              <a:gs pos="56000">
                <a:schemeClr val="accent2">
                  <a:lumMod val="95000"/>
                  <a:lumOff val="5000"/>
                </a:schemeClr>
              </a:gs>
              <a:gs pos="100000">
                <a:schemeClr val="accent2">
                  <a:lumMod val="60000"/>
                </a:schemeClr>
              </a:gs>
            </a:gsLst>
            <a:path path="circle">
              <a:fillToRect l="50000" t="130000" r="50000" b="-3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Garamond" charset="0"/>
                <a:ea typeface="Garamond" charset="0"/>
                <a:cs typeface="Garamond" charset="0"/>
              </a:rPr>
              <a:t>LOAN</a:t>
            </a:r>
          </a:p>
          <a:p>
            <a:pPr algn="ctr"/>
            <a:r>
              <a:rPr lang="en-US" sz="1400" b="1" dirty="0">
                <a:latin typeface="Garamond" charset="0"/>
                <a:ea typeface="Garamond" charset="0"/>
                <a:cs typeface="Garamond" charset="0"/>
              </a:rPr>
              <a:t>$200</a:t>
            </a:r>
          </a:p>
          <a:p>
            <a:pPr algn="ctr"/>
            <a:r>
              <a:rPr lang="en-US" sz="600" b="1" dirty="0">
                <a:solidFill>
                  <a:srgbClr val="FF0000"/>
                </a:solidFill>
                <a:latin typeface="Garamond" charset="0"/>
                <a:ea typeface="Garamond" charset="0"/>
                <a:cs typeface="Garamond" charset="0"/>
              </a:rPr>
              <a:t>INTERST PAID:$2.79</a:t>
            </a:r>
          </a:p>
          <a:p>
            <a:pPr algn="ctr"/>
            <a:r>
              <a:rPr lang="en-US" sz="600" b="1" dirty="0">
                <a:solidFill>
                  <a:srgbClr val="FF0000"/>
                </a:solidFill>
                <a:latin typeface="Garamond" charset="0"/>
                <a:ea typeface="Garamond" charset="0"/>
                <a:cs typeface="Garamond" charset="0"/>
              </a:rPr>
              <a:t>$8.38</a:t>
            </a:r>
            <a:endParaRPr lang="en-US" sz="600" b="1" dirty="0">
              <a:latin typeface="Garamond" charset="0"/>
              <a:ea typeface="Garamond" charset="0"/>
              <a:cs typeface="Garamond" charset="0"/>
            </a:endParaRPr>
          </a:p>
          <a:p>
            <a:pPr algn="ctr"/>
            <a:r>
              <a:rPr lang="en-US" sz="800" b="1" dirty="0">
                <a:solidFill>
                  <a:schemeClr val="accent6">
                    <a:lumMod val="75000"/>
                  </a:schemeClr>
                </a:solidFill>
                <a:latin typeface="Garamond" charset="0"/>
                <a:ea typeface="Garamond" charset="0"/>
                <a:cs typeface="Garamond" charset="0"/>
              </a:rPr>
              <a:t>RETURN</a:t>
            </a:r>
          </a:p>
          <a:p>
            <a:pPr algn="ctr"/>
            <a:r>
              <a:rPr lang="en-US" sz="1400" b="1" dirty="0">
                <a:latin typeface="Garamond" charset="0"/>
                <a:ea typeface="Garamond" charset="0"/>
                <a:cs typeface="Garamond" charset="0"/>
              </a:rPr>
              <a:t>$1,000</a:t>
            </a:r>
          </a:p>
        </p:txBody>
      </p:sp>
      <p:sp>
        <p:nvSpPr>
          <p:cNvPr id="127" name="Oval 126"/>
          <p:cNvSpPr/>
          <p:nvPr/>
        </p:nvSpPr>
        <p:spPr>
          <a:xfrm>
            <a:off x="4311701" y="3308417"/>
            <a:ext cx="957942" cy="925284"/>
          </a:xfrm>
          <a:prstGeom prst="ellipse">
            <a:avLst/>
          </a:prstGeom>
          <a:gradFill>
            <a:gsLst>
              <a:gs pos="0">
                <a:schemeClr val="accent2">
                  <a:lumMod val="40000"/>
                  <a:lumOff val="60000"/>
                </a:schemeClr>
              </a:gs>
              <a:gs pos="56000">
                <a:schemeClr val="accent2">
                  <a:lumMod val="95000"/>
                  <a:lumOff val="5000"/>
                </a:schemeClr>
              </a:gs>
              <a:gs pos="100000">
                <a:schemeClr val="accent2">
                  <a:lumMod val="60000"/>
                </a:schemeClr>
              </a:gs>
            </a:gsLst>
            <a:path path="circle">
              <a:fillToRect l="50000" t="130000" r="50000" b="-3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Garamond" charset="0"/>
                <a:ea typeface="Garamond" charset="0"/>
                <a:cs typeface="Garamond" charset="0"/>
              </a:rPr>
              <a:t>LOAN</a:t>
            </a:r>
          </a:p>
          <a:p>
            <a:pPr algn="ctr"/>
            <a:r>
              <a:rPr lang="en-US" sz="1400" b="1" dirty="0">
                <a:latin typeface="Garamond" charset="0"/>
                <a:ea typeface="Garamond" charset="0"/>
                <a:cs typeface="Garamond" charset="0"/>
              </a:rPr>
              <a:t>$100</a:t>
            </a:r>
          </a:p>
          <a:p>
            <a:pPr algn="ctr"/>
            <a:r>
              <a:rPr lang="en-US" sz="600" b="1" dirty="0">
                <a:solidFill>
                  <a:srgbClr val="FF0000"/>
                </a:solidFill>
                <a:latin typeface="Garamond" charset="0"/>
                <a:ea typeface="Garamond" charset="0"/>
                <a:cs typeface="Garamond" charset="0"/>
              </a:rPr>
              <a:t>INTERST PAID:$2.50</a:t>
            </a:r>
          </a:p>
          <a:p>
            <a:pPr algn="ctr"/>
            <a:r>
              <a:rPr lang="en-US" sz="600" b="1" dirty="0">
                <a:solidFill>
                  <a:srgbClr val="FFFF00"/>
                </a:solidFill>
                <a:latin typeface="Garamond" charset="0"/>
                <a:ea typeface="Garamond" charset="0"/>
                <a:cs typeface="Garamond" charset="0"/>
              </a:rPr>
              <a:t>$5.00</a:t>
            </a:r>
          </a:p>
          <a:p>
            <a:pPr algn="ctr"/>
            <a:r>
              <a:rPr lang="en-US" sz="800" b="1" dirty="0">
                <a:solidFill>
                  <a:schemeClr val="accent6">
                    <a:lumMod val="75000"/>
                  </a:schemeClr>
                </a:solidFill>
                <a:latin typeface="Garamond" charset="0"/>
                <a:ea typeface="Garamond" charset="0"/>
                <a:cs typeface="Garamond" charset="0"/>
              </a:rPr>
              <a:t>RETURN</a:t>
            </a:r>
          </a:p>
          <a:p>
            <a:pPr algn="ctr"/>
            <a:r>
              <a:rPr lang="en-US" sz="1400" b="1" dirty="0">
                <a:latin typeface="Garamond" charset="0"/>
                <a:ea typeface="Garamond" charset="0"/>
                <a:cs typeface="Garamond" charset="0"/>
              </a:rPr>
              <a:t>$1,100</a:t>
            </a:r>
          </a:p>
        </p:txBody>
      </p:sp>
      <p:sp>
        <p:nvSpPr>
          <p:cNvPr id="128" name="Oval 127"/>
          <p:cNvSpPr/>
          <p:nvPr/>
        </p:nvSpPr>
        <p:spPr>
          <a:xfrm>
            <a:off x="4315675" y="3325554"/>
            <a:ext cx="957942" cy="925284"/>
          </a:xfrm>
          <a:prstGeom prst="ellipse">
            <a:avLst/>
          </a:prstGeom>
          <a:gradFill flip="none" rotWithShape="1">
            <a:gsLst>
              <a:gs pos="0">
                <a:schemeClr val="accent2">
                  <a:lumMod val="40000"/>
                  <a:lumOff val="60000"/>
                </a:schemeClr>
              </a:gs>
              <a:gs pos="56000">
                <a:schemeClr val="accent2">
                  <a:lumMod val="95000"/>
                  <a:lumOff val="5000"/>
                </a:schemeClr>
              </a:gs>
              <a:gs pos="100000">
                <a:schemeClr val="accent2">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Garamond" charset="0"/>
                <a:ea typeface="Garamond" charset="0"/>
                <a:cs typeface="Garamond" charset="0"/>
              </a:rPr>
              <a:t>LOAN</a:t>
            </a:r>
          </a:p>
          <a:p>
            <a:pPr algn="ctr"/>
            <a:r>
              <a:rPr lang="en-US" sz="1400" b="1" dirty="0">
                <a:latin typeface="Garamond" charset="0"/>
                <a:ea typeface="Garamond" charset="0"/>
                <a:cs typeface="Garamond" charset="0"/>
              </a:rPr>
              <a:t>$0,00</a:t>
            </a:r>
          </a:p>
          <a:p>
            <a:pPr marL="11113" algn="ctr">
              <a:tabLst>
                <a:tab pos="511175" algn="l"/>
              </a:tabLst>
            </a:pPr>
            <a:r>
              <a:rPr lang="en-US" sz="600" b="1" dirty="0">
                <a:solidFill>
                  <a:srgbClr val="FF0000"/>
                </a:solidFill>
                <a:latin typeface="Garamond" charset="0"/>
                <a:ea typeface="Garamond" charset="0"/>
                <a:cs typeface="Garamond" charset="0"/>
              </a:rPr>
              <a:t>INTERST PAID:$0.00</a:t>
            </a:r>
          </a:p>
          <a:p>
            <a:pPr marL="11113" algn="ctr">
              <a:tabLst>
                <a:tab pos="511175" algn="l"/>
              </a:tabLst>
            </a:pPr>
            <a:r>
              <a:rPr lang="en-US" sz="600" b="1" dirty="0">
                <a:solidFill>
                  <a:srgbClr val="FFFF00"/>
                </a:solidFill>
                <a:latin typeface="Garamond" charset="0"/>
                <a:ea typeface="Garamond" charset="0"/>
                <a:cs typeface="Garamond" charset="0"/>
              </a:rPr>
              <a:t>$0.00</a:t>
            </a:r>
          </a:p>
          <a:p>
            <a:pPr algn="ctr"/>
            <a:r>
              <a:rPr lang="en-US" sz="800" b="1" dirty="0">
                <a:solidFill>
                  <a:schemeClr val="accent6">
                    <a:lumMod val="75000"/>
                  </a:schemeClr>
                </a:solidFill>
                <a:latin typeface="Garamond" charset="0"/>
                <a:ea typeface="Garamond" charset="0"/>
                <a:cs typeface="Garamond" charset="0"/>
              </a:rPr>
              <a:t>RETURN</a:t>
            </a:r>
          </a:p>
          <a:p>
            <a:pPr algn="ctr"/>
            <a:r>
              <a:rPr lang="en-US" sz="1400" b="1" dirty="0">
                <a:latin typeface="Garamond" charset="0"/>
                <a:ea typeface="Garamond" charset="0"/>
                <a:cs typeface="Garamond" charset="0"/>
              </a:rPr>
              <a:t>$1,200</a:t>
            </a:r>
          </a:p>
        </p:txBody>
      </p:sp>
      <p:sp>
        <p:nvSpPr>
          <p:cNvPr id="133" name="Oval 132"/>
          <p:cNvSpPr/>
          <p:nvPr/>
        </p:nvSpPr>
        <p:spPr>
          <a:xfrm>
            <a:off x="5301201" y="3835120"/>
            <a:ext cx="1012371" cy="92528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Garamond" charset="0"/>
                <a:ea typeface="Garamond" charset="0"/>
                <a:cs typeface="Garamond" charset="0"/>
              </a:rPr>
              <a:t>GAINS</a:t>
            </a:r>
          </a:p>
          <a:p>
            <a:pPr algn="ctr"/>
            <a:r>
              <a:rPr lang="en-US" sz="1100" b="1" dirty="0">
                <a:latin typeface="Garamond" charset="0"/>
                <a:ea typeface="Garamond" charset="0"/>
                <a:cs typeface="Garamond" charset="0"/>
              </a:rPr>
              <a:t>$2.40</a:t>
            </a:r>
          </a:p>
          <a:p>
            <a:pPr algn="ctr"/>
            <a:r>
              <a:rPr lang="en-US" sz="1100" b="1" dirty="0">
                <a:solidFill>
                  <a:srgbClr val="FFFF00"/>
                </a:solidFill>
                <a:latin typeface="Garamond" charset="0"/>
                <a:ea typeface="Garamond" charset="0"/>
                <a:cs typeface="Garamond" charset="0"/>
              </a:rPr>
              <a:t>$3.68</a:t>
            </a:r>
          </a:p>
        </p:txBody>
      </p:sp>
      <p:sp>
        <p:nvSpPr>
          <p:cNvPr id="150" name="Oval 149"/>
          <p:cNvSpPr/>
          <p:nvPr/>
        </p:nvSpPr>
        <p:spPr>
          <a:xfrm>
            <a:off x="6424655" y="3379708"/>
            <a:ext cx="957942" cy="92528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FEE</a:t>
            </a:r>
          </a:p>
          <a:p>
            <a:pPr algn="ctr"/>
            <a:r>
              <a:rPr lang="en-US" sz="1400" b="1" dirty="0">
                <a:latin typeface="Garamond" charset="0"/>
                <a:ea typeface="Garamond" charset="0"/>
                <a:cs typeface="Garamond" charset="0"/>
              </a:rPr>
              <a:t>$1.00</a:t>
            </a:r>
          </a:p>
        </p:txBody>
      </p:sp>
      <p:sp>
        <p:nvSpPr>
          <p:cNvPr id="158" name="Oval 157"/>
          <p:cNvSpPr/>
          <p:nvPr/>
        </p:nvSpPr>
        <p:spPr>
          <a:xfrm>
            <a:off x="5297548" y="3841484"/>
            <a:ext cx="1012371" cy="92528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Garamond" charset="0"/>
                <a:ea typeface="Garamond" charset="0"/>
                <a:cs typeface="Garamond" charset="0"/>
              </a:rPr>
              <a:t>GAINS</a:t>
            </a:r>
          </a:p>
          <a:p>
            <a:pPr algn="ctr"/>
            <a:r>
              <a:rPr lang="en-US" sz="1100" b="1" dirty="0">
                <a:latin typeface="Garamond" charset="0"/>
                <a:ea typeface="Garamond" charset="0"/>
                <a:cs typeface="Garamond" charset="0"/>
              </a:rPr>
              <a:t>$3.24</a:t>
            </a:r>
          </a:p>
          <a:p>
            <a:pPr algn="ctr"/>
            <a:r>
              <a:rPr lang="en-US" sz="1100" b="1" dirty="0">
                <a:solidFill>
                  <a:srgbClr val="FFFF00"/>
                </a:solidFill>
                <a:latin typeface="Garamond" charset="0"/>
                <a:ea typeface="Garamond" charset="0"/>
                <a:cs typeface="Garamond" charset="0"/>
              </a:rPr>
              <a:t>$6.93</a:t>
            </a:r>
          </a:p>
        </p:txBody>
      </p:sp>
      <p:sp>
        <p:nvSpPr>
          <p:cNvPr id="178" name="Oval 177"/>
          <p:cNvSpPr/>
          <p:nvPr/>
        </p:nvSpPr>
        <p:spPr>
          <a:xfrm>
            <a:off x="6417130" y="3379708"/>
            <a:ext cx="957942" cy="92528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FEE</a:t>
            </a:r>
          </a:p>
          <a:p>
            <a:pPr algn="ctr"/>
            <a:r>
              <a:rPr lang="en-US" sz="1400" b="1" dirty="0">
                <a:latin typeface="Garamond" charset="0"/>
                <a:ea typeface="Garamond" charset="0"/>
                <a:cs typeface="Garamond" charset="0"/>
              </a:rPr>
              <a:t>$1.00</a:t>
            </a:r>
          </a:p>
        </p:txBody>
      </p:sp>
      <p:sp>
        <p:nvSpPr>
          <p:cNvPr id="179" name="Oval 178"/>
          <p:cNvSpPr/>
          <p:nvPr/>
        </p:nvSpPr>
        <p:spPr>
          <a:xfrm>
            <a:off x="5298926" y="3846623"/>
            <a:ext cx="1012371" cy="92528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Garamond" charset="0"/>
                <a:ea typeface="Garamond" charset="0"/>
                <a:cs typeface="Garamond" charset="0"/>
              </a:rPr>
              <a:t>GAINS</a:t>
            </a:r>
          </a:p>
          <a:p>
            <a:pPr algn="ctr"/>
            <a:r>
              <a:rPr lang="en-US" sz="1100" b="1" dirty="0">
                <a:latin typeface="Garamond" charset="0"/>
                <a:ea typeface="Garamond" charset="0"/>
                <a:cs typeface="Garamond" charset="0"/>
              </a:rPr>
              <a:t>$3.90</a:t>
            </a:r>
          </a:p>
          <a:p>
            <a:pPr algn="ctr"/>
            <a:r>
              <a:rPr lang="en-US" sz="1100" b="1" dirty="0">
                <a:solidFill>
                  <a:srgbClr val="FFFF00"/>
                </a:solidFill>
                <a:latin typeface="Garamond" charset="0"/>
                <a:ea typeface="Garamond" charset="0"/>
                <a:cs typeface="Garamond" charset="0"/>
              </a:rPr>
              <a:t>$10.82</a:t>
            </a:r>
          </a:p>
        </p:txBody>
      </p:sp>
      <p:sp>
        <p:nvSpPr>
          <p:cNvPr id="180" name="Oval 179"/>
          <p:cNvSpPr/>
          <p:nvPr/>
        </p:nvSpPr>
        <p:spPr>
          <a:xfrm>
            <a:off x="6424654" y="3384283"/>
            <a:ext cx="957942" cy="92528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FEE</a:t>
            </a:r>
          </a:p>
          <a:p>
            <a:pPr algn="ctr"/>
            <a:r>
              <a:rPr lang="en-US" sz="1400" b="1" dirty="0">
                <a:latin typeface="Garamond" charset="0"/>
                <a:ea typeface="Garamond" charset="0"/>
                <a:cs typeface="Garamond" charset="0"/>
              </a:rPr>
              <a:t>$1.00</a:t>
            </a:r>
          </a:p>
        </p:txBody>
      </p:sp>
      <p:sp>
        <p:nvSpPr>
          <p:cNvPr id="189" name="Oval 188"/>
          <p:cNvSpPr/>
          <p:nvPr/>
        </p:nvSpPr>
        <p:spPr>
          <a:xfrm>
            <a:off x="5311782" y="3836911"/>
            <a:ext cx="1012371" cy="92528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Garamond" charset="0"/>
                <a:ea typeface="Garamond" charset="0"/>
                <a:cs typeface="Garamond" charset="0"/>
              </a:rPr>
              <a:t>GAINS</a:t>
            </a:r>
          </a:p>
          <a:p>
            <a:pPr algn="ctr"/>
            <a:r>
              <a:rPr lang="en-US" sz="1100" b="1" dirty="0">
                <a:latin typeface="Garamond" charset="0"/>
                <a:ea typeface="Garamond" charset="0"/>
                <a:cs typeface="Garamond" charset="0"/>
              </a:rPr>
              <a:t>$4.42</a:t>
            </a:r>
          </a:p>
          <a:p>
            <a:pPr algn="ctr"/>
            <a:r>
              <a:rPr lang="en-US" sz="1100" b="1" dirty="0">
                <a:solidFill>
                  <a:srgbClr val="FFFF00"/>
                </a:solidFill>
                <a:latin typeface="Garamond" charset="0"/>
                <a:ea typeface="Garamond" charset="0"/>
                <a:cs typeface="Garamond" charset="0"/>
              </a:rPr>
              <a:t>$15.24</a:t>
            </a:r>
          </a:p>
        </p:txBody>
      </p:sp>
      <p:sp>
        <p:nvSpPr>
          <p:cNvPr id="190" name="Oval 189"/>
          <p:cNvSpPr/>
          <p:nvPr/>
        </p:nvSpPr>
        <p:spPr>
          <a:xfrm>
            <a:off x="6424654" y="3387038"/>
            <a:ext cx="957942" cy="92528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FEE</a:t>
            </a:r>
          </a:p>
          <a:p>
            <a:pPr algn="ctr"/>
            <a:r>
              <a:rPr lang="en-US" sz="1400" b="1" dirty="0">
                <a:latin typeface="Garamond" charset="0"/>
                <a:ea typeface="Garamond" charset="0"/>
                <a:cs typeface="Garamond" charset="0"/>
              </a:rPr>
              <a:t>$1.00</a:t>
            </a:r>
          </a:p>
        </p:txBody>
      </p:sp>
      <p:sp>
        <p:nvSpPr>
          <p:cNvPr id="191" name="Oval 190"/>
          <p:cNvSpPr/>
          <p:nvPr/>
        </p:nvSpPr>
        <p:spPr>
          <a:xfrm>
            <a:off x="5307654" y="3841484"/>
            <a:ext cx="1012371" cy="92528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Garamond" charset="0"/>
                <a:ea typeface="Garamond" charset="0"/>
                <a:cs typeface="Garamond" charset="0"/>
              </a:rPr>
              <a:t>GAINS</a:t>
            </a:r>
          </a:p>
          <a:p>
            <a:pPr algn="ctr"/>
            <a:r>
              <a:rPr lang="en-US" sz="1100" b="1" dirty="0">
                <a:latin typeface="Garamond" charset="0"/>
                <a:ea typeface="Garamond" charset="0"/>
                <a:cs typeface="Garamond" charset="0"/>
              </a:rPr>
              <a:t>$4.85</a:t>
            </a:r>
          </a:p>
          <a:p>
            <a:pPr algn="ctr"/>
            <a:r>
              <a:rPr lang="en-US" sz="1100" b="1" dirty="0">
                <a:solidFill>
                  <a:srgbClr val="FFFF00"/>
                </a:solidFill>
                <a:latin typeface="Garamond" charset="0"/>
                <a:ea typeface="Garamond" charset="0"/>
                <a:cs typeface="Garamond" charset="0"/>
              </a:rPr>
              <a:t>$20.09</a:t>
            </a:r>
          </a:p>
        </p:txBody>
      </p:sp>
      <p:sp>
        <p:nvSpPr>
          <p:cNvPr id="192" name="Oval 191"/>
          <p:cNvSpPr/>
          <p:nvPr/>
        </p:nvSpPr>
        <p:spPr>
          <a:xfrm>
            <a:off x="6424654" y="3391496"/>
            <a:ext cx="957942" cy="92528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FEE</a:t>
            </a:r>
          </a:p>
          <a:p>
            <a:pPr algn="ctr"/>
            <a:r>
              <a:rPr lang="en-US" sz="1400" b="1" dirty="0">
                <a:latin typeface="Garamond" charset="0"/>
                <a:ea typeface="Garamond" charset="0"/>
                <a:cs typeface="Garamond" charset="0"/>
              </a:rPr>
              <a:t>$1.00</a:t>
            </a:r>
          </a:p>
        </p:txBody>
      </p:sp>
      <p:sp>
        <p:nvSpPr>
          <p:cNvPr id="193" name="Oval 192"/>
          <p:cNvSpPr/>
          <p:nvPr/>
        </p:nvSpPr>
        <p:spPr>
          <a:xfrm>
            <a:off x="5308524" y="3838749"/>
            <a:ext cx="1012371" cy="92528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Garamond" charset="0"/>
                <a:ea typeface="Garamond" charset="0"/>
                <a:cs typeface="Garamond" charset="0"/>
              </a:rPr>
              <a:t>GAINS</a:t>
            </a:r>
          </a:p>
          <a:p>
            <a:pPr algn="ctr"/>
            <a:r>
              <a:rPr lang="en-US" sz="1100" b="1" dirty="0">
                <a:latin typeface="Garamond" charset="0"/>
                <a:ea typeface="Garamond" charset="0"/>
                <a:cs typeface="Garamond" charset="0"/>
              </a:rPr>
              <a:t>$5.20</a:t>
            </a:r>
          </a:p>
          <a:p>
            <a:pPr algn="ctr"/>
            <a:r>
              <a:rPr lang="en-US" sz="1100" b="1" dirty="0">
                <a:solidFill>
                  <a:srgbClr val="FFFF00"/>
                </a:solidFill>
                <a:latin typeface="Garamond" charset="0"/>
                <a:ea typeface="Garamond" charset="0"/>
                <a:cs typeface="Garamond" charset="0"/>
              </a:rPr>
              <a:t>$25.30</a:t>
            </a:r>
          </a:p>
        </p:txBody>
      </p:sp>
      <p:sp>
        <p:nvSpPr>
          <p:cNvPr id="194" name="Oval 193"/>
          <p:cNvSpPr/>
          <p:nvPr/>
        </p:nvSpPr>
        <p:spPr>
          <a:xfrm>
            <a:off x="6417573" y="3368468"/>
            <a:ext cx="957942" cy="92528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FEE</a:t>
            </a:r>
          </a:p>
          <a:p>
            <a:pPr algn="ctr"/>
            <a:r>
              <a:rPr lang="en-US" sz="1400" b="1" dirty="0">
                <a:latin typeface="Garamond" charset="0"/>
                <a:ea typeface="Garamond" charset="0"/>
                <a:cs typeface="Garamond" charset="0"/>
              </a:rPr>
              <a:t>$1.00</a:t>
            </a:r>
          </a:p>
        </p:txBody>
      </p:sp>
      <p:sp>
        <p:nvSpPr>
          <p:cNvPr id="195" name="Oval 194"/>
          <p:cNvSpPr/>
          <p:nvPr/>
        </p:nvSpPr>
        <p:spPr>
          <a:xfrm>
            <a:off x="5297547" y="3848098"/>
            <a:ext cx="1012371" cy="92528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Garamond" charset="0"/>
                <a:ea typeface="Garamond" charset="0"/>
                <a:cs typeface="Garamond" charset="0"/>
              </a:rPr>
              <a:t>GAINS</a:t>
            </a:r>
          </a:p>
          <a:p>
            <a:pPr algn="ctr"/>
            <a:r>
              <a:rPr lang="en-US" sz="1100" b="1" dirty="0">
                <a:latin typeface="Garamond" charset="0"/>
                <a:ea typeface="Garamond" charset="0"/>
                <a:cs typeface="Garamond" charset="0"/>
              </a:rPr>
              <a:t>$5.51</a:t>
            </a:r>
          </a:p>
          <a:p>
            <a:pPr algn="ctr"/>
            <a:r>
              <a:rPr lang="en-US" sz="1100" b="1" dirty="0">
                <a:solidFill>
                  <a:srgbClr val="FFFF00"/>
                </a:solidFill>
                <a:latin typeface="Garamond" charset="0"/>
                <a:ea typeface="Garamond" charset="0"/>
                <a:cs typeface="Garamond" charset="0"/>
              </a:rPr>
              <a:t>$30.80</a:t>
            </a:r>
          </a:p>
        </p:txBody>
      </p:sp>
      <p:sp>
        <p:nvSpPr>
          <p:cNvPr id="196" name="Oval 195"/>
          <p:cNvSpPr/>
          <p:nvPr/>
        </p:nvSpPr>
        <p:spPr>
          <a:xfrm>
            <a:off x="6427235" y="3375712"/>
            <a:ext cx="957942" cy="92528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FEE</a:t>
            </a:r>
          </a:p>
          <a:p>
            <a:pPr algn="ctr"/>
            <a:r>
              <a:rPr lang="en-US" sz="1400" b="1" dirty="0">
                <a:latin typeface="Garamond" charset="0"/>
                <a:ea typeface="Garamond" charset="0"/>
                <a:cs typeface="Garamond" charset="0"/>
              </a:rPr>
              <a:t>$1.00</a:t>
            </a:r>
          </a:p>
        </p:txBody>
      </p:sp>
      <p:sp>
        <p:nvSpPr>
          <p:cNvPr id="197" name="Oval 196"/>
          <p:cNvSpPr/>
          <p:nvPr/>
        </p:nvSpPr>
        <p:spPr>
          <a:xfrm>
            <a:off x="5307593" y="3837176"/>
            <a:ext cx="1012371" cy="92528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Garamond" charset="0"/>
                <a:ea typeface="Garamond" charset="0"/>
                <a:cs typeface="Garamond" charset="0"/>
              </a:rPr>
              <a:t>GAINS</a:t>
            </a:r>
          </a:p>
          <a:p>
            <a:pPr algn="ctr"/>
            <a:r>
              <a:rPr lang="en-US" sz="1100" b="1" dirty="0">
                <a:latin typeface="Garamond" charset="0"/>
                <a:ea typeface="Garamond" charset="0"/>
                <a:cs typeface="Garamond" charset="0"/>
              </a:rPr>
              <a:t>$5.77</a:t>
            </a:r>
          </a:p>
          <a:p>
            <a:pPr algn="ctr"/>
            <a:r>
              <a:rPr lang="en-US" sz="1100" b="1" dirty="0">
                <a:solidFill>
                  <a:srgbClr val="FFFF00"/>
                </a:solidFill>
                <a:latin typeface="Garamond" charset="0"/>
                <a:ea typeface="Garamond" charset="0"/>
                <a:cs typeface="Garamond" charset="0"/>
              </a:rPr>
              <a:t>$36.58</a:t>
            </a:r>
          </a:p>
        </p:txBody>
      </p:sp>
      <p:sp>
        <p:nvSpPr>
          <p:cNvPr id="198" name="Oval 197"/>
          <p:cNvSpPr/>
          <p:nvPr/>
        </p:nvSpPr>
        <p:spPr>
          <a:xfrm>
            <a:off x="6414491" y="3386340"/>
            <a:ext cx="957942" cy="92528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FEE</a:t>
            </a:r>
          </a:p>
          <a:p>
            <a:pPr algn="ctr"/>
            <a:r>
              <a:rPr lang="en-US" sz="1400" b="1" dirty="0">
                <a:latin typeface="Garamond" charset="0"/>
                <a:ea typeface="Garamond" charset="0"/>
                <a:cs typeface="Garamond" charset="0"/>
              </a:rPr>
              <a:t>$1.00</a:t>
            </a:r>
          </a:p>
        </p:txBody>
      </p:sp>
      <p:sp>
        <p:nvSpPr>
          <p:cNvPr id="199" name="Oval 198"/>
          <p:cNvSpPr/>
          <p:nvPr/>
        </p:nvSpPr>
        <p:spPr>
          <a:xfrm>
            <a:off x="5297546" y="3836693"/>
            <a:ext cx="1012371" cy="92528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Garamond" charset="0"/>
                <a:ea typeface="Garamond" charset="0"/>
                <a:cs typeface="Garamond" charset="0"/>
              </a:rPr>
              <a:t>GAINS</a:t>
            </a:r>
          </a:p>
          <a:p>
            <a:pPr algn="ctr"/>
            <a:r>
              <a:rPr lang="en-US" sz="1100" b="1" dirty="0">
                <a:latin typeface="Garamond" charset="0"/>
                <a:ea typeface="Garamond" charset="0"/>
                <a:cs typeface="Garamond" charset="0"/>
              </a:rPr>
              <a:t>$6.01</a:t>
            </a:r>
          </a:p>
          <a:p>
            <a:pPr algn="ctr"/>
            <a:r>
              <a:rPr lang="en-US" sz="1100" b="1" dirty="0">
                <a:solidFill>
                  <a:srgbClr val="FFFF00"/>
                </a:solidFill>
                <a:latin typeface="Garamond" charset="0"/>
                <a:ea typeface="Garamond" charset="0"/>
                <a:cs typeface="Garamond" charset="0"/>
              </a:rPr>
              <a:t>$42.58</a:t>
            </a:r>
          </a:p>
        </p:txBody>
      </p:sp>
      <p:sp>
        <p:nvSpPr>
          <p:cNvPr id="200" name="Oval 199"/>
          <p:cNvSpPr/>
          <p:nvPr/>
        </p:nvSpPr>
        <p:spPr>
          <a:xfrm>
            <a:off x="6427448" y="3378842"/>
            <a:ext cx="957942" cy="92528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FEE</a:t>
            </a:r>
          </a:p>
          <a:p>
            <a:pPr algn="ctr"/>
            <a:r>
              <a:rPr lang="en-US" sz="1400" b="1" dirty="0">
                <a:latin typeface="Garamond" charset="0"/>
                <a:ea typeface="Garamond" charset="0"/>
                <a:cs typeface="Garamond" charset="0"/>
              </a:rPr>
              <a:t>$1.00</a:t>
            </a:r>
          </a:p>
        </p:txBody>
      </p:sp>
      <p:sp>
        <p:nvSpPr>
          <p:cNvPr id="201" name="Oval 200"/>
          <p:cNvSpPr/>
          <p:nvPr/>
        </p:nvSpPr>
        <p:spPr>
          <a:xfrm>
            <a:off x="5301094" y="3836693"/>
            <a:ext cx="1012371" cy="92528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Garamond" charset="0"/>
                <a:ea typeface="Garamond" charset="0"/>
                <a:cs typeface="Garamond" charset="0"/>
              </a:rPr>
              <a:t>GAINS</a:t>
            </a:r>
          </a:p>
          <a:p>
            <a:pPr algn="ctr"/>
            <a:r>
              <a:rPr lang="en-US" sz="1100" b="1" dirty="0">
                <a:latin typeface="Garamond" charset="0"/>
                <a:ea typeface="Garamond" charset="0"/>
                <a:cs typeface="Garamond" charset="0"/>
              </a:rPr>
              <a:t>$6.21</a:t>
            </a:r>
          </a:p>
          <a:p>
            <a:pPr algn="ctr"/>
            <a:r>
              <a:rPr lang="en-US" sz="1100" b="1" dirty="0">
                <a:solidFill>
                  <a:srgbClr val="FFFF00"/>
                </a:solidFill>
                <a:latin typeface="Garamond" charset="0"/>
                <a:ea typeface="Garamond" charset="0"/>
                <a:cs typeface="Garamond" charset="0"/>
              </a:rPr>
              <a:t>$48.80</a:t>
            </a:r>
          </a:p>
        </p:txBody>
      </p:sp>
      <p:sp>
        <p:nvSpPr>
          <p:cNvPr id="202" name="Oval 201"/>
          <p:cNvSpPr/>
          <p:nvPr/>
        </p:nvSpPr>
        <p:spPr>
          <a:xfrm>
            <a:off x="6427342" y="3390108"/>
            <a:ext cx="957942" cy="92528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FEE</a:t>
            </a:r>
          </a:p>
          <a:p>
            <a:pPr algn="ctr"/>
            <a:r>
              <a:rPr lang="en-US" sz="1400" b="1" dirty="0">
                <a:latin typeface="Garamond" charset="0"/>
                <a:ea typeface="Garamond" charset="0"/>
                <a:cs typeface="Garamond" charset="0"/>
              </a:rPr>
              <a:t>$1.00</a:t>
            </a:r>
          </a:p>
        </p:txBody>
      </p:sp>
      <p:sp>
        <p:nvSpPr>
          <p:cNvPr id="203" name="Oval 202"/>
          <p:cNvSpPr/>
          <p:nvPr/>
        </p:nvSpPr>
        <p:spPr>
          <a:xfrm>
            <a:off x="5315402" y="3836693"/>
            <a:ext cx="1012371" cy="92528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Garamond" charset="0"/>
                <a:ea typeface="Garamond" charset="0"/>
                <a:cs typeface="Garamond" charset="0"/>
              </a:rPr>
              <a:t>GAINS</a:t>
            </a:r>
          </a:p>
          <a:p>
            <a:pPr algn="ctr"/>
            <a:r>
              <a:rPr lang="en-US" sz="1100" b="1" dirty="0">
                <a:latin typeface="Garamond" charset="0"/>
                <a:ea typeface="Garamond" charset="0"/>
                <a:cs typeface="Garamond" charset="0"/>
              </a:rPr>
              <a:t>$6.21</a:t>
            </a:r>
          </a:p>
          <a:p>
            <a:pPr algn="ctr"/>
            <a:r>
              <a:rPr lang="en-US" sz="1100" b="1" dirty="0">
                <a:solidFill>
                  <a:srgbClr val="FFFF00"/>
                </a:solidFill>
                <a:latin typeface="Garamond" charset="0"/>
                <a:ea typeface="Garamond" charset="0"/>
                <a:cs typeface="Garamond" charset="0"/>
              </a:rPr>
              <a:t>$55.01</a:t>
            </a:r>
          </a:p>
        </p:txBody>
      </p:sp>
      <p:sp>
        <p:nvSpPr>
          <p:cNvPr id="204" name="Oval 203"/>
          <p:cNvSpPr/>
          <p:nvPr/>
        </p:nvSpPr>
        <p:spPr>
          <a:xfrm>
            <a:off x="6418951" y="3372464"/>
            <a:ext cx="957942" cy="92528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FEE</a:t>
            </a:r>
          </a:p>
          <a:p>
            <a:pPr algn="ctr"/>
            <a:r>
              <a:rPr lang="en-US" sz="1400" b="1" dirty="0">
                <a:latin typeface="Garamond" charset="0"/>
                <a:ea typeface="Garamond" charset="0"/>
                <a:cs typeface="Garamond" charset="0"/>
              </a:rPr>
              <a:t>$1.00</a:t>
            </a:r>
          </a:p>
        </p:txBody>
      </p:sp>
      <p:sp>
        <p:nvSpPr>
          <p:cNvPr id="136" name="Oval 135"/>
          <p:cNvSpPr/>
          <p:nvPr/>
        </p:nvSpPr>
        <p:spPr>
          <a:xfrm>
            <a:off x="6376162" y="3375523"/>
            <a:ext cx="1005729" cy="92528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aramond" charset="0"/>
                <a:ea typeface="Garamond" charset="0"/>
                <a:cs typeface="Garamond" charset="0"/>
              </a:rPr>
              <a:t>FEE</a:t>
            </a:r>
          </a:p>
          <a:p>
            <a:pPr algn="ctr"/>
            <a:r>
              <a:rPr lang="en-US" sz="1200" b="1" dirty="0">
                <a:latin typeface="Garamond" charset="0"/>
                <a:ea typeface="Garamond" charset="0"/>
                <a:cs typeface="Garamond" charset="0"/>
              </a:rPr>
              <a:t>$144.00</a:t>
            </a:r>
          </a:p>
          <a:p>
            <a:pPr algn="ctr"/>
            <a:r>
              <a:rPr lang="en-US" sz="800" b="1" dirty="0">
                <a:latin typeface="Garamond" charset="0"/>
                <a:ea typeface="Garamond" charset="0"/>
                <a:cs typeface="Garamond" charset="0"/>
              </a:rPr>
              <a:t>$12 EACH PARTNER</a:t>
            </a:r>
          </a:p>
        </p:txBody>
      </p:sp>
      <p:sp>
        <p:nvSpPr>
          <p:cNvPr id="148" name="Oval 147"/>
          <p:cNvSpPr/>
          <p:nvPr/>
        </p:nvSpPr>
        <p:spPr>
          <a:xfrm>
            <a:off x="4324199" y="3312269"/>
            <a:ext cx="957942" cy="925284"/>
          </a:xfrm>
          <a:prstGeom prst="ellipse">
            <a:avLst/>
          </a:prstGeom>
          <a:gradFill flip="none" rotWithShape="1">
            <a:gsLst>
              <a:gs pos="0">
                <a:schemeClr val="accent2">
                  <a:lumMod val="40000"/>
                  <a:lumOff val="60000"/>
                </a:schemeClr>
              </a:gs>
              <a:gs pos="56000">
                <a:schemeClr val="accent2">
                  <a:lumMod val="95000"/>
                  <a:lumOff val="5000"/>
                </a:schemeClr>
              </a:gs>
              <a:gs pos="100000">
                <a:schemeClr val="accent2">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accent6">
                    <a:lumMod val="75000"/>
                  </a:schemeClr>
                </a:solidFill>
                <a:latin typeface="Garamond" charset="0"/>
                <a:ea typeface="Garamond" charset="0"/>
                <a:cs typeface="Garamond" charset="0"/>
              </a:rPr>
              <a:t>RETURN</a:t>
            </a:r>
          </a:p>
          <a:p>
            <a:pPr algn="ctr"/>
            <a:r>
              <a:rPr lang="en-US" sz="1400" b="1" dirty="0">
                <a:latin typeface="Garamond" charset="0"/>
                <a:ea typeface="Garamond" charset="0"/>
                <a:cs typeface="Garamond" charset="0"/>
              </a:rPr>
              <a:t>$1,200</a:t>
            </a:r>
          </a:p>
          <a:p>
            <a:pPr algn="ctr"/>
            <a:r>
              <a:rPr lang="en-US" sz="600" b="1" dirty="0">
                <a:latin typeface="Garamond" charset="0"/>
                <a:ea typeface="Garamond" charset="0"/>
                <a:cs typeface="Garamond" charset="0"/>
              </a:rPr>
              <a:t>INTEREST COLLECTED</a:t>
            </a:r>
          </a:p>
          <a:p>
            <a:pPr algn="ctr"/>
            <a:r>
              <a:rPr lang="en-US" sz="600" b="1" dirty="0">
                <a:solidFill>
                  <a:srgbClr val="FFFF00"/>
                </a:solidFill>
                <a:latin typeface="Garamond" charset="0"/>
                <a:ea typeface="Garamond" charset="0"/>
                <a:cs typeface="Garamond" charset="0"/>
              </a:rPr>
              <a:t>$610.1048</a:t>
            </a:r>
          </a:p>
        </p:txBody>
      </p:sp>
      <p:sp>
        <p:nvSpPr>
          <p:cNvPr id="149" name="Oval 148"/>
          <p:cNvSpPr/>
          <p:nvPr/>
        </p:nvSpPr>
        <p:spPr>
          <a:xfrm>
            <a:off x="5314958" y="3841484"/>
            <a:ext cx="1012371" cy="92528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latin typeface="Garamond" charset="0"/>
                <a:ea typeface="Garamond" charset="0"/>
                <a:cs typeface="Garamond" charset="0"/>
              </a:rPr>
              <a:t>TOTAL GAINS E/PARTNER</a:t>
            </a:r>
          </a:p>
          <a:p>
            <a:pPr algn="ctr"/>
            <a:r>
              <a:rPr lang="en-US" sz="1600" b="1" dirty="0">
                <a:latin typeface="Garamond" charset="0"/>
                <a:ea typeface="Garamond" charset="0"/>
                <a:cs typeface="Garamond" charset="0"/>
              </a:rPr>
              <a:t>$55.01</a:t>
            </a:r>
          </a:p>
        </p:txBody>
      </p:sp>
      <p:sp>
        <p:nvSpPr>
          <p:cNvPr id="151" name="Oval 150"/>
          <p:cNvSpPr/>
          <p:nvPr/>
        </p:nvSpPr>
        <p:spPr>
          <a:xfrm>
            <a:off x="5293168" y="3837584"/>
            <a:ext cx="1059219" cy="957126"/>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latin typeface="Garamond" charset="0"/>
                <a:ea typeface="Garamond" charset="0"/>
                <a:cs typeface="Garamond" charset="0"/>
              </a:rPr>
              <a:t>INTEREST COLLECTED</a:t>
            </a:r>
          </a:p>
          <a:p>
            <a:pPr algn="ctr"/>
            <a:r>
              <a:rPr lang="en-US" sz="600" b="1" dirty="0">
                <a:solidFill>
                  <a:schemeClr val="bg1"/>
                </a:solidFill>
                <a:latin typeface="Garamond" charset="0"/>
                <a:ea typeface="Garamond" charset="0"/>
                <a:cs typeface="Garamond" charset="0"/>
              </a:rPr>
              <a:t>$610.1048/EACH </a:t>
            </a:r>
            <a:r>
              <a:rPr lang="en-US" sz="800" b="1" dirty="0">
                <a:solidFill>
                  <a:schemeClr val="bg1"/>
                </a:solidFill>
                <a:latin typeface="Garamond" charset="0"/>
                <a:ea typeface="Garamond" charset="0"/>
                <a:cs typeface="Garamond" charset="0"/>
              </a:rPr>
              <a:t>PARTNER</a:t>
            </a:r>
          </a:p>
          <a:p>
            <a:pPr algn="ctr"/>
            <a:r>
              <a:rPr lang="en-US" sz="1400" b="1" dirty="0">
                <a:solidFill>
                  <a:srgbClr val="FFFF00"/>
                </a:solidFill>
                <a:latin typeface="Garamond" charset="0"/>
                <a:ea typeface="Garamond" charset="0"/>
                <a:cs typeface="Garamond" charset="0"/>
              </a:rPr>
              <a:t>$55.01</a:t>
            </a:r>
          </a:p>
        </p:txBody>
      </p:sp>
      <p:sp>
        <p:nvSpPr>
          <p:cNvPr id="177" name="Oval 176"/>
          <p:cNvSpPr/>
          <p:nvPr/>
        </p:nvSpPr>
        <p:spPr>
          <a:xfrm>
            <a:off x="8652977" y="2461056"/>
            <a:ext cx="1005729" cy="925284"/>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RPF</a:t>
            </a:r>
          </a:p>
          <a:p>
            <a:pPr algn="ctr"/>
            <a:r>
              <a:rPr lang="en-US" sz="12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$220.00</a:t>
            </a:r>
          </a:p>
          <a:p>
            <a:pPr algn="ctr"/>
            <a:r>
              <a:rPr lang="en-US" sz="1000" b="1" dirty="0">
                <a:solidFill>
                  <a:srgbClr val="FFFF00"/>
                </a:solidFill>
                <a:latin typeface="Garamond" charset="0"/>
                <a:ea typeface="Garamond" charset="0"/>
                <a:cs typeface="Garamond" charset="0"/>
              </a:rPr>
              <a:t>$220.00</a:t>
            </a:r>
          </a:p>
          <a:p>
            <a:pPr algn="ctr"/>
            <a:r>
              <a:rPr lang="en-US" sz="6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20% OF THE LOAN  GET  FOR POSITION 1</a:t>
            </a:r>
          </a:p>
        </p:txBody>
      </p:sp>
      <p:sp>
        <p:nvSpPr>
          <p:cNvPr id="207" name="Oval 206"/>
          <p:cNvSpPr/>
          <p:nvPr/>
        </p:nvSpPr>
        <p:spPr>
          <a:xfrm>
            <a:off x="8652976" y="2472062"/>
            <a:ext cx="1005729" cy="925284"/>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RPF</a:t>
            </a:r>
          </a:p>
          <a:p>
            <a:pPr algn="ctr"/>
            <a:r>
              <a:rPr lang="en-US" sz="12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$200.00</a:t>
            </a:r>
          </a:p>
          <a:p>
            <a:pPr algn="ctr"/>
            <a:r>
              <a:rPr lang="en-US" sz="1000" b="1" dirty="0">
                <a:solidFill>
                  <a:srgbClr val="FFFF00"/>
                </a:solidFill>
                <a:latin typeface="Garamond" charset="0"/>
                <a:ea typeface="Garamond" charset="0"/>
                <a:cs typeface="Garamond" charset="0"/>
              </a:rPr>
              <a:t>$420.00</a:t>
            </a:r>
          </a:p>
          <a:p>
            <a:pPr algn="ctr"/>
            <a:r>
              <a:rPr lang="en-US" sz="6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20% OF THE LOAN  GET  FOR POSITION 2</a:t>
            </a:r>
          </a:p>
        </p:txBody>
      </p:sp>
      <p:sp>
        <p:nvSpPr>
          <p:cNvPr id="208" name="Oval 207"/>
          <p:cNvSpPr/>
          <p:nvPr/>
        </p:nvSpPr>
        <p:spPr>
          <a:xfrm>
            <a:off x="8657641" y="2469030"/>
            <a:ext cx="1005729" cy="925284"/>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RPF</a:t>
            </a:r>
          </a:p>
          <a:p>
            <a:pPr algn="ctr"/>
            <a:r>
              <a:rPr lang="en-US" sz="12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$180.00</a:t>
            </a:r>
          </a:p>
          <a:p>
            <a:pPr algn="ctr"/>
            <a:r>
              <a:rPr lang="en-US" sz="1000" b="1" dirty="0">
                <a:solidFill>
                  <a:srgbClr val="FFFF00"/>
                </a:solidFill>
                <a:latin typeface="Garamond" charset="0"/>
                <a:ea typeface="Garamond" charset="0"/>
                <a:cs typeface="Garamond" charset="0"/>
              </a:rPr>
              <a:t>$600.00</a:t>
            </a:r>
          </a:p>
          <a:p>
            <a:pPr algn="ctr"/>
            <a:r>
              <a:rPr lang="en-US" sz="6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20% OF THE LOAN  GET  FOR POSITION 3</a:t>
            </a:r>
          </a:p>
        </p:txBody>
      </p:sp>
      <p:sp>
        <p:nvSpPr>
          <p:cNvPr id="209" name="Oval 208"/>
          <p:cNvSpPr/>
          <p:nvPr/>
        </p:nvSpPr>
        <p:spPr>
          <a:xfrm>
            <a:off x="8663298" y="2469030"/>
            <a:ext cx="1005729" cy="925284"/>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RPF</a:t>
            </a:r>
          </a:p>
          <a:p>
            <a:pPr algn="ctr"/>
            <a:r>
              <a:rPr lang="en-US" sz="12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$160.00</a:t>
            </a:r>
          </a:p>
          <a:p>
            <a:pPr algn="ctr"/>
            <a:r>
              <a:rPr lang="en-US" sz="1000" b="1" dirty="0">
                <a:solidFill>
                  <a:srgbClr val="FFFF00"/>
                </a:solidFill>
                <a:latin typeface="Garamond" charset="0"/>
                <a:ea typeface="Garamond" charset="0"/>
                <a:cs typeface="Garamond" charset="0"/>
              </a:rPr>
              <a:t>$760.00</a:t>
            </a:r>
          </a:p>
          <a:p>
            <a:pPr algn="ctr"/>
            <a:r>
              <a:rPr lang="en-US" sz="6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20% OF THE LOAN  GET  FOR POSITION 4</a:t>
            </a:r>
          </a:p>
        </p:txBody>
      </p:sp>
      <p:sp>
        <p:nvSpPr>
          <p:cNvPr id="210" name="Oval 209"/>
          <p:cNvSpPr/>
          <p:nvPr/>
        </p:nvSpPr>
        <p:spPr>
          <a:xfrm>
            <a:off x="8663298" y="2461056"/>
            <a:ext cx="1005729" cy="925284"/>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RPF</a:t>
            </a:r>
          </a:p>
          <a:p>
            <a:pPr algn="ctr"/>
            <a:r>
              <a:rPr lang="en-US" sz="12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$140.00</a:t>
            </a:r>
          </a:p>
          <a:p>
            <a:pPr algn="ctr"/>
            <a:r>
              <a:rPr lang="en-US" sz="1000" b="1" dirty="0">
                <a:solidFill>
                  <a:srgbClr val="FFFF00"/>
                </a:solidFill>
                <a:latin typeface="Garamond" charset="0"/>
                <a:ea typeface="Garamond" charset="0"/>
                <a:cs typeface="Garamond" charset="0"/>
              </a:rPr>
              <a:t>$900.00</a:t>
            </a:r>
          </a:p>
          <a:p>
            <a:pPr algn="ctr"/>
            <a:r>
              <a:rPr lang="en-US" sz="6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20% OF THE LOAN  GET  FOR POSITION 5</a:t>
            </a:r>
          </a:p>
        </p:txBody>
      </p:sp>
      <p:sp>
        <p:nvSpPr>
          <p:cNvPr id="211" name="Oval 210"/>
          <p:cNvSpPr/>
          <p:nvPr/>
        </p:nvSpPr>
        <p:spPr>
          <a:xfrm>
            <a:off x="8662988" y="2472062"/>
            <a:ext cx="1005729" cy="925284"/>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RPF</a:t>
            </a:r>
          </a:p>
          <a:p>
            <a:pPr algn="ctr"/>
            <a:r>
              <a:rPr lang="en-US" sz="12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$120.00</a:t>
            </a:r>
          </a:p>
          <a:p>
            <a:pPr algn="ctr"/>
            <a:r>
              <a:rPr lang="en-US" sz="1000" b="1" dirty="0">
                <a:solidFill>
                  <a:srgbClr val="FFFF00"/>
                </a:solidFill>
                <a:latin typeface="Garamond" charset="0"/>
                <a:ea typeface="Garamond" charset="0"/>
                <a:cs typeface="Garamond" charset="0"/>
              </a:rPr>
              <a:t>$1,020.00</a:t>
            </a:r>
          </a:p>
          <a:p>
            <a:pPr algn="ctr"/>
            <a:r>
              <a:rPr lang="en-US" sz="6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20% OF THE LOAN  GET  FOR POSITION 6</a:t>
            </a:r>
          </a:p>
        </p:txBody>
      </p:sp>
      <p:sp>
        <p:nvSpPr>
          <p:cNvPr id="212" name="Oval 211"/>
          <p:cNvSpPr/>
          <p:nvPr/>
        </p:nvSpPr>
        <p:spPr>
          <a:xfrm>
            <a:off x="8663736" y="2461056"/>
            <a:ext cx="1005729" cy="925284"/>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RPF</a:t>
            </a:r>
          </a:p>
          <a:p>
            <a:pPr algn="ctr"/>
            <a:r>
              <a:rPr lang="en-US" sz="12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$100.00</a:t>
            </a:r>
          </a:p>
          <a:p>
            <a:pPr algn="ctr"/>
            <a:r>
              <a:rPr lang="en-US" sz="1000" b="1" dirty="0">
                <a:solidFill>
                  <a:srgbClr val="FFFF00"/>
                </a:solidFill>
                <a:latin typeface="Garamond" charset="0"/>
                <a:ea typeface="Garamond" charset="0"/>
                <a:cs typeface="Garamond" charset="0"/>
              </a:rPr>
              <a:t>$1,120.00</a:t>
            </a:r>
          </a:p>
          <a:p>
            <a:pPr algn="ctr"/>
            <a:r>
              <a:rPr lang="en-US" sz="6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20% OF THE LOAN  GET  FOR POSITION 7</a:t>
            </a:r>
          </a:p>
        </p:txBody>
      </p:sp>
      <p:sp>
        <p:nvSpPr>
          <p:cNvPr id="213" name="Oval 212"/>
          <p:cNvSpPr/>
          <p:nvPr/>
        </p:nvSpPr>
        <p:spPr>
          <a:xfrm>
            <a:off x="8662550" y="2472062"/>
            <a:ext cx="1005729" cy="925284"/>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RPF</a:t>
            </a:r>
          </a:p>
          <a:p>
            <a:pPr algn="ctr"/>
            <a:r>
              <a:rPr lang="en-US" sz="12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$80.00</a:t>
            </a:r>
          </a:p>
          <a:p>
            <a:pPr algn="ctr"/>
            <a:r>
              <a:rPr lang="en-US" sz="1000" b="1" dirty="0">
                <a:solidFill>
                  <a:srgbClr val="FFFF00"/>
                </a:solidFill>
                <a:latin typeface="Garamond" charset="0"/>
                <a:ea typeface="Garamond" charset="0"/>
                <a:cs typeface="Garamond" charset="0"/>
              </a:rPr>
              <a:t>$1,200.00</a:t>
            </a:r>
          </a:p>
          <a:p>
            <a:pPr algn="ctr"/>
            <a:r>
              <a:rPr lang="en-US" sz="6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20% OF THE LOAN  GET  FOR POSITION 8</a:t>
            </a:r>
          </a:p>
        </p:txBody>
      </p:sp>
      <p:sp>
        <p:nvSpPr>
          <p:cNvPr id="214" name="Oval 213"/>
          <p:cNvSpPr/>
          <p:nvPr/>
        </p:nvSpPr>
        <p:spPr>
          <a:xfrm>
            <a:off x="8657164" y="2465364"/>
            <a:ext cx="1005729" cy="925284"/>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RPF</a:t>
            </a:r>
          </a:p>
          <a:p>
            <a:pPr algn="ctr"/>
            <a:r>
              <a:rPr lang="en-US" sz="12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$60.00</a:t>
            </a:r>
          </a:p>
          <a:p>
            <a:pPr algn="ctr"/>
            <a:r>
              <a:rPr lang="en-US" sz="1000" b="1" dirty="0">
                <a:solidFill>
                  <a:srgbClr val="FFFF00"/>
                </a:solidFill>
                <a:latin typeface="Garamond" charset="0"/>
                <a:ea typeface="Garamond" charset="0"/>
                <a:cs typeface="Garamond" charset="0"/>
              </a:rPr>
              <a:t>$1,260.00</a:t>
            </a:r>
          </a:p>
          <a:p>
            <a:pPr algn="ctr"/>
            <a:r>
              <a:rPr lang="en-US" sz="6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20% OF THE LOAN  GET  FOR POSITION 9</a:t>
            </a:r>
          </a:p>
        </p:txBody>
      </p:sp>
      <p:sp>
        <p:nvSpPr>
          <p:cNvPr id="215" name="Oval 214"/>
          <p:cNvSpPr/>
          <p:nvPr/>
        </p:nvSpPr>
        <p:spPr>
          <a:xfrm>
            <a:off x="8661351" y="2462647"/>
            <a:ext cx="1005729" cy="925284"/>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RPF</a:t>
            </a:r>
          </a:p>
          <a:p>
            <a:pPr algn="ctr"/>
            <a:r>
              <a:rPr lang="en-US" sz="12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$40.00</a:t>
            </a:r>
          </a:p>
          <a:p>
            <a:pPr algn="ctr"/>
            <a:r>
              <a:rPr lang="en-US" sz="1000" b="1" dirty="0">
                <a:solidFill>
                  <a:srgbClr val="FFFF00"/>
                </a:solidFill>
                <a:latin typeface="Garamond" charset="0"/>
                <a:ea typeface="Garamond" charset="0"/>
                <a:cs typeface="Garamond" charset="0"/>
              </a:rPr>
              <a:t>$1,300.00</a:t>
            </a:r>
          </a:p>
          <a:p>
            <a:pPr algn="ctr"/>
            <a:r>
              <a:rPr lang="en-US" sz="6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20% OF THE LOAN  GET  FOR POSITION 10</a:t>
            </a:r>
          </a:p>
        </p:txBody>
      </p:sp>
      <p:sp>
        <p:nvSpPr>
          <p:cNvPr id="216" name="Oval 215"/>
          <p:cNvSpPr/>
          <p:nvPr/>
        </p:nvSpPr>
        <p:spPr>
          <a:xfrm>
            <a:off x="8674875" y="2465363"/>
            <a:ext cx="1005729" cy="925284"/>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RPF</a:t>
            </a:r>
          </a:p>
          <a:p>
            <a:pPr algn="ctr"/>
            <a:r>
              <a:rPr lang="en-US" sz="12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$20.00</a:t>
            </a:r>
          </a:p>
          <a:p>
            <a:pPr algn="ctr"/>
            <a:r>
              <a:rPr lang="en-US" sz="1000" b="1" dirty="0">
                <a:solidFill>
                  <a:srgbClr val="FFFF00"/>
                </a:solidFill>
                <a:latin typeface="Garamond" charset="0"/>
                <a:ea typeface="Garamond" charset="0"/>
                <a:cs typeface="Garamond" charset="0"/>
              </a:rPr>
              <a:t>$1,320.00</a:t>
            </a:r>
          </a:p>
          <a:p>
            <a:pPr algn="ctr"/>
            <a:r>
              <a:rPr lang="en-US" sz="6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20% OF THE LOAN  GET  FOR POSITION 11</a:t>
            </a:r>
          </a:p>
        </p:txBody>
      </p:sp>
      <p:sp>
        <p:nvSpPr>
          <p:cNvPr id="217" name="Oval 216"/>
          <p:cNvSpPr/>
          <p:nvPr/>
        </p:nvSpPr>
        <p:spPr>
          <a:xfrm>
            <a:off x="8662664" y="2470967"/>
            <a:ext cx="1005729" cy="925284"/>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RPF</a:t>
            </a:r>
          </a:p>
          <a:p>
            <a:pPr algn="ctr"/>
            <a:r>
              <a:rPr lang="en-US" sz="12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$0.00</a:t>
            </a:r>
          </a:p>
          <a:p>
            <a:pPr algn="ctr"/>
            <a:r>
              <a:rPr lang="en-US" sz="1000" b="1" dirty="0">
                <a:solidFill>
                  <a:srgbClr val="FFFF00"/>
                </a:solidFill>
                <a:latin typeface="Garamond" charset="0"/>
                <a:ea typeface="Garamond" charset="0"/>
                <a:cs typeface="Garamond" charset="0"/>
              </a:rPr>
              <a:t>$1,320.00</a:t>
            </a:r>
          </a:p>
          <a:p>
            <a:pPr algn="ctr"/>
            <a:r>
              <a:rPr lang="en-US" sz="6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20% OF THE LOAN  GET  FOR POSITION 12</a:t>
            </a:r>
          </a:p>
        </p:txBody>
      </p:sp>
      <p:sp>
        <p:nvSpPr>
          <p:cNvPr id="218" name="Oval 217"/>
          <p:cNvSpPr/>
          <p:nvPr/>
        </p:nvSpPr>
        <p:spPr>
          <a:xfrm>
            <a:off x="8658132" y="2457825"/>
            <a:ext cx="1005729" cy="925284"/>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RPF</a:t>
            </a:r>
          </a:p>
          <a:p>
            <a:pPr algn="ctr"/>
            <a:r>
              <a:rPr lang="en-US" sz="1100" b="1" dirty="0">
                <a:solidFill>
                  <a:srgbClr val="FFFF00"/>
                </a:solidFill>
                <a:latin typeface="Garamond" charset="0"/>
                <a:ea typeface="Garamond" charset="0"/>
                <a:cs typeface="Garamond" charset="0"/>
              </a:rPr>
              <a:t>$1,320.00</a:t>
            </a:r>
          </a:p>
          <a:p>
            <a:pPr algn="ctr"/>
            <a:r>
              <a:rPr lang="en-US" sz="6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20% OF THE LOAN  GET  FOR EACH PARTNER</a:t>
            </a:r>
          </a:p>
        </p:txBody>
      </p:sp>
      <p:sp>
        <p:nvSpPr>
          <p:cNvPr id="219" name="Oval 218"/>
          <p:cNvSpPr/>
          <p:nvPr/>
        </p:nvSpPr>
        <p:spPr>
          <a:xfrm>
            <a:off x="9841433" y="2451252"/>
            <a:ext cx="1316422" cy="1354743"/>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RPF</a:t>
            </a:r>
          </a:p>
          <a:p>
            <a:pPr algn="ctr"/>
            <a:r>
              <a:rPr lang="en-US" sz="1100" b="1" dirty="0">
                <a:solidFill>
                  <a:srgbClr val="FFFF00"/>
                </a:solidFill>
                <a:latin typeface="Garamond" charset="0"/>
                <a:ea typeface="Garamond" charset="0"/>
                <a:cs typeface="Garamond" charset="0"/>
              </a:rPr>
              <a:t>$1,320.00</a:t>
            </a:r>
          </a:p>
          <a:p>
            <a:pPr algn="ctr"/>
            <a:r>
              <a:rPr lang="en-US" sz="600" b="1" dirty="0">
                <a:solidFill>
                  <a:srgbClr val="0000FF"/>
                </a:solidFill>
                <a:latin typeface="Garamond" charset="0"/>
                <a:ea typeface="Garamond" charset="0"/>
                <a:cs typeface="Garamond" charset="0"/>
              </a:rPr>
              <a:t>MÖSARSY WILL PROVIDE THE SAME AMOUNT OF MONEY PROVIDED BY PARTNERS OF EACH ROTs </a:t>
            </a:r>
            <a:r>
              <a:rPr lang="es-ES_tradnl" sz="1400" b="1" dirty="0">
                <a:solidFill>
                  <a:schemeClr val="accent2">
                    <a:lumMod val="75000"/>
                  </a:schemeClr>
                </a:solidFill>
                <a:latin typeface="Garamond" charset="0"/>
                <a:ea typeface="Garamond" charset="0"/>
                <a:cs typeface="Garamond" charset="0"/>
              </a:rPr>
              <a:t>RPF </a:t>
            </a:r>
          </a:p>
          <a:p>
            <a:pPr algn="ctr"/>
            <a:r>
              <a:rPr lang="es-ES_tradnl" sz="1400" b="1" dirty="0">
                <a:solidFill>
                  <a:schemeClr val="accent6">
                    <a:lumMod val="75000"/>
                  </a:schemeClr>
                </a:solidFill>
                <a:latin typeface="Garamond" charset="0"/>
                <a:ea typeface="Garamond" charset="0"/>
                <a:cs typeface="Garamond" charset="0"/>
              </a:rPr>
              <a:t>$2,640</a:t>
            </a:r>
            <a:endParaRPr lang="en-US" sz="1400" b="1" dirty="0">
              <a:solidFill>
                <a:schemeClr val="accent6">
                  <a:lumMod val="75000"/>
                </a:schemeClr>
              </a:solidFill>
              <a:latin typeface="Garamond" charset="0"/>
              <a:ea typeface="Garamond" charset="0"/>
              <a:cs typeface="Garamond" charset="0"/>
            </a:endParaRPr>
          </a:p>
        </p:txBody>
      </p:sp>
      <p:cxnSp>
        <p:nvCxnSpPr>
          <p:cNvPr id="68" name="Curved Connector 67"/>
          <p:cNvCxnSpPr>
            <a:stCxn id="177" idx="1"/>
            <a:endCxn id="5" idx="7"/>
          </p:cNvCxnSpPr>
          <p:nvPr/>
        </p:nvCxnSpPr>
        <p:spPr>
          <a:xfrm rot="16200000" flipH="1" flipV="1">
            <a:off x="4634480" y="250949"/>
            <a:ext cx="1820172" cy="6511395"/>
          </a:xfrm>
          <a:prstGeom prst="curvedConnector3">
            <a:avLst>
              <a:gd name="adj1" fmla="val -20004"/>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1" name="Curved Connector 70"/>
          <p:cNvCxnSpPr>
            <a:stCxn id="207" idx="1"/>
            <a:endCxn id="6" idx="7"/>
          </p:cNvCxnSpPr>
          <p:nvPr/>
        </p:nvCxnSpPr>
        <p:spPr>
          <a:xfrm rot="16200000" flipH="1" flipV="1">
            <a:off x="4324298" y="604795"/>
            <a:ext cx="2473192" cy="6478736"/>
          </a:xfrm>
          <a:prstGeom prst="curvedConnector3">
            <a:avLst>
              <a:gd name="adj1" fmla="val -14722"/>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Curved Connector 77"/>
          <p:cNvCxnSpPr>
            <a:stCxn id="208" idx="1"/>
            <a:endCxn id="7" idx="0"/>
          </p:cNvCxnSpPr>
          <p:nvPr/>
        </p:nvCxnSpPr>
        <p:spPr>
          <a:xfrm rot="16200000" flipH="1" flipV="1">
            <a:off x="4191619" y="1058145"/>
            <a:ext cx="3066918" cy="6159698"/>
          </a:xfrm>
          <a:prstGeom prst="curvedConnector3">
            <a:avLst>
              <a:gd name="adj1" fmla="val -11872"/>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3" name="Curved Connector 82"/>
          <p:cNvCxnSpPr>
            <a:stCxn id="209" idx="1"/>
            <a:endCxn id="8" idx="0"/>
          </p:cNvCxnSpPr>
          <p:nvPr/>
        </p:nvCxnSpPr>
        <p:spPr>
          <a:xfrm rot="16200000" flipH="1" flipV="1">
            <a:off x="4526462" y="1637703"/>
            <a:ext cx="3317290" cy="5250954"/>
          </a:xfrm>
          <a:prstGeom prst="curvedConnector3">
            <a:avLst>
              <a:gd name="adj1" fmla="val -10976"/>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Curved Connector 85"/>
          <p:cNvCxnSpPr>
            <a:stCxn id="210" idx="1"/>
            <a:endCxn id="9" idx="0"/>
          </p:cNvCxnSpPr>
          <p:nvPr/>
        </p:nvCxnSpPr>
        <p:spPr>
          <a:xfrm rot="16200000" flipH="1" flipV="1">
            <a:off x="4990560" y="2101802"/>
            <a:ext cx="3325265" cy="4314782"/>
          </a:xfrm>
          <a:prstGeom prst="curvedConnector3">
            <a:avLst>
              <a:gd name="adj1" fmla="val -10950"/>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3" name="Curved Connector 92"/>
          <p:cNvCxnSpPr>
            <a:stCxn id="211" idx="1"/>
            <a:endCxn id="10" idx="0"/>
          </p:cNvCxnSpPr>
          <p:nvPr/>
        </p:nvCxnSpPr>
        <p:spPr>
          <a:xfrm rot="16200000" flipH="1" flipV="1">
            <a:off x="5485766" y="2608200"/>
            <a:ext cx="3325141" cy="3323874"/>
          </a:xfrm>
          <a:prstGeom prst="curvedConnector3">
            <a:avLst>
              <a:gd name="adj1" fmla="val -10950"/>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9" name="Curved Connector 98"/>
          <p:cNvCxnSpPr>
            <a:stCxn id="212" idx="1"/>
            <a:endCxn id="11" idx="0"/>
          </p:cNvCxnSpPr>
          <p:nvPr/>
        </p:nvCxnSpPr>
        <p:spPr>
          <a:xfrm rot="16200000" flipH="1" flipV="1">
            <a:off x="5948723" y="3070408"/>
            <a:ext cx="3336147" cy="2388451"/>
          </a:xfrm>
          <a:prstGeom prst="curvedConnector3">
            <a:avLst>
              <a:gd name="adj1" fmla="val -10914"/>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Curved Connector 136"/>
          <p:cNvCxnSpPr>
            <a:stCxn id="213" idx="1"/>
            <a:endCxn id="12" idx="0"/>
          </p:cNvCxnSpPr>
          <p:nvPr/>
        </p:nvCxnSpPr>
        <p:spPr>
          <a:xfrm rot="16200000" flipH="1" flipV="1">
            <a:off x="6421718" y="3544590"/>
            <a:ext cx="3325141" cy="1451094"/>
          </a:xfrm>
          <a:prstGeom prst="curvedConnector3">
            <a:avLst>
              <a:gd name="adj1" fmla="val -10950"/>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Curved Connector 139"/>
          <p:cNvCxnSpPr>
            <a:stCxn id="214" idx="1"/>
            <a:endCxn id="13" idx="0"/>
          </p:cNvCxnSpPr>
          <p:nvPr/>
        </p:nvCxnSpPr>
        <p:spPr>
          <a:xfrm rot="16200000" flipH="1" flipV="1">
            <a:off x="6916418" y="4033794"/>
            <a:ext cx="3320958" cy="455107"/>
          </a:xfrm>
          <a:prstGeom prst="curvedConnector3">
            <a:avLst>
              <a:gd name="adj1" fmla="val -10964"/>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Curved Connector 151"/>
          <p:cNvCxnSpPr>
            <a:stCxn id="215" idx="1"/>
            <a:endCxn id="14" idx="0"/>
          </p:cNvCxnSpPr>
          <p:nvPr/>
        </p:nvCxnSpPr>
        <p:spPr>
          <a:xfrm rot="16200000" flipH="1">
            <a:off x="7510423" y="3896366"/>
            <a:ext cx="3073304" cy="476877"/>
          </a:xfrm>
          <a:prstGeom prst="curvedConnector5">
            <a:avLst>
              <a:gd name="adj1" fmla="val -7438"/>
              <a:gd name="adj2" fmla="val 227950"/>
              <a:gd name="adj3" fmla="val 67258"/>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1" name="Curved Connector 220"/>
          <p:cNvCxnSpPr>
            <a:stCxn id="216" idx="1"/>
            <a:endCxn id="15" idx="6"/>
          </p:cNvCxnSpPr>
          <p:nvPr/>
        </p:nvCxnSpPr>
        <p:spPr>
          <a:xfrm rot="16200000" flipH="1">
            <a:off x="8226114" y="3196915"/>
            <a:ext cx="2656932" cy="1464838"/>
          </a:xfrm>
          <a:prstGeom prst="curvedConnector4">
            <a:avLst>
              <a:gd name="adj1" fmla="val -13704"/>
              <a:gd name="adj2" fmla="val 115606"/>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4" name="Curved Connector 223"/>
          <p:cNvCxnSpPr>
            <a:stCxn id="217" idx="1"/>
            <a:endCxn id="4" idx="0"/>
          </p:cNvCxnSpPr>
          <p:nvPr/>
        </p:nvCxnSpPr>
        <p:spPr>
          <a:xfrm rot="16200000" flipH="1">
            <a:off x="8554824" y="2861597"/>
            <a:ext cx="1736929" cy="1226678"/>
          </a:xfrm>
          <a:prstGeom prst="curvedConnector3">
            <a:avLst>
              <a:gd name="adj1" fmla="val -20963"/>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9" name="Oval 138">
            <a:extLst>
              <a:ext uri="{FF2B5EF4-FFF2-40B4-BE49-F238E27FC236}">
                <a16:creationId xmlns:a16="http://schemas.microsoft.com/office/drawing/2014/main" id="{368DA58E-0766-634D-9E84-1C10CDABB767}"/>
              </a:ext>
            </a:extLst>
          </p:cNvPr>
          <p:cNvSpPr/>
          <p:nvPr/>
        </p:nvSpPr>
        <p:spPr>
          <a:xfrm>
            <a:off x="8626393" y="2461056"/>
            <a:ext cx="1056587" cy="980204"/>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RPF</a:t>
            </a:r>
          </a:p>
          <a:p>
            <a:pPr algn="ctr"/>
            <a:r>
              <a:rPr lang="en-US" sz="1000" b="1" dirty="0">
                <a:solidFill>
                  <a:schemeClr val="accent6">
                    <a:lumMod val="50000"/>
                  </a:schemeClr>
                </a:solidFill>
                <a:latin typeface="Garamond" charset="0"/>
                <a:ea typeface="Garamond" charset="0"/>
                <a:cs typeface="Garamond" charset="0"/>
              </a:rPr>
              <a:t>$220</a:t>
            </a:r>
          </a:p>
          <a:p>
            <a:pPr algn="ctr"/>
            <a:r>
              <a:rPr lang="en-US" sz="1000" b="1" dirty="0">
                <a:solidFill>
                  <a:srgbClr val="FFFF00"/>
                </a:solidFill>
                <a:latin typeface="Garamond" charset="0"/>
                <a:ea typeface="Garamond" charset="0"/>
                <a:cs typeface="Garamond" charset="0"/>
              </a:rPr>
              <a:t>$1,100.00</a:t>
            </a:r>
          </a:p>
          <a:p>
            <a:pPr algn="ctr"/>
            <a:r>
              <a:rPr lang="en-US" sz="6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RETURN 20% OF THE LOAN  TO EACH PARTNER 1</a:t>
            </a:r>
          </a:p>
        </p:txBody>
      </p:sp>
      <p:sp>
        <p:nvSpPr>
          <p:cNvPr id="143" name="Oval 142">
            <a:extLst>
              <a:ext uri="{FF2B5EF4-FFF2-40B4-BE49-F238E27FC236}">
                <a16:creationId xmlns:a16="http://schemas.microsoft.com/office/drawing/2014/main" id="{C685AC2F-BCDC-AE45-9207-E2C2C953D0E4}"/>
              </a:ext>
            </a:extLst>
          </p:cNvPr>
          <p:cNvSpPr/>
          <p:nvPr/>
        </p:nvSpPr>
        <p:spPr>
          <a:xfrm>
            <a:off x="8633526" y="2461056"/>
            <a:ext cx="1056587" cy="980204"/>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RPF</a:t>
            </a:r>
          </a:p>
          <a:p>
            <a:pPr algn="ctr"/>
            <a:r>
              <a:rPr lang="en-US" sz="1000" b="1" dirty="0">
                <a:solidFill>
                  <a:schemeClr val="accent6">
                    <a:lumMod val="50000"/>
                  </a:schemeClr>
                </a:solidFill>
                <a:latin typeface="Garamond" charset="0"/>
                <a:ea typeface="Garamond" charset="0"/>
                <a:cs typeface="Garamond" charset="0"/>
              </a:rPr>
              <a:t>$200</a:t>
            </a:r>
          </a:p>
          <a:p>
            <a:pPr algn="ctr"/>
            <a:r>
              <a:rPr lang="en-US" sz="1000" b="1" dirty="0">
                <a:solidFill>
                  <a:srgbClr val="FFFF00"/>
                </a:solidFill>
                <a:latin typeface="Garamond" charset="0"/>
                <a:ea typeface="Garamond" charset="0"/>
                <a:cs typeface="Garamond" charset="0"/>
              </a:rPr>
              <a:t>$900.00</a:t>
            </a:r>
          </a:p>
          <a:p>
            <a:pPr algn="ctr"/>
            <a:r>
              <a:rPr lang="en-US" sz="6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RETURN 20% OF THE LOAN  TO EACH PARTNER 2</a:t>
            </a:r>
          </a:p>
        </p:txBody>
      </p:sp>
      <p:sp>
        <p:nvSpPr>
          <p:cNvPr id="145" name="Oval 144">
            <a:extLst>
              <a:ext uri="{FF2B5EF4-FFF2-40B4-BE49-F238E27FC236}">
                <a16:creationId xmlns:a16="http://schemas.microsoft.com/office/drawing/2014/main" id="{0AD52032-E794-6442-AF59-F850FC892B9E}"/>
              </a:ext>
            </a:extLst>
          </p:cNvPr>
          <p:cNvSpPr/>
          <p:nvPr/>
        </p:nvSpPr>
        <p:spPr>
          <a:xfrm>
            <a:off x="8636461" y="2461056"/>
            <a:ext cx="1056587" cy="980204"/>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RPF</a:t>
            </a:r>
          </a:p>
          <a:p>
            <a:pPr algn="ctr"/>
            <a:r>
              <a:rPr lang="en-US" sz="1000" b="1" dirty="0">
                <a:solidFill>
                  <a:schemeClr val="accent6">
                    <a:lumMod val="50000"/>
                  </a:schemeClr>
                </a:solidFill>
                <a:latin typeface="Garamond" charset="0"/>
                <a:ea typeface="Garamond" charset="0"/>
                <a:cs typeface="Garamond" charset="0"/>
              </a:rPr>
              <a:t>$180</a:t>
            </a:r>
          </a:p>
          <a:p>
            <a:pPr algn="ctr"/>
            <a:r>
              <a:rPr lang="en-US" sz="1000" b="1" dirty="0">
                <a:solidFill>
                  <a:srgbClr val="FFFF00"/>
                </a:solidFill>
                <a:latin typeface="Garamond" charset="0"/>
                <a:ea typeface="Garamond" charset="0"/>
                <a:cs typeface="Garamond" charset="0"/>
              </a:rPr>
              <a:t>$720.00</a:t>
            </a:r>
          </a:p>
          <a:p>
            <a:pPr algn="ctr"/>
            <a:r>
              <a:rPr lang="en-US" sz="6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RETURN 20% OF THE LOAN  TO EACH PARTNER 3</a:t>
            </a:r>
          </a:p>
        </p:txBody>
      </p:sp>
      <p:sp>
        <p:nvSpPr>
          <p:cNvPr id="146" name="Oval 145">
            <a:extLst>
              <a:ext uri="{FF2B5EF4-FFF2-40B4-BE49-F238E27FC236}">
                <a16:creationId xmlns:a16="http://schemas.microsoft.com/office/drawing/2014/main" id="{CBEF9DFF-01AE-4D4E-94DB-B7A09F27D96A}"/>
              </a:ext>
            </a:extLst>
          </p:cNvPr>
          <p:cNvSpPr/>
          <p:nvPr/>
        </p:nvSpPr>
        <p:spPr>
          <a:xfrm>
            <a:off x="8637593" y="2461056"/>
            <a:ext cx="1056587" cy="980204"/>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RPF</a:t>
            </a:r>
          </a:p>
          <a:p>
            <a:pPr algn="ctr"/>
            <a:r>
              <a:rPr lang="en-US" sz="1000" b="1" dirty="0">
                <a:solidFill>
                  <a:schemeClr val="accent6">
                    <a:lumMod val="50000"/>
                  </a:schemeClr>
                </a:solidFill>
                <a:latin typeface="Garamond" charset="0"/>
                <a:ea typeface="Garamond" charset="0"/>
                <a:cs typeface="Garamond" charset="0"/>
              </a:rPr>
              <a:t>$160</a:t>
            </a:r>
          </a:p>
          <a:p>
            <a:pPr algn="ctr"/>
            <a:r>
              <a:rPr lang="en-US" sz="1000" b="1" dirty="0">
                <a:solidFill>
                  <a:srgbClr val="FFFF00"/>
                </a:solidFill>
                <a:latin typeface="Garamond" charset="0"/>
                <a:ea typeface="Garamond" charset="0"/>
                <a:cs typeface="Garamond" charset="0"/>
              </a:rPr>
              <a:t>$560.00</a:t>
            </a:r>
          </a:p>
          <a:p>
            <a:pPr algn="ctr"/>
            <a:r>
              <a:rPr lang="en-US" sz="6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RETURN 20% OF THE LOAN  TO EACH PARTNER 4</a:t>
            </a:r>
          </a:p>
        </p:txBody>
      </p:sp>
      <p:sp>
        <p:nvSpPr>
          <p:cNvPr id="153" name="Oval 152">
            <a:extLst>
              <a:ext uri="{FF2B5EF4-FFF2-40B4-BE49-F238E27FC236}">
                <a16:creationId xmlns:a16="http://schemas.microsoft.com/office/drawing/2014/main" id="{D0379168-007F-8647-A424-2B26035029E9}"/>
              </a:ext>
            </a:extLst>
          </p:cNvPr>
          <p:cNvSpPr/>
          <p:nvPr/>
        </p:nvSpPr>
        <p:spPr>
          <a:xfrm>
            <a:off x="8637323" y="2461056"/>
            <a:ext cx="1056587" cy="980204"/>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RPF</a:t>
            </a:r>
          </a:p>
          <a:p>
            <a:pPr algn="ctr"/>
            <a:r>
              <a:rPr lang="en-US" sz="1000" b="1" dirty="0">
                <a:solidFill>
                  <a:schemeClr val="accent6">
                    <a:lumMod val="50000"/>
                  </a:schemeClr>
                </a:solidFill>
                <a:latin typeface="Garamond" charset="0"/>
                <a:ea typeface="Garamond" charset="0"/>
                <a:cs typeface="Garamond" charset="0"/>
              </a:rPr>
              <a:t>$140</a:t>
            </a:r>
          </a:p>
          <a:p>
            <a:pPr algn="ctr"/>
            <a:r>
              <a:rPr lang="en-US" sz="1000" b="1" dirty="0">
                <a:solidFill>
                  <a:srgbClr val="FFFF00"/>
                </a:solidFill>
                <a:latin typeface="Garamond" charset="0"/>
                <a:ea typeface="Garamond" charset="0"/>
                <a:cs typeface="Garamond" charset="0"/>
              </a:rPr>
              <a:t>$420.00</a:t>
            </a:r>
          </a:p>
          <a:p>
            <a:pPr algn="ctr"/>
            <a:r>
              <a:rPr lang="en-US" sz="6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RETURN 20% OF THE LOAN  TO EACH PARTNER 5</a:t>
            </a:r>
          </a:p>
        </p:txBody>
      </p:sp>
      <p:sp>
        <p:nvSpPr>
          <p:cNvPr id="154" name="Oval 153">
            <a:extLst>
              <a:ext uri="{FF2B5EF4-FFF2-40B4-BE49-F238E27FC236}">
                <a16:creationId xmlns:a16="http://schemas.microsoft.com/office/drawing/2014/main" id="{C3B73960-28BB-FA4D-AF9F-4C3A203AFCC1}"/>
              </a:ext>
            </a:extLst>
          </p:cNvPr>
          <p:cNvSpPr/>
          <p:nvPr/>
        </p:nvSpPr>
        <p:spPr>
          <a:xfrm>
            <a:off x="8631206" y="2461056"/>
            <a:ext cx="1056587" cy="980204"/>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RPF</a:t>
            </a:r>
          </a:p>
          <a:p>
            <a:pPr algn="ctr"/>
            <a:r>
              <a:rPr lang="en-US" sz="1000" b="1" dirty="0">
                <a:solidFill>
                  <a:schemeClr val="accent6">
                    <a:lumMod val="50000"/>
                  </a:schemeClr>
                </a:solidFill>
                <a:latin typeface="Garamond" charset="0"/>
                <a:ea typeface="Garamond" charset="0"/>
                <a:cs typeface="Garamond" charset="0"/>
              </a:rPr>
              <a:t>$120</a:t>
            </a:r>
          </a:p>
          <a:p>
            <a:pPr algn="ctr"/>
            <a:r>
              <a:rPr lang="en-US" sz="1000" b="1" dirty="0">
                <a:solidFill>
                  <a:srgbClr val="FFFF00"/>
                </a:solidFill>
                <a:latin typeface="Garamond" charset="0"/>
                <a:ea typeface="Garamond" charset="0"/>
                <a:cs typeface="Garamond" charset="0"/>
              </a:rPr>
              <a:t>$300.00</a:t>
            </a:r>
          </a:p>
          <a:p>
            <a:pPr algn="ctr"/>
            <a:r>
              <a:rPr lang="en-US" sz="6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RETURN 20% OF THE LOAN  TO EACH PARTNER 6</a:t>
            </a:r>
          </a:p>
        </p:txBody>
      </p:sp>
      <p:sp>
        <p:nvSpPr>
          <p:cNvPr id="155" name="Oval 154">
            <a:extLst>
              <a:ext uri="{FF2B5EF4-FFF2-40B4-BE49-F238E27FC236}">
                <a16:creationId xmlns:a16="http://schemas.microsoft.com/office/drawing/2014/main" id="{82E8B14B-C5EC-B747-A2EF-766D356B016E}"/>
              </a:ext>
            </a:extLst>
          </p:cNvPr>
          <p:cNvSpPr/>
          <p:nvPr/>
        </p:nvSpPr>
        <p:spPr>
          <a:xfrm>
            <a:off x="8633010" y="2466054"/>
            <a:ext cx="1056587" cy="980204"/>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RPF</a:t>
            </a:r>
          </a:p>
          <a:p>
            <a:pPr algn="ctr"/>
            <a:r>
              <a:rPr lang="en-US" sz="1000" b="1" dirty="0">
                <a:solidFill>
                  <a:schemeClr val="accent6">
                    <a:lumMod val="50000"/>
                  </a:schemeClr>
                </a:solidFill>
                <a:latin typeface="Garamond" charset="0"/>
                <a:ea typeface="Garamond" charset="0"/>
                <a:cs typeface="Garamond" charset="0"/>
              </a:rPr>
              <a:t>$100</a:t>
            </a:r>
          </a:p>
          <a:p>
            <a:pPr algn="ctr"/>
            <a:r>
              <a:rPr lang="en-US" sz="1000" b="1" dirty="0">
                <a:solidFill>
                  <a:srgbClr val="FFFF00"/>
                </a:solidFill>
                <a:latin typeface="Garamond" charset="0"/>
                <a:ea typeface="Garamond" charset="0"/>
                <a:cs typeface="Garamond" charset="0"/>
              </a:rPr>
              <a:t>$200.00</a:t>
            </a:r>
          </a:p>
          <a:p>
            <a:pPr algn="ctr"/>
            <a:r>
              <a:rPr lang="en-US" sz="6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RETURN 20% OF THE LOAN  TO EACH PARTNER 7</a:t>
            </a:r>
          </a:p>
        </p:txBody>
      </p:sp>
      <p:sp>
        <p:nvSpPr>
          <p:cNvPr id="156" name="Oval 155">
            <a:extLst>
              <a:ext uri="{FF2B5EF4-FFF2-40B4-BE49-F238E27FC236}">
                <a16:creationId xmlns:a16="http://schemas.microsoft.com/office/drawing/2014/main" id="{48DC18E5-C842-BD46-BBCE-E89028441030}"/>
              </a:ext>
            </a:extLst>
          </p:cNvPr>
          <p:cNvSpPr/>
          <p:nvPr/>
        </p:nvSpPr>
        <p:spPr>
          <a:xfrm>
            <a:off x="8636806" y="2469030"/>
            <a:ext cx="1056587" cy="980204"/>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RPF</a:t>
            </a:r>
          </a:p>
          <a:p>
            <a:pPr algn="ctr"/>
            <a:r>
              <a:rPr lang="en-US" sz="1000" b="1" dirty="0">
                <a:solidFill>
                  <a:schemeClr val="accent6">
                    <a:lumMod val="50000"/>
                  </a:schemeClr>
                </a:solidFill>
                <a:latin typeface="Garamond" charset="0"/>
                <a:ea typeface="Garamond" charset="0"/>
                <a:cs typeface="Garamond" charset="0"/>
              </a:rPr>
              <a:t>$80</a:t>
            </a:r>
          </a:p>
          <a:p>
            <a:pPr algn="ctr"/>
            <a:r>
              <a:rPr lang="en-US" sz="1000" b="1" dirty="0">
                <a:solidFill>
                  <a:srgbClr val="FFFF00"/>
                </a:solidFill>
                <a:latin typeface="Garamond" charset="0"/>
                <a:ea typeface="Garamond" charset="0"/>
                <a:cs typeface="Garamond" charset="0"/>
              </a:rPr>
              <a:t>$120.00</a:t>
            </a:r>
          </a:p>
          <a:p>
            <a:pPr algn="ctr"/>
            <a:r>
              <a:rPr lang="en-US" sz="6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RETURN 20% OF THE LOAN  TO EACH PARTNER 8</a:t>
            </a:r>
          </a:p>
        </p:txBody>
      </p:sp>
      <p:sp>
        <p:nvSpPr>
          <p:cNvPr id="157" name="Oval 156">
            <a:extLst>
              <a:ext uri="{FF2B5EF4-FFF2-40B4-BE49-F238E27FC236}">
                <a16:creationId xmlns:a16="http://schemas.microsoft.com/office/drawing/2014/main" id="{39CE194B-8152-7147-A8F6-521E56EC5D9A}"/>
              </a:ext>
            </a:extLst>
          </p:cNvPr>
          <p:cNvSpPr/>
          <p:nvPr/>
        </p:nvSpPr>
        <p:spPr>
          <a:xfrm>
            <a:off x="8640855" y="2469717"/>
            <a:ext cx="1056587" cy="980204"/>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RPF</a:t>
            </a:r>
          </a:p>
          <a:p>
            <a:pPr algn="ctr"/>
            <a:r>
              <a:rPr lang="en-US" sz="1000" b="1" dirty="0">
                <a:solidFill>
                  <a:schemeClr val="accent6">
                    <a:lumMod val="50000"/>
                  </a:schemeClr>
                </a:solidFill>
                <a:latin typeface="Garamond" charset="0"/>
                <a:ea typeface="Garamond" charset="0"/>
                <a:cs typeface="Garamond" charset="0"/>
              </a:rPr>
              <a:t>$60</a:t>
            </a:r>
          </a:p>
          <a:p>
            <a:pPr algn="ctr"/>
            <a:r>
              <a:rPr lang="en-US" sz="1000" b="1" dirty="0">
                <a:solidFill>
                  <a:srgbClr val="FFFF00"/>
                </a:solidFill>
                <a:latin typeface="Garamond" charset="0"/>
                <a:ea typeface="Garamond" charset="0"/>
                <a:cs typeface="Garamond" charset="0"/>
              </a:rPr>
              <a:t>$60.00</a:t>
            </a:r>
          </a:p>
          <a:p>
            <a:pPr algn="ctr"/>
            <a:r>
              <a:rPr lang="en-US" sz="6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RETURN 20% OF THE LOAN  TO EACH PARTNER 9</a:t>
            </a:r>
          </a:p>
        </p:txBody>
      </p:sp>
      <p:sp>
        <p:nvSpPr>
          <p:cNvPr id="159" name="Oval 158">
            <a:extLst>
              <a:ext uri="{FF2B5EF4-FFF2-40B4-BE49-F238E27FC236}">
                <a16:creationId xmlns:a16="http://schemas.microsoft.com/office/drawing/2014/main" id="{B3152B7F-B949-AD48-BA5B-9BE359F95BAF}"/>
              </a:ext>
            </a:extLst>
          </p:cNvPr>
          <p:cNvSpPr/>
          <p:nvPr/>
        </p:nvSpPr>
        <p:spPr>
          <a:xfrm>
            <a:off x="8649445" y="2473674"/>
            <a:ext cx="1056587" cy="980204"/>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RPF</a:t>
            </a:r>
          </a:p>
          <a:p>
            <a:pPr algn="ctr"/>
            <a:r>
              <a:rPr lang="en-US" sz="1000" b="1" dirty="0">
                <a:solidFill>
                  <a:schemeClr val="accent6">
                    <a:lumMod val="50000"/>
                  </a:schemeClr>
                </a:solidFill>
                <a:latin typeface="Garamond" charset="0"/>
                <a:ea typeface="Garamond" charset="0"/>
                <a:cs typeface="Garamond" charset="0"/>
              </a:rPr>
              <a:t>$40</a:t>
            </a:r>
          </a:p>
          <a:p>
            <a:pPr algn="ctr"/>
            <a:r>
              <a:rPr lang="en-US" sz="1000" b="1" dirty="0">
                <a:solidFill>
                  <a:srgbClr val="FFFF00"/>
                </a:solidFill>
                <a:latin typeface="Garamond" charset="0"/>
                <a:ea typeface="Garamond" charset="0"/>
                <a:cs typeface="Garamond" charset="0"/>
              </a:rPr>
              <a:t>$20.00</a:t>
            </a:r>
          </a:p>
          <a:p>
            <a:pPr algn="ctr"/>
            <a:r>
              <a:rPr lang="en-US" sz="6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RETURN 20% OF THE LOAN  TO EACH PARTNER 10</a:t>
            </a:r>
          </a:p>
        </p:txBody>
      </p:sp>
      <p:sp>
        <p:nvSpPr>
          <p:cNvPr id="160" name="Oval 159">
            <a:extLst>
              <a:ext uri="{FF2B5EF4-FFF2-40B4-BE49-F238E27FC236}">
                <a16:creationId xmlns:a16="http://schemas.microsoft.com/office/drawing/2014/main" id="{89BD9DF1-58BB-3E40-8AB8-727A6431136F}"/>
              </a:ext>
            </a:extLst>
          </p:cNvPr>
          <p:cNvSpPr/>
          <p:nvPr/>
        </p:nvSpPr>
        <p:spPr>
          <a:xfrm>
            <a:off x="8642973" y="2466512"/>
            <a:ext cx="1056587" cy="980204"/>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RPF</a:t>
            </a:r>
          </a:p>
          <a:p>
            <a:pPr algn="ctr"/>
            <a:r>
              <a:rPr lang="en-US" sz="1000" b="1" dirty="0">
                <a:solidFill>
                  <a:schemeClr val="accent6">
                    <a:lumMod val="50000"/>
                  </a:schemeClr>
                </a:solidFill>
                <a:latin typeface="Garamond" charset="0"/>
                <a:ea typeface="Garamond" charset="0"/>
                <a:cs typeface="Garamond" charset="0"/>
              </a:rPr>
              <a:t>$20</a:t>
            </a:r>
          </a:p>
          <a:p>
            <a:pPr algn="ctr"/>
            <a:r>
              <a:rPr lang="en-US" sz="1000" b="1" dirty="0">
                <a:solidFill>
                  <a:srgbClr val="FFFF00"/>
                </a:solidFill>
                <a:latin typeface="Garamond" charset="0"/>
                <a:ea typeface="Garamond" charset="0"/>
                <a:cs typeface="Garamond" charset="0"/>
              </a:rPr>
              <a:t>$00.00</a:t>
            </a:r>
          </a:p>
          <a:p>
            <a:pPr algn="ctr"/>
            <a:r>
              <a:rPr lang="en-US" sz="6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RETURN 20% OF THE LOAN  TO EACH PARTNER 11</a:t>
            </a:r>
          </a:p>
        </p:txBody>
      </p:sp>
      <p:sp>
        <p:nvSpPr>
          <p:cNvPr id="161" name="Oval 160">
            <a:extLst>
              <a:ext uri="{FF2B5EF4-FFF2-40B4-BE49-F238E27FC236}">
                <a16:creationId xmlns:a16="http://schemas.microsoft.com/office/drawing/2014/main" id="{1B61A378-884E-0142-A476-345501C0B1C4}"/>
              </a:ext>
            </a:extLst>
          </p:cNvPr>
          <p:cNvSpPr/>
          <p:nvPr/>
        </p:nvSpPr>
        <p:spPr>
          <a:xfrm>
            <a:off x="8634055" y="2464523"/>
            <a:ext cx="1072644" cy="974843"/>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RPF</a:t>
            </a:r>
          </a:p>
          <a:p>
            <a:pPr algn="ctr"/>
            <a:r>
              <a:rPr lang="en-US" sz="1000" b="1" dirty="0">
                <a:solidFill>
                  <a:schemeClr val="accent6">
                    <a:lumMod val="50000"/>
                  </a:schemeClr>
                </a:solidFill>
                <a:latin typeface="Garamond" charset="0"/>
                <a:ea typeface="Garamond" charset="0"/>
                <a:cs typeface="Garamond" charset="0"/>
              </a:rPr>
              <a:t>00.00</a:t>
            </a:r>
          </a:p>
          <a:p>
            <a:pPr algn="ctr"/>
            <a:r>
              <a:rPr lang="en-US" sz="1100" b="1" dirty="0">
                <a:solidFill>
                  <a:srgbClr val="FFFF00"/>
                </a:solidFill>
                <a:latin typeface="Garamond" charset="0"/>
                <a:ea typeface="Garamond" charset="0"/>
                <a:cs typeface="Garamond" charset="0"/>
              </a:rPr>
              <a:t>$00.00</a:t>
            </a:r>
          </a:p>
          <a:p>
            <a:pPr algn="ctr"/>
            <a:r>
              <a:rPr lang="en-US" sz="600" b="1" dirty="0">
                <a:gradFill>
                  <a:gsLst>
                    <a:gs pos="0">
                      <a:srgbClr val="FF0000"/>
                    </a:gs>
                    <a:gs pos="100000">
                      <a:schemeClr val="accent6">
                        <a:lumMod val="75000"/>
                      </a:schemeClr>
                    </a:gs>
                    <a:gs pos="100000">
                      <a:schemeClr val="accent1">
                        <a:lumMod val="45000"/>
                        <a:lumOff val="55000"/>
                      </a:schemeClr>
                    </a:gs>
                    <a:gs pos="100000">
                      <a:schemeClr val="accent1">
                        <a:lumMod val="30000"/>
                        <a:lumOff val="70000"/>
                      </a:schemeClr>
                    </a:gs>
                  </a:gsLst>
                  <a:lin ang="5400000" scaled="1"/>
                </a:gradFill>
                <a:latin typeface="Garamond" charset="0"/>
                <a:ea typeface="Garamond" charset="0"/>
                <a:cs typeface="Garamond" charset="0"/>
              </a:rPr>
              <a:t>RETURN 20% OF THE LOAN  TO EACH PARTNER 12</a:t>
            </a:r>
          </a:p>
        </p:txBody>
      </p:sp>
      <p:sp>
        <p:nvSpPr>
          <p:cNvPr id="162" name="TextBox 161">
            <a:extLst>
              <a:ext uri="{FF2B5EF4-FFF2-40B4-BE49-F238E27FC236}">
                <a16:creationId xmlns:a16="http://schemas.microsoft.com/office/drawing/2014/main" id="{9F44451B-3E4D-FB47-8712-3E54AF78D25A}"/>
              </a:ext>
            </a:extLst>
          </p:cNvPr>
          <p:cNvSpPr txBox="1"/>
          <p:nvPr/>
        </p:nvSpPr>
        <p:spPr>
          <a:xfrm>
            <a:off x="2249374" y="4052223"/>
            <a:ext cx="524504" cy="307777"/>
          </a:xfrm>
          <a:prstGeom prst="rect">
            <a:avLst/>
          </a:prstGeom>
          <a:noFill/>
        </p:spPr>
        <p:txBody>
          <a:bodyPr wrap="none" rtlCol="0">
            <a:spAutoFit/>
          </a:bodyPr>
          <a:lstStyle/>
          <a:p>
            <a:pPr algn="ctr"/>
            <a:r>
              <a:rPr lang="en-US" sz="1400" b="1" dirty="0">
                <a:solidFill>
                  <a:srgbClr val="00B050"/>
                </a:solidFill>
                <a:latin typeface="Garamond" panose="02020404030301010803" pitchFamily="18" charset="0"/>
              </a:rPr>
              <a:t>$220</a:t>
            </a:r>
          </a:p>
        </p:txBody>
      </p:sp>
      <p:sp>
        <p:nvSpPr>
          <p:cNvPr id="163" name="TextBox 162">
            <a:extLst>
              <a:ext uri="{FF2B5EF4-FFF2-40B4-BE49-F238E27FC236}">
                <a16:creationId xmlns:a16="http://schemas.microsoft.com/office/drawing/2014/main" id="{FCAB299F-77AE-D446-BC10-80DB12419941}"/>
              </a:ext>
            </a:extLst>
          </p:cNvPr>
          <p:cNvSpPr txBox="1"/>
          <p:nvPr/>
        </p:nvSpPr>
        <p:spPr>
          <a:xfrm>
            <a:off x="2271221" y="4707113"/>
            <a:ext cx="524504" cy="307777"/>
          </a:xfrm>
          <a:prstGeom prst="rect">
            <a:avLst/>
          </a:prstGeom>
          <a:noFill/>
        </p:spPr>
        <p:txBody>
          <a:bodyPr wrap="none" rtlCol="0">
            <a:spAutoFit/>
          </a:bodyPr>
          <a:lstStyle/>
          <a:p>
            <a:pPr algn="ctr"/>
            <a:r>
              <a:rPr lang="en-US" sz="1400" b="1" dirty="0">
                <a:solidFill>
                  <a:srgbClr val="00B050"/>
                </a:solidFill>
                <a:latin typeface="Garamond" panose="02020404030301010803" pitchFamily="18" charset="0"/>
              </a:rPr>
              <a:t>$200</a:t>
            </a:r>
          </a:p>
        </p:txBody>
      </p:sp>
      <p:sp>
        <p:nvSpPr>
          <p:cNvPr id="164" name="TextBox 163">
            <a:extLst>
              <a:ext uri="{FF2B5EF4-FFF2-40B4-BE49-F238E27FC236}">
                <a16:creationId xmlns:a16="http://schemas.microsoft.com/office/drawing/2014/main" id="{DA3D7423-F33D-7549-8169-FA6B0C3DEB0B}"/>
              </a:ext>
            </a:extLst>
          </p:cNvPr>
          <p:cNvSpPr txBox="1"/>
          <p:nvPr/>
        </p:nvSpPr>
        <p:spPr>
          <a:xfrm>
            <a:off x="2617530" y="5339201"/>
            <a:ext cx="510076" cy="307777"/>
          </a:xfrm>
          <a:prstGeom prst="rect">
            <a:avLst/>
          </a:prstGeom>
          <a:noFill/>
        </p:spPr>
        <p:txBody>
          <a:bodyPr wrap="none" rtlCol="0">
            <a:spAutoFit/>
          </a:bodyPr>
          <a:lstStyle/>
          <a:p>
            <a:pPr algn="ctr"/>
            <a:r>
              <a:rPr lang="en-US" sz="1400" b="1" dirty="0">
                <a:solidFill>
                  <a:srgbClr val="00B050"/>
                </a:solidFill>
                <a:latin typeface="Garamond" panose="02020404030301010803" pitchFamily="18" charset="0"/>
              </a:rPr>
              <a:t>$180</a:t>
            </a:r>
          </a:p>
        </p:txBody>
      </p:sp>
      <p:sp>
        <p:nvSpPr>
          <p:cNvPr id="165" name="TextBox 164">
            <a:extLst>
              <a:ext uri="{FF2B5EF4-FFF2-40B4-BE49-F238E27FC236}">
                <a16:creationId xmlns:a16="http://schemas.microsoft.com/office/drawing/2014/main" id="{4A648FDE-CE81-FA49-A632-504F762E1836}"/>
              </a:ext>
            </a:extLst>
          </p:cNvPr>
          <p:cNvSpPr txBox="1"/>
          <p:nvPr/>
        </p:nvSpPr>
        <p:spPr>
          <a:xfrm>
            <a:off x="3524579" y="5587285"/>
            <a:ext cx="510076" cy="307777"/>
          </a:xfrm>
          <a:prstGeom prst="rect">
            <a:avLst/>
          </a:prstGeom>
          <a:noFill/>
        </p:spPr>
        <p:txBody>
          <a:bodyPr wrap="none" rtlCol="0">
            <a:spAutoFit/>
          </a:bodyPr>
          <a:lstStyle/>
          <a:p>
            <a:pPr algn="ctr"/>
            <a:r>
              <a:rPr lang="en-US" sz="1400" b="1" dirty="0">
                <a:solidFill>
                  <a:srgbClr val="00B050"/>
                </a:solidFill>
                <a:latin typeface="Garamond" panose="02020404030301010803" pitchFamily="18" charset="0"/>
              </a:rPr>
              <a:t>$160</a:t>
            </a:r>
          </a:p>
        </p:txBody>
      </p:sp>
      <p:sp>
        <p:nvSpPr>
          <p:cNvPr id="166" name="TextBox 165">
            <a:extLst>
              <a:ext uri="{FF2B5EF4-FFF2-40B4-BE49-F238E27FC236}">
                <a16:creationId xmlns:a16="http://schemas.microsoft.com/office/drawing/2014/main" id="{DA007D38-22B5-1144-B578-258BF1FAD16D}"/>
              </a:ext>
            </a:extLst>
          </p:cNvPr>
          <p:cNvSpPr txBox="1"/>
          <p:nvPr/>
        </p:nvSpPr>
        <p:spPr>
          <a:xfrm>
            <a:off x="4455210" y="5578467"/>
            <a:ext cx="510076" cy="307777"/>
          </a:xfrm>
          <a:prstGeom prst="rect">
            <a:avLst/>
          </a:prstGeom>
          <a:noFill/>
        </p:spPr>
        <p:txBody>
          <a:bodyPr wrap="none" rtlCol="0">
            <a:spAutoFit/>
          </a:bodyPr>
          <a:lstStyle/>
          <a:p>
            <a:pPr algn="ctr"/>
            <a:r>
              <a:rPr lang="en-US" sz="1400" b="1" dirty="0">
                <a:solidFill>
                  <a:srgbClr val="00B050"/>
                </a:solidFill>
                <a:latin typeface="Garamond" panose="02020404030301010803" pitchFamily="18" charset="0"/>
              </a:rPr>
              <a:t>$140</a:t>
            </a:r>
          </a:p>
        </p:txBody>
      </p:sp>
      <p:sp>
        <p:nvSpPr>
          <p:cNvPr id="167" name="TextBox 166">
            <a:extLst>
              <a:ext uri="{FF2B5EF4-FFF2-40B4-BE49-F238E27FC236}">
                <a16:creationId xmlns:a16="http://schemas.microsoft.com/office/drawing/2014/main" id="{723A2C86-729B-1C45-8BFA-5C8531C473CF}"/>
              </a:ext>
            </a:extLst>
          </p:cNvPr>
          <p:cNvSpPr txBox="1"/>
          <p:nvPr/>
        </p:nvSpPr>
        <p:spPr>
          <a:xfrm>
            <a:off x="5433580" y="5598669"/>
            <a:ext cx="510076" cy="307777"/>
          </a:xfrm>
          <a:prstGeom prst="rect">
            <a:avLst/>
          </a:prstGeom>
          <a:noFill/>
        </p:spPr>
        <p:txBody>
          <a:bodyPr wrap="none" rtlCol="0">
            <a:spAutoFit/>
          </a:bodyPr>
          <a:lstStyle/>
          <a:p>
            <a:pPr algn="ctr"/>
            <a:r>
              <a:rPr lang="en-US" sz="1400" b="1" dirty="0">
                <a:solidFill>
                  <a:srgbClr val="00B050"/>
                </a:solidFill>
                <a:latin typeface="Garamond" panose="02020404030301010803" pitchFamily="18" charset="0"/>
              </a:rPr>
              <a:t>$120</a:t>
            </a:r>
          </a:p>
        </p:txBody>
      </p:sp>
      <p:sp>
        <p:nvSpPr>
          <p:cNvPr id="168" name="TextBox 167">
            <a:extLst>
              <a:ext uri="{FF2B5EF4-FFF2-40B4-BE49-F238E27FC236}">
                <a16:creationId xmlns:a16="http://schemas.microsoft.com/office/drawing/2014/main" id="{DBEEB099-8C96-5148-A3E5-6E4B7FAF8026}"/>
              </a:ext>
            </a:extLst>
          </p:cNvPr>
          <p:cNvSpPr txBox="1"/>
          <p:nvPr/>
        </p:nvSpPr>
        <p:spPr>
          <a:xfrm>
            <a:off x="6371496" y="5558991"/>
            <a:ext cx="510076" cy="307777"/>
          </a:xfrm>
          <a:prstGeom prst="rect">
            <a:avLst/>
          </a:prstGeom>
          <a:noFill/>
        </p:spPr>
        <p:txBody>
          <a:bodyPr wrap="none" rtlCol="0">
            <a:spAutoFit/>
          </a:bodyPr>
          <a:lstStyle/>
          <a:p>
            <a:pPr algn="ctr"/>
            <a:r>
              <a:rPr lang="en-US" sz="1400" b="1" dirty="0">
                <a:solidFill>
                  <a:srgbClr val="00B050"/>
                </a:solidFill>
                <a:latin typeface="Garamond" panose="02020404030301010803" pitchFamily="18" charset="0"/>
              </a:rPr>
              <a:t>$100</a:t>
            </a:r>
          </a:p>
        </p:txBody>
      </p:sp>
      <p:sp>
        <p:nvSpPr>
          <p:cNvPr id="169" name="TextBox 168">
            <a:extLst>
              <a:ext uri="{FF2B5EF4-FFF2-40B4-BE49-F238E27FC236}">
                <a16:creationId xmlns:a16="http://schemas.microsoft.com/office/drawing/2014/main" id="{B4AE2D1C-5A40-0049-8B99-3DA33B97E2AC}"/>
              </a:ext>
            </a:extLst>
          </p:cNvPr>
          <p:cNvSpPr txBox="1"/>
          <p:nvPr/>
        </p:nvSpPr>
        <p:spPr>
          <a:xfrm>
            <a:off x="7312993" y="5563650"/>
            <a:ext cx="439544" cy="307777"/>
          </a:xfrm>
          <a:prstGeom prst="rect">
            <a:avLst/>
          </a:prstGeom>
          <a:noFill/>
        </p:spPr>
        <p:txBody>
          <a:bodyPr wrap="none" rtlCol="0">
            <a:spAutoFit/>
          </a:bodyPr>
          <a:lstStyle/>
          <a:p>
            <a:pPr algn="ctr"/>
            <a:r>
              <a:rPr lang="en-US" sz="1400" b="1" dirty="0">
                <a:solidFill>
                  <a:srgbClr val="00B050"/>
                </a:solidFill>
                <a:latin typeface="Garamond" panose="02020404030301010803" pitchFamily="18" charset="0"/>
              </a:rPr>
              <a:t>$80</a:t>
            </a:r>
          </a:p>
        </p:txBody>
      </p:sp>
      <p:sp>
        <p:nvSpPr>
          <p:cNvPr id="170" name="TextBox 169">
            <a:extLst>
              <a:ext uri="{FF2B5EF4-FFF2-40B4-BE49-F238E27FC236}">
                <a16:creationId xmlns:a16="http://schemas.microsoft.com/office/drawing/2014/main" id="{5F1558C6-AAB1-2E4F-B594-D5CD7311085F}"/>
              </a:ext>
            </a:extLst>
          </p:cNvPr>
          <p:cNvSpPr txBox="1"/>
          <p:nvPr/>
        </p:nvSpPr>
        <p:spPr>
          <a:xfrm>
            <a:off x="8298010" y="5557789"/>
            <a:ext cx="439544" cy="307777"/>
          </a:xfrm>
          <a:prstGeom prst="rect">
            <a:avLst/>
          </a:prstGeom>
          <a:noFill/>
        </p:spPr>
        <p:txBody>
          <a:bodyPr wrap="none" rtlCol="0">
            <a:spAutoFit/>
          </a:bodyPr>
          <a:lstStyle/>
          <a:p>
            <a:pPr algn="ctr"/>
            <a:r>
              <a:rPr lang="en-US" sz="1400" b="1" dirty="0">
                <a:solidFill>
                  <a:srgbClr val="00B050"/>
                </a:solidFill>
                <a:latin typeface="Garamond" panose="02020404030301010803" pitchFamily="18" charset="0"/>
              </a:rPr>
              <a:t>$60</a:t>
            </a:r>
          </a:p>
        </p:txBody>
      </p:sp>
      <p:sp>
        <p:nvSpPr>
          <p:cNvPr id="171" name="TextBox 170">
            <a:extLst>
              <a:ext uri="{FF2B5EF4-FFF2-40B4-BE49-F238E27FC236}">
                <a16:creationId xmlns:a16="http://schemas.microsoft.com/office/drawing/2014/main" id="{7D670B72-0937-0E4C-84F4-44D9DF6D9974}"/>
              </a:ext>
            </a:extLst>
          </p:cNvPr>
          <p:cNvSpPr txBox="1"/>
          <p:nvPr/>
        </p:nvSpPr>
        <p:spPr>
          <a:xfrm>
            <a:off x="9228374" y="5326550"/>
            <a:ext cx="439544" cy="307777"/>
          </a:xfrm>
          <a:prstGeom prst="rect">
            <a:avLst/>
          </a:prstGeom>
          <a:noFill/>
        </p:spPr>
        <p:txBody>
          <a:bodyPr wrap="none" rtlCol="0">
            <a:spAutoFit/>
          </a:bodyPr>
          <a:lstStyle/>
          <a:p>
            <a:pPr algn="ctr"/>
            <a:r>
              <a:rPr lang="en-US" sz="1400" b="1" dirty="0">
                <a:solidFill>
                  <a:srgbClr val="00B050"/>
                </a:solidFill>
                <a:latin typeface="Garamond" panose="02020404030301010803" pitchFamily="18" charset="0"/>
              </a:rPr>
              <a:t>$40</a:t>
            </a:r>
          </a:p>
        </p:txBody>
      </p:sp>
      <p:sp>
        <p:nvSpPr>
          <p:cNvPr id="172" name="TextBox 171">
            <a:extLst>
              <a:ext uri="{FF2B5EF4-FFF2-40B4-BE49-F238E27FC236}">
                <a16:creationId xmlns:a16="http://schemas.microsoft.com/office/drawing/2014/main" id="{83129D37-9807-344D-89EB-167FA9CCD651}"/>
              </a:ext>
            </a:extLst>
          </p:cNvPr>
          <p:cNvSpPr txBox="1"/>
          <p:nvPr/>
        </p:nvSpPr>
        <p:spPr>
          <a:xfrm>
            <a:off x="10348198" y="4977631"/>
            <a:ext cx="439544" cy="307777"/>
          </a:xfrm>
          <a:prstGeom prst="rect">
            <a:avLst/>
          </a:prstGeom>
          <a:noFill/>
        </p:spPr>
        <p:txBody>
          <a:bodyPr wrap="none" rtlCol="0">
            <a:spAutoFit/>
          </a:bodyPr>
          <a:lstStyle/>
          <a:p>
            <a:pPr algn="ctr"/>
            <a:r>
              <a:rPr lang="en-US" sz="1400" b="1" dirty="0">
                <a:solidFill>
                  <a:srgbClr val="00B050"/>
                </a:solidFill>
                <a:latin typeface="Garamond" panose="02020404030301010803" pitchFamily="18" charset="0"/>
              </a:rPr>
              <a:t>$20</a:t>
            </a:r>
          </a:p>
        </p:txBody>
      </p:sp>
      <p:sp>
        <p:nvSpPr>
          <p:cNvPr id="173" name="TextBox 172">
            <a:extLst>
              <a:ext uri="{FF2B5EF4-FFF2-40B4-BE49-F238E27FC236}">
                <a16:creationId xmlns:a16="http://schemas.microsoft.com/office/drawing/2014/main" id="{848460D3-8A52-934C-B77C-0B6597D6DE66}"/>
              </a:ext>
            </a:extLst>
          </p:cNvPr>
          <p:cNvSpPr txBox="1"/>
          <p:nvPr/>
        </p:nvSpPr>
        <p:spPr>
          <a:xfrm>
            <a:off x="10011735" y="4021295"/>
            <a:ext cx="354584" cy="307777"/>
          </a:xfrm>
          <a:prstGeom prst="rect">
            <a:avLst/>
          </a:prstGeom>
          <a:noFill/>
        </p:spPr>
        <p:txBody>
          <a:bodyPr wrap="none" rtlCol="0">
            <a:spAutoFit/>
          </a:bodyPr>
          <a:lstStyle/>
          <a:p>
            <a:pPr algn="ctr"/>
            <a:r>
              <a:rPr lang="en-US" sz="1400" b="1" dirty="0">
                <a:solidFill>
                  <a:srgbClr val="00B050"/>
                </a:solidFill>
                <a:latin typeface="Garamond" panose="02020404030301010803" pitchFamily="18" charset="0"/>
              </a:rPr>
              <a:t>$0</a:t>
            </a:r>
          </a:p>
        </p:txBody>
      </p:sp>
      <p:sp>
        <p:nvSpPr>
          <p:cNvPr id="206" name="TextBox 205">
            <a:extLst>
              <a:ext uri="{FF2B5EF4-FFF2-40B4-BE49-F238E27FC236}">
                <a16:creationId xmlns:a16="http://schemas.microsoft.com/office/drawing/2014/main" id="{C5541D64-DF14-B24F-A29D-F721E2FA1B48}"/>
              </a:ext>
            </a:extLst>
          </p:cNvPr>
          <p:cNvSpPr txBox="1"/>
          <p:nvPr/>
        </p:nvSpPr>
        <p:spPr>
          <a:xfrm>
            <a:off x="2709421" y="1724036"/>
            <a:ext cx="8599085" cy="276999"/>
          </a:xfrm>
          <a:prstGeom prst="rect">
            <a:avLst/>
          </a:prstGeom>
          <a:gradFill flip="none" rotWithShape="1">
            <a:gsLst>
              <a:gs pos="0">
                <a:schemeClr val="accent6">
                  <a:lumMod val="50000"/>
                </a:schemeClr>
              </a:gs>
              <a:gs pos="67000">
                <a:schemeClr val="accent6">
                  <a:lumMod val="50000"/>
                </a:schemeClr>
              </a:gs>
              <a:gs pos="100000">
                <a:schemeClr val="accent2">
                  <a:lumMod val="60000"/>
                </a:schemeClr>
              </a:gs>
            </a:gsLst>
            <a:path path="circle">
              <a:fillToRect l="50000" t="130000" r="50000" b="-30000"/>
            </a:path>
            <a:tileRect/>
          </a:gradFill>
        </p:spPr>
        <p:txBody>
          <a:bodyPr wrap="none" rtlCol="0">
            <a:spAutoFit/>
          </a:bodyPr>
          <a:lstStyle/>
          <a:p>
            <a:r>
              <a:rPr lang="en-US" sz="1200" b="1" dirty="0">
                <a:solidFill>
                  <a:srgbClr val="FFFF00"/>
                </a:solidFill>
                <a:latin typeface="Garamond" charset="0"/>
                <a:ea typeface="Garamond" charset="0"/>
                <a:cs typeface="Garamond" charset="0"/>
              </a:rPr>
              <a:t>MONEY RETURNED TO THE PARTNERS ACCORDING THE AMOUNT RETAINED BY THE </a:t>
            </a:r>
            <a:r>
              <a:rPr lang="es-ES_tradnl" sz="1200" b="1" dirty="0">
                <a:solidFill>
                  <a:schemeClr val="bg1"/>
                </a:solidFill>
                <a:latin typeface="Garamond" charset="0"/>
                <a:ea typeface="Garamond" charset="0"/>
                <a:cs typeface="Garamond" charset="0"/>
              </a:rPr>
              <a:t>MÖSARSY</a:t>
            </a:r>
            <a:r>
              <a:rPr lang="en-US" sz="1200" b="1" dirty="0">
                <a:solidFill>
                  <a:srgbClr val="FFFF00"/>
                </a:solidFill>
                <a:latin typeface="Garamond" charset="0"/>
                <a:ea typeface="Garamond" charset="0"/>
                <a:cs typeface="Garamond" charset="0"/>
              </a:rPr>
              <a:t> IN THE RPF</a:t>
            </a:r>
          </a:p>
        </p:txBody>
      </p:sp>
      <p:sp>
        <p:nvSpPr>
          <p:cNvPr id="17" name="TextBox 16">
            <a:extLst>
              <a:ext uri="{FF2B5EF4-FFF2-40B4-BE49-F238E27FC236}">
                <a16:creationId xmlns:a16="http://schemas.microsoft.com/office/drawing/2014/main" id="{8B236DC9-D6D3-5149-9999-02D40A86E40F}"/>
              </a:ext>
            </a:extLst>
          </p:cNvPr>
          <p:cNvSpPr txBox="1"/>
          <p:nvPr/>
        </p:nvSpPr>
        <p:spPr>
          <a:xfrm>
            <a:off x="32321" y="3621022"/>
            <a:ext cx="3642985" cy="307777"/>
          </a:xfrm>
          <a:prstGeom prst="rect">
            <a:avLst/>
          </a:prstGeom>
          <a:noFill/>
        </p:spPr>
        <p:txBody>
          <a:bodyPr wrap="none" rtlCol="0">
            <a:spAutoFit/>
          </a:bodyPr>
          <a:lstStyle/>
          <a:p>
            <a:pPr algn="just"/>
            <a:r>
              <a:rPr lang="en-US" sz="1400" b="1" dirty="0">
                <a:solidFill>
                  <a:srgbClr val="002060"/>
                </a:solidFill>
                <a:latin typeface="Garamond" panose="02020404030301010803" pitchFamily="18" charset="0"/>
              </a:rPr>
              <a:t>EACH PARTNER INVEST/SAVE MONEY</a:t>
            </a:r>
          </a:p>
        </p:txBody>
      </p:sp>
      <p:sp>
        <p:nvSpPr>
          <p:cNvPr id="174" name="TextBox 173">
            <a:extLst>
              <a:ext uri="{FF2B5EF4-FFF2-40B4-BE49-F238E27FC236}">
                <a16:creationId xmlns:a16="http://schemas.microsoft.com/office/drawing/2014/main" id="{C9AD0B7E-B5E7-E944-AADF-0F7D1EA163A8}"/>
              </a:ext>
            </a:extLst>
          </p:cNvPr>
          <p:cNvSpPr txBox="1"/>
          <p:nvPr/>
        </p:nvSpPr>
        <p:spPr>
          <a:xfrm>
            <a:off x="20183" y="4156996"/>
            <a:ext cx="5378908" cy="307777"/>
          </a:xfrm>
          <a:prstGeom prst="rect">
            <a:avLst/>
          </a:prstGeom>
          <a:noFill/>
        </p:spPr>
        <p:txBody>
          <a:bodyPr wrap="none" rtlCol="0">
            <a:spAutoFit/>
          </a:bodyPr>
          <a:lstStyle/>
          <a:p>
            <a:pPr algn="just"/>
            <a:r>
              <a:rPr lang="en-US" sz="1400" b="1" dirty="0">
                <a:solidFill>
                  <a:schemeClr val="accent2">
                    <a:lumMod val="75000"/>
                  </a:schemeClr>
                </a:solidFill>
                <a:latin typeface="Garamond" panose="02020404030301010803" pitchFamily="18" charset="0"/>
              </a:rPr>
              <a:t>EACH PARTNER GETS BACK THEIR INVESTMENT/SAVING</a:t>
            </a:r>
          </a:p>
        </p:txBody>
      </p:sp>
      <p:sp>
        <p:nvSpPr>
          <p:cNvPr id="175" name="TextBox 174">
            <a:extLst>
              <a:ext uri="{FF2B5EF4-FFF2-40B4-BE49-F238E27FC236}">
                <a16:creationId xmlns:a16="http://schemas.microsoft.com/office/drawing/2014/main" id="{9932636A-6F18-844F-B62C-E1AD6D42D118}"/>
              </a:ext>
            </a:extLst>
          </p:cNvPr>
          <p:cNvSpPr txBox="1"/>
          <p:nvPr/>
        </p:nvSpPr>
        <p:spPr>
          <a:xfrm>
            <a:off x="5624579" y="5432398"/>
            <a:ext cx="6507359" cy="307777"/>
          </a:xfrm>
          <a:prstGeom prst="rect">
            <a:avLst/>
          </a:prstGeom>
          <a:noFill/>
        </p:spPr>
        <p:txBody>
          <a:bodyPr wrap="none" rtlCol="0">
            <a:spAutoFit/>
          </a:bodyPr>
          <a:lstStyle/>
          <a:p>
            <a:pPr algn="just"/>
            <a:r>
              <a:rPr lang="en-US" sz="1400" b="1" dirty="0">
                <a:solidFill>
                  <a:schemeClr val="accent6">
                    <a:lumMod val="50000"/>
                  </a:schemeClr>
                </a:solidFill>
                <a:latin typeface="Garamond" panose="02020404030301010803" pitchFamily="18" charset="0"/>
              </a:rPr>
              <a:t>EACH PARTNER GETS THEIR PROFIT BY THEIR INVESTMENT/SAVING</a:t>
            </a:r>
          </a:p>
        </p:txBody>
      </p:sp>
      <p:sp>
        <p:nvSpPr>
          <p:cNvPr id="176" name="TextBox 175">
            <a:extLst>
              <a:ext uri="{FF2B5EF4-FFF2-40B4-BE49-F238E27FC236}">
                <a16:creationId xmlns:a16="http://schemas.microsoft.com/office/drawing/2014/main" id="{96D2DFA7-F6D2-E841-8C33-868A43A910C0}"/>
              </a:ext>
            </a:extLst>
          </p:cNvPr>
          <p:cNvSpPr txBox="1"/>
          <p:nvPr/>
        </p:nvSpPr>
        <p:spPr>
          <a:xfrm>
            <a:off x="7520476" y="771403"/>
            <a:ext cx="4524187" cy="307777"/>
          </a:xfrm>
          <a:prstGeom prst="rect">
            <a:avLst/>
          </a:prstGeom>
          <a:noFill/>
        </p:spPr>
        <p:txBody>
          <a:bodyPr wrap="none" rtlCol="0">
            <a:spAutoFit/>
          </a:bodyPr>
          <a:lstStyle/>
          <a:p>
            <a:pPr algn="just"/>
            <a:r>
              <a:rPr lang="es-ES_tradnl" sz="1400" b="1" dirty="0">
                <a:solidFill>
                  <a:srgbClr val="0000FF"/>
                </a:solidFill>
                <a:latin typeface="Garamond" charset="0"/>
                <a:ea typeface="Garamond" charset="0"/>
                <a:cs typeface="Garamond" charset="0"/>
              </a:rPr>
              <a:t>MÖSARSY </a:t>
            </a:r>
            <a:r>
              <a:rPr lang="en-US" sz="1400" b="1" dirty="0">
                <a:solidFill>
                  <a:srgbClr val="7030A0"/>
                </a:solidFill>
                <a:latin typeface="Garamond" panose="02020404030301010803" pitchFamily="18" charset="0"/>
              </a:rPr>
              <a:t>GETS HIS FEE BY USE OF THE SYSTEM</a:t>
            </a:r>
          </a:p>
        </p:txBody>
      </p:sp>
      <p:sp>
        <p:nvSpPr>
          <p:cNvPr id="2" name="TextBox 1">
            <a:extLst>
              <a:ext uri="{FF2B5EF4-FFF2-40B4-BE49-F238E27FC236}">
                <a16:creationId xmlns:a16="http://schemas.microsoft.com/office/drawing/2014/main" id="{183CA739-2D61-C549-BA60-63066833B85E}"/>
              </a:ext>
            </a:extLst>
          </p:cNvPr>
          <p:cNvSpPr txBox="1"/>
          <p:nvPr/>
        </p:nvSpPr>
        <p:spPr>
          <a:xfrm>
            <a:off x="2524991" y="1371600"/>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358E1D60-146B-FE4C-B8B8-F39E67FE3134}"/>
              </a:ext>
            </a:extLst>
          </p:cNvPr>
          <p:cNvSpPr txBox="1"/>
          <p:nvPr/>
        </p:nvSpPr>
        <p:spPr>
          <a:xfrm>
            <a:off x="2058624" y="1188530"/>
            <a:ext cx="3299686" cy="461665"/>
          </a:xfrm>
          <a:prstGeom prst="rect">
            <a:avLst/>
          </a:prstGeom>
          <a:noFill/>
        </p:spPr>
        <p:txBody>
          <a:bodyPr wrap="none" rtlCol="0">
            <a:spAutoFit/>
          </a:bodyPr>
          <a:lstStyle/>
          <a:p>
            <a:r>
              <a:rPr lang="en-US" sz="2400" b="1" i="1" dirty="0">
                <a:solidFill>
                  <a:srgbClr val="0070C0"/>
                </a:solidFill>
                <a:latin typeface="Garamond" panose="02020404030301010803" pitchFamily="18" charset="0"/>
              </a:rPr>
              <a:t>ADDITIONALLY</a:t>
            </a:r>
            <a:r>
              <a:rPr lang="en-US" sz="2400" b="1" dirty="0">
                <a:solidFill>
                  <a:srgbClr val="0070C0"/>
                </a:solidFill>
                <a:latin typeface="Garamond" panose="02020404030301010803" pitchFamily="18" charset="0"/>
              </a:rPr>
              <a:t>…….</a:t>
            </a:r>
          </a:p>
        </p:txBody>
      </p:sp>
      <p:sp>
        <p:nvSpPr>
          <p:cNvPr id="18" name="Date Placeholder 17">
            <a:extLst>
              <a:ext uri="{FF2B5EF4-FFF2-40B4-BE49-F238E27FC236}">
                <a16:creationId xmlns:a16="http://schemas.microsoft.com/office/drawing/2014/main" id="{0B580A3A-2A82-C044-BE74-08F2B7916B19}"/>
              </a:ext>
            </a:extLst>
          </p:cNvPr>
          <p:cNvSpPr>
            <a:spLocks noGrp="1"/>
          </p:cNvSpPr>
          <p:nvPr>
            <p:ph type="dt" sz="half" idx="10"/>
          </p:nvPr>
        </p:nvSpPr>
        <p:spPr/>
        <p:txBody>
          <a:bodyPr/>
          <a:lstStyle/>
          <a:p>
            <a:r>
              <a:rPr lang="en-US"/>
              <a:t>10/15/17</a:t>
            </a:r>
          </a:p>
        </p:txBody>
      </p:sp>
      <p:sp>
        <p:nvSpPr>
          <p:cNvPr id="19" name="Footer Placeholder 18">
            <a:extLst>
              <a:ext uri="{FF2B5EF4-FFF2-40B4-BE49-F238E27FC236}">
                <a16:creationId xmlns:a16="http://schemas.microsoft.com/office/drawing/2014/main" id="{A0A34238-1E33-D248-9981-5370691EDDF3}"/>
              </a:ext>
            </a:extLst>
          </p:cNvPr>
          <p:cNvSpPr>
            <a:spLocks noGrp="1"/>
          </p:cNvSpPr>
          <p:nvPr>
            <p:ph type="ftr" sz="quarter" idx="11"/>
          </p:nvPr>
        </p:nvSpPr>
        <p:spPr/>
        <p:txBody>
          <a:bodyPr/>
          <a:lstStyle/>
          <a:p>
            <a:r>
              <a:rPr lang="en-US"/>
              <a:t>ANGEL GARCIA ONTIVEROS</a:t>
            </a:r>
          </a:p>
        </p:txBody>
      </p:sp>
      <p:sp>
        <p:nvSpPr>
          <p:cNvPr id="20" name="Slide Number Placeholder 19">
            <a:extLst>
              <a:ext uri="{FF2B5EF4-FFF2-40B4-BE49-F238E27FC236}">
                <a16:creationId xmlns:a16="http://schemas.microsoft.com/office/drawing/2014/main" id="{9E55F5CC-0A7A-034A-BCC5-BA07DDC21628}"/>
              </a:ext>
            </a:extLst>
          </p:cNvPr>
          <p:cNvSpPr>
            <a:spLocks noGrp="1"/>
          </p:cNvSpPr>
          <p:nvPr>
            <p:ph type="sldNum" sz="quarter" idx="12"/>
          </p:nvPr>
        </p:nvSpPr>
        <p:spPr/>
        <p:txBody>
          <a:bodyPr/>
          <a:lstStyle/>
          <a:p>
            <a:fld id="{17BA7699-1708-764E-9C84-E3CD9DABA48A}" type="slidenum">
              <a:rPr lang="en-US" smtClean="0"/>
              <a:t>5</a:t>
            </a:fld>
            <a:endParaRPr lang="en-US"/>
          </a:p>
        </p:txBody>
      </p:sp>
    </p:spTree>
    <p:extLst>
      <p:ext uri="{BB962C8B-B14F-4D97-AF65-F5344CB8AC3E}">
        <p14:creationId xmlns:p14="http://schemas.microsoft.com/office/powerpoint/2010/main" val="412351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500"/>
                                        <p:tgtEl>
                                          <p:spTgt spid="16"/>
                                        </p:tgtEl>
                                      </p:cBhvr>
                                    </p:animEffect>
                                  </p:childTnLst>
                                </p:cTn>
                              </p:par>
                              <p:par>
                                <p:cTn id="8" presetID="21" presetClass="entr" presetSubtype="1" fill="hold" grpId="1" nodeType="withEffect">
                                  <p:stCondLst>
                                    <p:cond delay="0"/>
                                  </p:stCondLst>
                                  <p:childTnLst>
                                    <p:set>
                                      <p:cBhvr>
                                        <p:cTn id="9" dur="1" fill="hold">
                                          <p:stCondLst>
                                            <p:cond delay="0"/>
                                          </p:stCondLst>
                                        </p:cTn>
                                        <p:tgtEl>
                                          <p:spTgt spid="219"/>
                                        </p:tgtEl>
                                        <p:attrNameLst>
                                          <p:attrName>style.visibility</p:attrName>
                                        </p:attrNameLst>
                                      </p:cBhvr>
                                      <p:to>
                                        <p:strVal val="visible"/>
                                      </p:to>
                                    </p:set>
                                    <p:animEffect transition="in" filter="wheel(1)">
                                      <p:cBhvr>
                                        <p:cTn id="10" dur="500"/>
                                        <p:tgtEl>
                                          <p:spTgt spid="219"/>
                                        </p:tgtEl>
                                      </p:cBhvr>
                                    </p:animEffect>
                                  </p:childTnLst>
                                </p:cTn>
                              </p:par>
                              <p:par>
                                <p:cTn id="11" presetID="21" presetClass="entr" presetSubtype="1" fill="hold" grpId="2" nodeType="withEffect">
                                  <p:stCondLst>
                                    <p:cond delay="0"/>
                                  </p:stCondLst>
                                  <p:childTnLst>
                                    <p:set>
                                      <p:cBhvr>
                                        <p:cTn id="12" dur="1" fill="hold">
                                          <p:stCondLst>
                                            <p:cond delay="0"/>
                                          </p:stCondLst>
                                        </p:cTn>
                                        <p:tgtEl>
                                          <p:spTgt spid="160"/>
                                        </p:tgtEl>
                                        <p:attrNameLst>
                                          <p:attrName>style.visibility</p:attrName>
                                        </p:attrNameLst>
                                      </p:cBhvr>
                                      <p:to>
                                        <p:strVal val="visible"/>
                                      </p:to>
                                    </p:set>
                                    <p:animEffect transition="in" filter="wheel(1)">
                                      <p:cBhvr>
                                        <p:cTn id="13" dur="500"/>
                                        <p:tgtEl>
                                          <p:spTgt spid="160"/>
                                        </p:tgtEl>
                                      </p:cBhvr>
                                    </p:animEffect>
                                  </p:childTnLst>
                                </p:cTn>
                              </p:par>
                              <p:par>
                                <p:cTn id="14" presetID="21" presetClass="entr" presetSubtype="1" fill="hold" grpId="3"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heel(1)">
                                      <p:cBhvr>
                                        <p:cTn id="16" dur="500"/>
                                        <p:tgtEl>
                                          <p:spTgt spid="24"/>
                                        </p:tgtEl>
                                      </p:cBhvr>
                                    </p:animEffect>
                                  </p:childTnLst>
                                </p:cTn>
                              </p:par>
                              <p:par>
                                <p:cTn id="17" presetID="21" presetClass="entr" presetSubtype="1" fill="hold" grpId="3" nodeType="withEffect">
                                  <p:stCondLst>
                                    <p:cond delay="0"/>
                                  </p:stCondLst>
                                  <p:childTnLst>
                                    <p:set>
                                      <p:cBhvr>
                                        <p:cTn id="18" dur="1" fill="hold">
                                          <p:stCondLst>
                                            <p:cond delay="0"/>
                                          </p:stCondLst>
                                        </p:cTn>
                                        <p:tgtEl>
                                          <p:spTgt spid="148"/>
                                        </p:tgtEl>
                                        <p:attrNameLst>
                                          <p:attrName>style.visibility</p:attrName>
                                        </p:attrNameLst>
                                      </p:cBhvr>
                                      <p:to>
                                        <p:strVal val="visible"/>
                                      </p:to>
                                    </p:set>
                                    <p:animEffect transition="in" filter="wheel(1)">
                                      <p:cBhvr>
                                        <p:cTn id="19" dur="500"/>
                                        <p:tgtEl>
                                          <p:spTgt spid="148"/>
                                        </p:tgtEl>
                                      </p:cBhvr>
                                    </p:animEffect>
                                  </p:childTnLst>
                                </p:cTn>
                              </p:par>
                              <p:par>
                                <p:cTn id="20" presetID="21" presetClass="entr" presetSubtype="1" fill="hold" nodeType="with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heel(1)">
                                      <p:cBhvr>
                                        <p:cTn id="22" dur="500"/>
                                        <p:tgtEl>
                                          <p:spTgt spid="65"/>
                                        </p:tgtEl>
                                      </p:cBhvr>
                                    </p:animEffect>
                                  </p:childTnLst>
                                </p:cTn>
                              </p:par>
                              <p:par>
                                <p:cTn id="23" presetID="21" presetClass="entr" presetSubtype="1" fill="hold" nodeType="withEffect">
                                  <p:stCondLst>
                                    <p:cond delay="0"/>
                                  </p:stCondLst>
                                  <p:childTnLst>
                                    <p:set>
                                      <p:cBhvr>
                                        <p:cTn id="24" dur="1" fill="hold">
                                          <p:stCondLst>
                                            <p:cond delay="0"/>
                                          </p:stCondLst>
                                        </p:cTn>
                                        <p:tgtEl>
                                          <p:spTgt spid="69"/>
                                        </p:tgtEl>
                                        <p:attrNameLst>
                                          <p:attrName>style.visibility</p:attrName>
                                        </p:attrNameLst>
                                      </p:cBhvr>
                                      <p:to>
                                        <p:strVal val="visible"/>
                                      </p:to>
                                    </p:set>
                                    <p:animEffect transition="in" filter="wheel(1)">
                                      <p:cBhvr>
                                        <p:cTn id="25" dur="500"/>
                                        <p:tgtEl>
                                          <p:spTgt spid="69"/>
                                        </p:tgtEl>
                                      </p:cBhvr>
                                    </p:animEffect>
                                  </p:childTnLst>
                                </p:cTn>
                              </p:par>
                              <p:par>
                                <p:cTn id="26" presetID="21" presetClass="entr" presetSubtype="1" fill="hold" grpId="3" nodeType="withEffect">
                                  <p:stCondLst>
                                    <p:cond delay="0"/>
                                  </p:stCondLst>
                                  <p:childTnLst>
                                    <p:set>
                                      <p:cBhvr>
                                        <p:cTn id="27" dur="1" fill="hold">
                                          <p:stCondLst>
                                            <p:cond delay="0"/>
                                          </p:stCondLst>
                                        </p:cTn>
                                        <p:tgtEl>
                                          <p:spTgt spid="151"/>
                                        </p:tgtEl>
                                        <p:attrNameLst>
                                          <p:attrName>style.visibility</p:attrName>
                                        </p:attrNameLst>
                                      </p:cBhvr>
                                      <p:to>
                                        <p:strVal val="visible"/>
                                      </p:to>
                                    </p:set>
                                    <p:animEffect transition="in" filter="wheel(1)">
                                      <p:cBhvr>
                                        <p:cTn id="28" dur="500"/>
                                        <p:tgtEl>
                                          <p:spTgt spid="151"/>
                                        </p:tgtEl>
                                      </p:cBhvr>
                                    </p:animEffect>
                                  </p:childTnLst>
                                </p:cTn>
                              </p:par>
                              <p:par>
                                <p:cTn id="29" presetID="21" presetClass="entr" presetSubtype="1" fill="hold" nodeType="with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wheel(1)">
                                      <p:cBhvr>
                                        <p:cTn id="31" dur="500"/>
                                        <p:tgtEl>
                                          <p:spTgt spid="66"/>
                                        </p:tgtEl>
                                      </p:cBhvr>
                                    </p:animEffect>
                                  </p:childTnLst>
                                </p:cTn>
                              </p:par>
                              <p:par>
                                <p:cTn id="32" presetID="21" presetClass="entr" presetSubtype="1" fill="hold" grpId="3" nodeType="withEffect">
                                  <p:stCondLst>
                                    <p:cond delay="0"/>
                                  </p:stCondLst>
                                  <p:childTnLst>
                                    <p:set>
                                      <p:cBhvr>
                                        <p:cTn id="33" dur="1" fill="hold">
                                          <p:stCondLst>
                                            <p:cond delay="0"/>
                                          </p:stCondLst>
                                        </p:cTn>
                                        <p:tgtEl>
                                          <p:spTgt spid="136"/>
                                        </p:tgtEl>
                                        <p:attrNameLst>
                                          <p:attrName>style.visibility</p:attrName>
                                        </p:attrNameLst>
                                      </p:cBhvr>
                                      <p:to>
                                        <p:strVal val="visible"/>
                                      </p:to>
                                    </p:set>
                                    <p:animEffect transition="in" filter="wheel(1)">
                                      <p:cBhvr>
                                        <p:cTn id="34" dur="500"/>
                                        <p:tgtEl>
                                          <p:spTgt spid="136"/>
                                        </p:tgtEl>
                                      </p:cBhvr>
                                    </p:animEffect>
                                  </p:childTnLst>
                                </p:cTn>
                              </p:par>
                            </p:childTnLst>
                          </p:cTn>
                        </p:par>
                        <p:par>
                          <p:cTn id="35" fill="hold">
                            <p:stCondLst>
                              <p:cond delay="500"/>
                            </p:stCondLst>
                            <p:childTnLst>
                              <p:par>
                                <p:cTn id="36" presetID="2" presetClass="entr" presetSubtype="4"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ppt_x"/>
                                          </p:val>
                                        </p:tav>
                                        <p:tav tm="100000">
                                          <p:val>
                                            <p:strVal val="#ppt_x"/>
                                          </p:val>
                                        </p:tav>
                                      </p:tavLst>
                                    </p:anim>
                                    <p:anim calcmode="lin" valueType="num">
                                      <p:cBhvr additive="base">
                                        <p:cTn id="39" dur="500" fill="hold"/>
                                        <p:tgtEl>
                                          <p:spTgt spid="5"/>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ppt_x"/>
                                          </p:val>
                                        </p:tav>
                                        <p:tav tm="100000">
                                          <p:val>
                                            <p:strVal val="#ppt_x"/>
                                          </p:val>
                                        </p:tav>
                                      </p:tavLst>
                                    </p:anim>
                                    <p:anim calcmode="lin" valueType="num">
                                      <p:cBhvr additive="base">
                                        <p:cTn id="43" dur="500" fill="hold"/>
                                        <p:tgtEl>
                                          <p:spTgt spid="6"/>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500" fill="hold"/>
                                        <p:tgtEl>
                                          <p:spTgt spid="7"/>
                                        </p:tgtEl>
                                        <p:attrNameLst>
                                          <p:attrName>ppt_x</p:attrName>
                                        </p:attrNameLst>
                                      </p:cBhvr>
                                      <p:tavLst>
                                        <p:tav tm="0">
                                          <p:val>
                                            <p:strVal val="#ppt_x"/>
                                          </p:val>
                                        </p:tav>
                                        <p:tav tm="100000">
                                          <p:val>
                                            <p:strVal val="#ppt_x"/>
                                          </p:val>
                                        </p:tav>
                                      </p:tavLst>
                                    </p:anim>
                                    <p:anim calcmode="lin" valueType="num">
                                      <p:cBhvr additive="base">
                                        <p:cTn id="47" dur="500" fill="hold"/>
                                        <p:tgtEl>
                                          <p:spTgt spid="7"/>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fill="hold"/>
                                        <p:tgtEl>
                                          <p:spTgt spid="8"/>
                                        </p:tgtEl>
                                        <p:attrNameLst>
                                          <p:attrName>ppt_x</p:attrName>
                                        </p:attrNameLst>
                                      </p:cBhvr>
                                      <p:tavLst>
                                        <p:tav tm="0">
                                          <p:val>
                                            <p:strVal val="#ppt_x"/>
                                          </p:val>
                                        </p:tav>
                                        <p:tav tm="100000">
                                          <p:val>
                                            <p:strVal val="#ppt_x"/>
                                          </p:val>
                                        </p:tav>
                                      </p:tavLst>
                                    </p:anim>
                                    <p:anim calcmode="lin" valueType="num">
                                      <p:cBhvr additive="base">
                                        <p:cTn id="51" dur="500" fill="hold"/>
                                        <p:tgtEl>
                                          <p:spTgt spid="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additive="base">
                                        <p:cTn id="54" dur="500" fill="hold"/>
                                        <p:tgtEl>
                                          <p:spTgt spid="9"/>
                                        </p:tgtEl>
                                        <p:attrNameLst>
                                          <p:attrName>ppt_x</p:attrName>
                                        </p:attrNameLst>
                                      </p:cBhvr>
                                      <p:tavLst>
                                        <p:tav tm="0">
                                          <p:val>
                                            <p:strVal val="#ppt_x"/>
                                          </p:val>
                                        </p:tav>
                                        <p:tav tm="100000">
                                          <p:val>
                                            <p:strVal val="#ppt_x"/>
                                          </p:val>
                                        </p:tav>
                                      </p:tavLst>
                                    </p:anim>
                                    <p:anim calcmode="lin" valueType="num">
                                      <p:cBhvr additive="base">
                                        <p:cTn id="55" dur="500" fill="hold"/>
                                        <p:tgtEl>
                                          <p:spTgt spid="9"/>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additive="base">
                                        <p:cTn id="58" dur="500" fill="hold"/>
                                        <p:tgtEl>
                                          <p:spTgt spid="10"/>
                                        </p:tgtEl>
                                        <p:attrNameLst>
                                          <p:attrName>ppt_x</p:attrName>
                                        </p:attrNameLst>
                                      </p:cBhvr>
                                      <p:tavLst>
                                        <p:tav tm="0">
                                          <p:val>
                                            <p:strVal val="#ppt_x"/>
                                          </p:val>
                                        </p:tav>
                                        <p:tav tm="100000">
                                          <p:val>
                                            <p:strVal val="#ppt_x"/>
                                          </p:val>
                                        </p:tav>
                                      </p:tavLst>
                                    </p:anim>
                                    <p:anim calcmode="lin" valueType="num">
                                      <p:cBhvr additive="base">
                                        <p:cTn id="59" dur="500" fill="hold"/>
                                        <p:tgtEl>
                                          <p:spTgt spid="10"/>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additive="base">
                                        <p:cTn id="62" dur="500" fill="hold"/>
                                        <p:tgtEl>
                                          <p:spTgt spid="11"/>
                                        </p:tgtEl>
                                        <p:attrNameLst>
                                          <p:attrName>ppt_x</p:attrName>
                                        </p:attrNameLst>
                                      </p:cBhvr>
                                      <p:tavLst>
                                        <p:tav tm="0">
                                          <p:val>
                                            <p:strVal val="#ppt_x"/>
                                          </p:val>
                                        </p:tav>
                                        <p:tav tm="100000">
                                          <p:val>
                                            <p:strVal val="#ppt_x"/>
                                          </p:val>
                                        </p:tav>
                                      </p:tavLst>
                                    </p:anim>
                                    <p:anim calcmode="lin" valueType="num">
                                      <p:cBhvr additive="base">
                                        <p:cTn id="63" dur="500" fill="hold"/>
                                        <p:tgtEl>
                                          <p:spTgt spid="11"/>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12"/>
                                        </p:tgtEl>
                                        <p:attrNameLst>
                                          <p:attrName>style.visibility</p:attrName>
                                        </p:attrNameLst>
                                      </p:cBhvr>
                                      <p:to>
                                        <p:strVal val="visible"/>
                                      </p:to>
                                    </p:set>
                                    <p:anim calcmode="lin" valueType="num">
                                      <p:cBhvr additive="base">
                                        <p:cTn id="66" dur="500" fill="hold"/>
                                        <p:tgtEl>
                                          <p:spTgt spid="12"/>
                                        </p:tgtEl>
                                        <p:attrNameLst>
                                          <p:attrName>ppt_x</p:attrName>
                                        </p:attrNameLst>
                                      </p:cBhvr>
                                      <p:tavLst>
                                        <p:tav tm="0">
                                          <p:val>
                                            <p:strVal val="#ppt_x"/>
                                          </p:val>
                                        </p:tav>
                                        <p:tav tm="100000">
                                          <p:val>
                                            <p:strVal val="#ppt_x"/>
                                          </p:val>
                                        </p:tav>
                                      </p:tavLst>
                                    </p:anim>
                                    <p:anim calcmode="lin" valueType="num">
                                      <p:cBhvr additive="base">
                                        <p:cTn id="67" dur="500" fill="hold"/>
                                        <p:tgtEl>
                                          <p:spTgt spid="12"/>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additive="base">
                                        <p:cTn id="70" dur="500" fill="hold"/>
                                        <p:tgtEl>
                                          <p:spTgt spid="13"/>
                                        </p:tgtEl>
                                        <p:attrNameLst>
                                          <p:attrName>ppt_x</p:attrName>
                                        </p:attrNameLst>
                                      </p:cBhvr>
                                      <p:tavLst>
                                        <p:tav tm="0">
                                          <p:val>
                                            <p:strVal val="#ppt_x"/>
                                          </p:val>
                                        </p:tav>
                                        <p:tav tm="100000">
                                          <p:val>
                                            <p:strVal val="#ppt_x"/>
                                          </p:val>
                                        </p:tav>
                                      </p:tavLst>
                                    </p:anim>
                                    <p:anim calcmode="lin" valueType="num">
                                      <p:cBhvr additive="base">
                                        <p:cTn id="71" dur="500" fill="hold"/>
                                        <p:tgtEl>
                                          <p:spTgt spid="1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14"/>
                                        </p:tgtEl>
                                        <p:attrNameLst>
                                          <p:attrName>style.visibility</p:attrName>
                                        </p:attrNameLst>
                                      </p:cBhvr>
                                      <p:to>
                                        <p:strVal val="visible"/>
                                      </p:to>
                                    </p:set>
                                    <p:anim calcmode="lin" valueType="num">
                                      <p:cBhvr additive="base">
                                        <p:cTn id="74" dur="500" fill="hold"/>
                                        <p:tgtEl>
                                          <p:spTgt spid="14"/>
                                        </p:tgtEl>
                                        <p:attrNameLst>
                                          <p:attrName>ppt_x</p:attrName>
                                        </p:attrNameLst>
                                      </p:cBhvr>
                                      <p:tavLst>
                                        <p:tav tm="0">
                                          <p:val>
                                            <p:strVal val="#ppt_x"/>
                                          </p:val>
                                        </p:tav>
                                        <p:tav tm="100000">
                                          <p:val>
                                            <p:strVal val="#ppt_x"/>
                                          </p:val>
                                        </p:tav>
                                      </p:tavLst>
                                    </p:anim>
                                    <p:anim calcmode="lin" valueType="num">
                                      <p:cBhvr additive="base">
                                        <p:cTn id="75" dur="500" fill="hold"/>
                                        <p:tgtEl>
                                          <p:spTgt spid="14"/>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15"/>
                                        </p:tgtEl>
                                        <p:attrNameLst>
                                          <p:attrName>style.visibility</p:attrName>
                                        </p:attrNameLst>
                                      </p:cBhvr>
                                      <p:to>
                                        <p:strVal val="visible"/>
                                      </p:to>
                                    </p:set>
                                    <p:anim calcmode="lin" valueType="num">
                                      <p:cBhvr additive="base">
                                        <p:cTn id="78" dur="500" fill="hold"/>
                                        <p:tgtEl>
                                          <p:spTgt spid="15"/>
                                        </p:tgtEl>
                                        <p:attrNameLst>
                                          <p:attrName>ppt_x</p:attrName>
                                        </p:attrNameLst>
                                      </p:cBhvr>
                                      <p:tavLst>
                                        <p:tav tm="0">
                                          <p:val>
                                            <p:strVal val="#ppt_x"/>
                                          </p:val>
                                        </p:tav>
                                        <p:tav tm="100000">
                                          <p:val>
                                            <p:strVal val="#ppt_x"/>
                                          </p:val>
                                        </p:tav>
                                      </p:tavLst>
                                    </p:anim>
                                    <p:anim calcmode="lin" valueType="num">
                                      <p:cBhvr additive="base">
                                        <p:cTn id="79" dur="500" fill="hold"/>
                                        <p:tgtEl>
                                          <p:spTgt spid="15"/>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4"/>
                                        </p:tgtEl>
                                        <p:attrNameLst>
                                          <p:attrName>style.visibility</p:attrName>
                                        </p:attrNameLst>
                                      </p:cBhvr>
                                      <p:to>
                                        <p:strVal val="visible"/>
                                      </p:to>
                                    </p:set>
                                    <p:anim calcmode="lin" valueType="num">
                                      <p:cBhvr additive="base">
                                        <p:cTn id="82" dur="500" fill="hold"/>
                                        <p:tgtEl>
                                          <p:spTgt spid="4"/>
                                        </p:tgtEl>
                                        <p:attrNameLst>
                                          <p:attrName>ppt_x</p:attrName>
                                        </p:attrNameLst>
                                      </p:cBhvr>
                                      <p:tavLst>
                                        <p:tav tm="0">
                                          <p:val>
                                            <p:strVal val="#ppt_x"/>
                                          </p:val>
                                        </p:tav>
                                        <p:tav tm="100000">
                                          <p:val>
                                            <p:strVal val="#ppt_x"/>
                                          </p:val>
                                        </p:tav>
                                      </p:tavLst>
                                    </p:anim>
                                    <p:anim calcmode="lin" valueType="num">
                                      <p:cBhvr additive="base">
                                        <p:cTn id="83" dur="500" fill="hold"/>
                                        <p:tgtEl>
                                          <p:spTgt spid="4"/>
                                        </p:tgtEl>
                                        <p:attrNameLst>
                                          <p:attrName>ppt_y</p:attrName>
                                        </p:attrNameLst>
                                      </p:cBhvr>
                                      <p:tavLst>
                                        <p:tav tm="0">
                                          <p:val>
                                            <p:strVal val="1+#ppt_h/2"/>
                                          </p:val>
                                        </p:tav>
                                        <p:tav tm="100000">
                                          <p:val>
                                            <p:strVal val="#ppt_y"/>
                                          </p:val>
                                        </p:tav>
                                      </p:tavLst>
                                    </p:anim>
                                  </p:childTnLst>
                                </p:cTn>
                              </p:par>
                            </p:childTnLst>
                          </p:cTn>
                        </p:par>
                        <p:par>
                          <p:cTn id="84" fill="hold">
                            <p:stCondLst>
                              <p:cond delay="1000"/>
                            </p:stCondLst>
                            <p:childTnLst>
                              <p:par>
                                <p:cTn id="85" presetID="21" presetClass="entr" presetSubtype="1" fill="hold" nodeType="after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wheel(1)">
                                      <p:cBhvr>
                                        <p:cTn id="87" dur="1000"/>
                                        <p:tgtEl>
                                          <p:spTgt spid="32"/>
                                        </p:tgtEl>
                                      </p:cBhvr>
                                    </p:animEffect>
                                  </p:childTnLst>
                                </p:cTn>
                              </p:par>
                              <p:par>
                                <p:cTn id="88" presetID="21" presetClass="entr" presetSubtype="1" fill="hold"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heel(1)">
                                      <p:cBhvr>
                                        <p:cTn id="90" dur="1000"/>
                                        <p:tgtEl>
                                          <p:spTgt spid="38"/>
                                        </p:tgtEl>
                                      </p:cBhvr>
                                    </p:animEffect>
                                  </p:childTnLst>
                                </p:cTn>
                              </p:par>
                              <p:par>
                                <p:cTn id="91" presetID="21" presetClass="entr" presetSubtype="1" fill="hold" nodeType="withEffect">
                                  <p:stCondLst>
                                    <p:cond delay="0"/>
                                  </p:stCondLst>
                                  <p:childTnLst>
                                    <p:set>
                                      <p:cBhvr>
                                        <p:cTn id="92" dur="1" fill="hold">
                                          <p:stCondLst>
                                            <p:cond delay="0"/>
                                          </p:stCondLst>
                                        </p:cTn>
                                        <p:tgtEl>
                                          <p:spTgt spid="42"/>
                                        </p:tgtEl>
                                        <p:attrNameLst>
                                          <p:attrName>style.visibility</p:attrName>
                                        </p:attrNameLst>
                                      </p:cBhvr>
                                      <p:to>
                                        <p:strVal val="visible"/>
                                      </p:to>
                                    </p:set>
                                    <p:animEffect transition="in" filter="wheel(1)">
                                      <p:cBhvr>
                                        <p:cTn id="93" dur="1000"/>
                                        <p:tgtEl>
                                          <p:spTgt spid="42"/>
                                        </p:tgtEl>
                                      </p:cBhvr>
                                    </p:animEffect>
                                  </p:childTnLst>
                                </p:cTn>
                              </p:par>
                              <p:par>
                                <p:cTn id="94" presetID="21" presetClass="entr" presetSubtype="1" fill="hold" nodeType="withEffect">
                                  <p:stCondLst>
                                    <p:cond delay="0"/>
                                  </p:stCondLst>
                                  <p:childTnLst>
                                    <p:set>
                                      <p:cBhvr>
                                        <p:cTn id="95" dur="1" fill="hold">
                                          <p:stCondLst>
                                            <p:cond delay="0"/>
                                          </p:stCondLst>
                                        </p:cTn>
                                        <p:tgtEl>
                                          <p:spTgt spid="45"/>
                                        </p:tgtEl>
                                        <p:attrNameLst>
                                          <p:attrName>style.visibility</p:attrName>
                                        </p:attrNameLst>
                                      </p:cBhvr>
                                      <p:to>
                                        <p:strVal val="visible"/>
                                      </p:to>
                                    </p:set>
                                    <p:animEffect transition="in" filter="wheel(1)">
                                      <p:cBhvr>
                                        <p:cTn id="96" dur="1000"/>
                                        <p:tgtEl>
                                          <p:spTgt spid="45"/>
                                        </p:tgtEl>
                                      </p:cBhvr>
                                    </p:animEffect>
                                  </p:childTnLst>
                                </p:cTn>
                              </p:par>
                              <p:par>
                                <p:cTn id="97" presetID="21" presetClass="entr" presetSubtype="1" fill="hold" nodeType="withEffect">
                                  <p:stCondLst>
                                    <p:cond delay="0"/>
                                  </p:stCondLst>
                                  <p:childTnLst>
                                    <p:set>
                                      <p:cBhvr>
                                        <p:cTn id="98" dur="1" fill="hold">
                                          <p:stCondLst>
                                            <p:cond delay="0"/>
                                          </p:stCondLst>
                                        </p:cTn>
                                        <p:tgtEl>
                                          <p:spTgt spid="47"/>
                                        </p:tgtEl>
                                        <p:attrNameLst>
                                          <p:attrName>style.visibility</p:attrName>
                                        </p:attrNameLst>
                                      </p:cBhvr>
                                      <p:to>
                                        <p:strVal val="visible"/>
                                      </p:to>
                                    </p:set>
                                    <p:animEffect transition="in" filter="wheel(1)">
                                      <p:cBhvr>
                                        <p:cTn id="99" dur="1000"/>
                                        <p:tgtEl>
                                          <p:spTgt spid="47"/>
                                        </p:tgtEl>
                                      </p:cBhvr>
                                    </p:animEffect>
                                  </p:childTnLst>
                                </p:cTn>
                              </p:par>
                              <p:par>
                                <p:cTn id="100" presetID="21" presetClass="entr" presetSubtype="1" fill="hold" nodeType="with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heel(1)">
                                      <p:cBhvr>
                                        <p:cTn id="102" dur="1000"/>
                                        <p:tgtEl>
                                          <p:spTgt spid="50"/>
                                        </p:tgtEl>
                                      </p:cBhvr>
                                    </p:animEffect>
                                  </p:childTnLst>
                                </p:cTn>
                              </p:par>
                              <p:par>
                                <p:cTn id="103" presetID="21" presetClass="entr" presetSubtype="1" fill="hold" nodeType="with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wheel(1)">
                                      <p:cBhvr>
                                        <p:cTn id="105" dur="1000"/>
                                        <p:tgtEl>
                                          <p:spTgt spid="54"/>
                                        </p:tgtEl>
                                      </p:cBhvr>
                                    </p:animEffect>
                                  </p:childTnLst>
                                </p:cTn>
                              </p:par>
                              <p:par>
                                <p:cTn id="106" presetID="21" presetClass="entr" presetSubtype="1"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Effect transition="in" filter="wheel(1)">
                                      <p:cBhvr>
                                        <p:cTn id="108" dur="1000"/>
                                        <p:tgtEl>
                                          <p:spTgt spid="58"/>
                                        </p:tgtEl>
                                      </p:cBhvr>
                                    </p:animEffect>
                                  </p:childTnLst>
                                </p:cTn>
                              </p:par>
                              <p:par>
                                <p:cTn id="109" presetID="21" presetClass="entr" presetSubtype="1" fill="hold" nodeType="withEffect">
                                  <p:stCondLst>
                                    <p:cond delay="0"/>
                                  </p:stCondLst>
                                  <p:childTnLst>
                                    <p:set>
                                      <p:cBhvr>
                                        <p:cTn id="110" dur="1" fill="hold">
                                          <p:stCondLst>
                                            <p:cond delay="0"/>
                                          </p:stCondLst>
                                        </p:cTn>
                                        <p:tgtEl>
                                          <p:spTgt spid="61"/>
                                        </p:tgtEl>
                                        <p:attrNameLst>
                                          <p:attrName>style.visibility</p:attrName>
                                        </p:attrNameLst>
                                      </p:cBhvr>
                                      <p:to>
                                        <p:strVal val="visible"/>
                                      </p:to>
                                    </p:set>
                                    <p:animEffect transition="in" filter="wheel(1)">
                                      <p:cBhvr>
                                        <p:cTn id="111" dur="1000"/>
                                        <p:tgtEl>
                                          <p:spTgt spid="61"/>
                                        </p:tgtEl>
                                      </p:cBhvr>
                                    </p:animEffect>
                                  </p:childTnLst>
                                </p:cTn>
                              </p:par>
                              <p:par>
                                <p:cTn id="112" presetID="21" presetClass="entr" presetSubtype="1" fill="hold" nodeType="withEffect">
                                  <p:stCondLst>
                                    <p:cond delay="0"/>
                                  </p:stCondLst>
                                  <p:childTnLst>
                                    <p:set>
                                      <p:cBhvr>
                                        <p:cTn id="113" dur="1" fill="hold">
                                          <p:stCondLst>
                                            <p:cond delay="0"/>
                                          </p:stCondLst>
                                        </p:cTn>
                                        <p:tgtEl>
                                          <p:spTgt spid="40"/>
                                        </p:tgtEl>
                                        <p:attrNameLst>
                                          <p:attrName>style.visibility</p:attrName>
                                        </p:attrNameLst>
                                      </p:cBhvr>
                                      <p:to>
                                        <p:strVal val="visible"/>
                                      </p:to>
                                    </p:set>
                                    <p:animEffect transition="in" filter="wheel(1)">
                                      <p:cBhvr>
                                        <p:cTn id="114" dur="1000"/>
                                        <p:tgtEl>
                                          <p:spTgt spid="40"/>
                                        </p:tgtEl>
                                      </p:cBhvr>
                                    </p:animEffect>
                                  </p:childTnLst>
                                </p:cTn>
                              </p:par>
                              <p:par>
                                <p:cTn id="115" presetID="21" presetClass="entr" presetSubtype="1" fill="hold" nodeType="withEffect">
                                  <p:stCondLst>
                                    <p:cond delay="0"/>
                                  </p:stCondLst>
                                  <p:childTnLst>
                                    <p:set>
                                      <p:cBhvr>
                                        <p:cTn id="116" dur="1" fill="hold">
                                          <p:stCondLst>
                                            <p:cond delay="0"/>
                                          </p:stCondLst>
                                        </p:cTn>
                                        <p:tgtEl>
                                          <p:spTgt spid="41"/>
                                        </p:tgtEl>
                                        <p:attrNameLst>
                                          <p:attrName>style.visibility</p:attrName>
                                        </p:attrNameLst>
                                      </p:cBhvr>
                                      <p:to>
                                        <p:strVal val="visible"/>
                                      </p:to>
                                    </p:set>
                                    <p:animEffect transition="in" filter="wheel(1)">
                                      <p:cBhvr>
                                        <p:cTn id="117" dur="1000"/>
                                        <p:tgtEl>
                                          <p:spTgt spid="41"/>
                                        </p:tgtEl>
                                      </p:cBhvr>
                                    </p:animEffect>
                                  </p:childTnLst>
                                </p:cTn>
                              </p:par>
                              <p:par>
                                <p:cTn id="118" presetID="21" presetClass="entr" presetSubtype="1" fill="hold" nodeType="withEffect">
                                  <p:stCondLst>
                                    <p:cond delay="0"/>
                                  </p:stCondLst>
                                  <p:childTnLst>
                                    <p:set>
                                      <p:cBhvr>
                                        <p:cTn id="119" dur="1" fill="hold">
                                          <p:stCondLst>
                                            <p:cond delay="0"/>
                                          </p:stCondLst>
                                        </p:cTn>
                                        <p:tgtEl>
                                          <p:spTgt spid="44"/>
                                        </p:tgtEl>
                                        <p:attrNameLst>
                                          <p:attrName>style.visibility</p:attrName>
                                        </p:attrNameLst>
                                      </p:cBhvr>
                                      <p:to>
                                        <p:strVal val="visible"/>
                                      </p:to>
                                    </p:set>
                                    <p:animEffect transition="in" filter="wheel(1)">
                                      <p:cBhvr>
                                        <p:cTn id="120" dur="1000"/>
                                        <p:tgtEl>
                                          <p:spTgt spid="44"/>
                                        </p:tgtEl>
                                      </p:cBhvr>
                                    </p:animEffect>
                                  </p:childTnLst>
                                </p:cTn>
                              </p:par>
                              <p:par>
                                <p:cTn id="121" presetID="21" presetClass="entr" presetSubtype="1" fill="hold" grpId="0" nodeType="withEffect">
                                  <p:stCondLst>
                                    <p:cond delay="0"/>
                                  </p:stCondLst>
                                  <p:childTnLst>
                                    <p:set>
                                      <p:cBhvr>
                                        <p:cTn id="122" dur="1" fill="hold">
                                          <p:stCondLst>
                                            <p:cond delay="0"/>
                                          </p:stCondLst>
                                        </p:cTn>
                                        <p:tgtEl>
                                          <p:spTgt spid="17"/>
                                        </p:tgtEl>
                                        <p:attrNameLst>
                                          <p:attrName>style.visibility</p:attrName>
                                        </p:attrNameLst>
                                      </p:cBhvr>
                                      <p:to>
                                        <p:strVal val="visible"/>
                                      </p:to>
                                    </p:set>
                                    <p:animEffect transition="in" filter="wheel(1)">
                                      <p:cBhvr>
                                        <p:cTn id="123" dur="1000"/>
                                        <p:tgtEl>
                                          <p:spTgt spid="17"/>
                                        </p:tgtEl>
                                      </p:cBhvr>
                                    </p:animEffect>
                                  </p:childTnLst>
                                </p:cTn>
                              </p:par>
                            </p:childTnLst>
                          </p:cTn>
                        </p:par>
                        <p:par>
                          <p:cTn id="124" fill="hold">
                            <p:stCondLst>
                              <p:cond delay="2000"/>
                            </p:stCondLst>
                            <p:childTnLst>
                              <p:par>
                                <p:cTn id="125" presetID="10" presetClass="entr" presetSubtype="0" fill="hold" nodeType="afterEffect">
                                  <p:stCondLst>
                                    <p:cond delay="0"/>
                                  </p:stCondLst>
                                  <p:childTnLst>
                                    <p:set>
                                      <p:cBhvr>
                                        <p:cTn id="126" dur="1" fill="hold">
                                          <p:stCondLst>
                                            <p:cond delay="0"/>
                                          </p:stCondLst>
                                        </p:cTn>
                                        <p:tgtEl>
                                          <p:spTgt spid="73"/>
                                        </p:tgtEl>
                                        <p:attrNameLst>
                                          <p:attrName>style.visibility</p:attrName>
                                        </p:attrNameLst>
                                      </p:cBhvr>
                                      <p:to>
                                        <p:strVal val="visible"/>
                                      </p:to>
                                    </p:set>
                                    <p:animEffect transition="in" filter="fade">
                                      <p:cBhvr>
                                        <p:cTn id="127" dur="1000"/>
                                        <p:tgtEl>
                                          <p:spTgt spid="73"/>
                                        </p:tgtEl>
                                      </p:cBhvr>
                                    </p:animEffect>
                                  </p:childTnLst>
                                </p:cTn>
                              </p:par>
                              <p:par>
                                <p:cTn id="128" presetID="10" presetClass="entr" presetSubtype="0" fill="hold" nodeType="withEffect">
                                  <p:stCondLst>
                                    <p:cond delay="0"/>
                                  </p:stCondLst>
                                  <p:childTnLst>
                                    <p:set>
                                      <p:cBhvr>
                                        <p:cTn id="129" dur="1" fill="hold">
                                          <p:stCondLst>
                                            <p:cond delay="0"/>
                                          </p:stCondLst>
                                        </p:cTn>
                                        <p:tgtEl>
                                          <p:spTgt spid="74"/>
                                        </p:tgtEl>
                                        <p:attrNameLst>
                                          <p:attrName>style.visibility</p:attrName>
                                        </p:attrNameLst>
                                      </p:cBhvr>
                                      <p:to>
                                        <p:strVal val="visible"/>
                                      </p:to>
                                    </p:set>
                                    <p:animEffect transition="in" filter="fade">
                                      <p:cBhvr>
                                        <p:cTn id="130" dur="1000"/>
                                        <p:tgtEl>
                                          <p:spTgt spid="74"/>
                                        </p:tgtEl>
                                      </p:cBhvr>
                                    </p:animEffect>
                                  </p:childTnLst>
                                </p:cTn>
                              </p:par>
                              <p:par>
                                <p:cTn id="131" presetID="10" presetClass="entr" presetSubtype="0" fill="hold" nodeType="withEffect">
                                  <p:stCondLst>
                                    <p:cond delay="0"/>
                                  </p:stCondLst>
                                  <p:childTnLst>
                                    <p:set>
                                      <p:cBhvr>
                                        <p:cTn id="132" dur="1" fill="hold">
                                          <p:stCondLst>
                                            <p:cond delay="0"/>
                                          </p:stCondLst>
                                        </p:cTn>
                                        <p:tgtEl>
                                          <p:spTgt spid="77"/>
                                        </p:tgtEl>
                                        <p:attrNameLst>
                                          <p:attrName>style.visibility</p:attrName>
                                        </p:attrNameLst>
                                      </p:cBhvr>
                                      <p:to>
                                        <p:strVal val="visible"/>
                                      </p:to>
                                    </p:set>
                                    <p:animEffect transition="in" filter="fade">
                                      <p:cBhvr>
                                        <p:cTn id="133" dur="1000"/>
                                        <p:tgtEl>
                                          <p:spTgt spid="77"/>
                                        </p:tgtEl>
                                      </p:cBhvr>
                                    </p:animEffect>
                                  </p:childTnLst>
                                </p:cTn>
                              </p:par>
                              <p:par>
                                <p:cTn id="134" presetID="10" presetClass="entr" presetSubtype="0" fill="hold" nodeType="withEffect">
                                  <p:stCondLst>
                                    <p:cond delay="0"/>
                                  </p:stCondLst>
                                  <p:childTnLst>
                                    <p:set>
                                      <p:cBhvr>
                                        <p:cTn id="135" dur="1" fill="hold">
                                          <p:stCondLst>
                                            <p:cond delay="0"/>
                                          </p:stCondLst>
                                        </p:cTn>
                                        <p:tgtEl>
                                          <p:spTgt spid="80"/>
                                        </p:tgtEl>
                                        <p:attrNameLst>
                                          <p:attrName>style.visibility</p:attrName>
                                        </p:attrNameLst>
                                      </p:cBhvr>
                                      <p:to>
                                        <p:strVal val="visible"/>
                                      </p:to>
                                    </p:set>
                                    <p:animEffect transition="in" filter="fade">
                                      <p:cBhvr>
                                        <p:cTn id="136" dur="1000"/>
                                        <p:tgtEl>
                                          <p:spTgt spid="80"/>
                                        </p:tgtEl>
                                      </p:cBhvr>
                                    </p:animEffect>
                                  </p:childTnLst>
                                </p:cTn>
                              </p:par>
                              <p:par>
                                <p:cTn id="137" presetID="10" presetClass="entr" presetSubtype="0" fill="hold" nodeType="withEffect">
                                  <p:stCondLst>
                                    <p:cond delay="0"/>
                                  </p:stCondLst>
                                  <p:childTnLst>
                                    <p:set>
                                      <p:cBhvr>
                                        <p:cTn id="138" dur="1" fill="hold">
                                          <p:stCondLst>
                                            <p:cond delay="0"/>
                                          </p:stCondLst>
                                        </p:cTn>
                                        <p:tgtEl>
                                          <p:spTgt spid="85"/>
                                        </p:tgtEl>
                                        <p:attrNameLst>
                                          <p:attrName>style.visibility</p:attrName>
                                        </p:attrNameLst>
                                      </p:cBhvr>
                                      <p:to>
                                        <p:strVal val="visible"/>
                                      </p:to>
                                    </p:set>
                                    <p:animEffect transition="in" filter="fade">
                                      <p:cBhvr>
                                        <p:cTn id="139" dur="1000"/>
                                        <p:tgtEl>
                                          <p:spTgt spid="85"/>
                                        </p:tgtEl>
                                      </p:cBhvr>
                                    </p:animEffect>
                                  </p:childTnLst>
                                </p:cTn>
                              </p:par>
                              <p:par>
                                <p:cTn id="140" presetID="10" presetClass="entr" presetSubtype="0" fill="hold" nodeType="withEffect">
                                  <p:stCondLst>
                                    <p:cond delay="0"/>
                                  </p:stCondLst>
                                  <p:childTnLst>
                                    <p:set>
                                      <p:cBhvr>
                                        <p:cTn id="141" dur="1" fill="hold">
                                          <p:stCondLst>
                                            <p:cond delay="0"/>
                                          </p:stCondLst>
                                        </p:cTn>
                                        <p:tgtEl>
                                          <p:spTgt spid="88"/>
                                        </p:tgtEl>
                                        <p:attrNameLst>
                                          <p:attrName>style.visibility</p:attrName>
                                        </p:attrNameLst>
                                      </p:cBhvr>
                                      <p:to>
                                        <p:strVal val="visible"/>
                                      </p:to>
                                    </p:set>
                                    <p:animEffect transition="in" filter="fade">
                                      <p:cBhvr>
                                        <p:cTn id="142" dur="1000"/>
                                        <p:tgtEl>
                                          <p:spTgt spid="88"/>
                                        </p:tgtEl>
                                      </p:cBhvr>
                                    </p:animEffect>
                                  </p:childTnLst>
                                </p:cTn>
                              </p:par>
                              <p:par>
                                <p:cTn id="143" presetID="10" presetClass="entr" presetSubtype="0" fill="hold" nodeType="withEffect">
                                  <p:stCondLst>
                                    <p:cond delay="0"/>
                                  </p:stCondLst>
                                  <p:childTnLst>
                                    <p:set>
                                      <p:cBhvr>
                                        <p:cTn id="144" dur="1" fill="hold">
                                          <p:stCondLst>
                                            <p:cond delay="0"/>
                                          </p:stCondLst>
                                        </p:cTn>
                                        <p:tgtEl>
                                          <p:spTgt spid="91"/>
                                        </p:tgtEl>
                                        <p:attrNameLst>
                                          <p:attrName>style.visibility</p:attrName>
                                        </p:attrNameLst>
                                      </p:cBhvr>
                                      <p:to>
                                        <p:strVal val="visible"/>
                                      </p:to>
                                    </p:set>
                                    <p:animEffect transition="in" filter="fade">
                                      <p:cBhvr>
                                        <p:cTn id="145" dur="1000"/>
                                        <p:tgtEl>
                                          <p:spTgt spid="91"/>
                                        </p:tgtEl>
                                      </p:cBhvr>
                                    </p:animEffect>
                                  </p:childTnLst>
                                </p:cTn>
                              </p:par>
                              <p:par>
                                <p:cTn id="146" presetID="10" presetClass="entr" presetSubtype="0" fill="hold" nodeType="withEffect">
                                  <p:stCondLst>
                                    <p:cond delay="0"/>
                                  </p:stCondLst>
                                  <p:childTnLst>
                                    <p:set>
                                      <p:cBhvr>
                                        <p:cTn id="147" dur="1" fill="hold">
                                          <p:stCondLst>
                                            <p:cond delay="0"/>
                                          </p:stCondLst>
                                        </p:cTn>
                                        <p:tgtEl>
                                          <p:spTgt spid="94"/>
                                        </p:tgtEl>
                                        <p:attrNameLst>
                                          <p:attrName>style.visibility</p:attrName>
                                        </p:attrNameLst>
                                      </p:cBhvr>
                                      <p:to>
                                        <p:strVal val="visible"/>
                                      </p:to>
                                    </p:set>
                                    <p:animEffect transition="in" filter="fade">
                                      <p:cBhvr>
                                        <p:cTn id="148" dur="1000"/>
                                        <p:tgtEl>
                                          <p:spTgt spid="94"/>
                                        </p:tgtEl>
                                      </p:cBhvr>
                                    </p:animEffect>
                                  </p:childTnLst>
                                </p:cTn>
                              </p:par>
                              <p:par>
                                <p:cTn id="149" presetID="10" presetClass="entr" presetSubtype="0" fill="hold" nodeType="with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fade">
                                      <p:cBhvr>
                                        <p:cTn id="151" dur="1000"/>
                                        <p:tgtEl>
                                          <p:spTgt spid="97"/>
                                        </p:tgtEl>
                                      </p:cBhvr>
                                    </p:animEffect>
                                  </p:childTnLst>
                                </p:cTn>
                              </p:par>
                              <p:par>
                                <p:cTn id="152" presetID="10" presetClass="entr" presetSubtype="0" fill="hold" nodeType="withEffect">
                                  <p:stCondLst>
                                    <p:cond delay="0"/>
                                  </p:stCondLst>
                                  <p:childTnLst>
                                    <p:set>
                                      <p:cBhvr>
                                        <p:cTn id="153" dur="1" fill="hold">
                                          <p:stCondLst>
                                            <p:cond delay="0"/>
                                          </p:stCondLst>
                                        </p:cTn>
                                        <p:tgtEl>
                                          <p:spTgt spid="100"/>
                                        </p:tgtEl>
                                        <p:attrNameLst>
                                          <p:attrName>style.visibility</p:attrName>
                                        </p:attrNameLst>
                                      </p:cBhvr>
                                      <p:to>
                                        <p:strVal val="visible"/>
                                      </p:to>
                                    </p:set>
                                    <p:animEffect transition="in" filter="fade">
                                      <p:cBhvr>
                                        <p:cTn id="154" dur="1000"/>
                                        <p:tgtEl>
                                          <p:spTgt spid="100"/>
                                        </p:tgtEl>
                                      </p:cBhvr>
                                    </p:animEffect>
                                  </p:childTnLst>
                                </p:cTn>
                              </p:par>
                              <p:par>
                                <p:cTn id="155" presetID="10" presetClass="entr" presetSubtype="0" fill="hold" nodeType="withEffect">
                                  <p:stCondLst>
                                    <p:cond delay="0"/>
                                  </p:stCondLst>
                                  <p:childTnLst>
                                    <p:set>
                                      <p:cBhvr>
                                        <p:cTn id="156" dur="1" fill="hold">
                                          <p:stCondLst>
                                            <p:cond delay="0"/>
                                          </p:stCondLst>
                                        </p:cTn>
                                        <p:tgtEl>
                                          <p:spTgt spid="103"/>
                                        </p:tgtEl>
                                        <p:attrNameLst>
                                          <p:attrName>style.visibility</p:attrName>
                                        </p:attrNameLst>
                                      </p:cBhvr>
                                      <p:to>
                                        <p:strVal val="visible"/>
                                      </p:to>
                                    </p:set>
                                    <p:animEffect transition="in" filter="fade">
                                      <p:cBhvr>
                                        <p:cTn id="157" dur="1000"/>
                                        <p:tgtEl>
                                          <p:spTgt spid="103"/>
                                        </p:tgtEl>
                                      </p:cBhvr>
                                    </p:animEffect>
                                  </p:childTnLst>
                                </p:cTn>
                              </p:par>
                              <p:par>
                                <p:cTn id="158" presetID="10" presetClass="entr" presetSubtype="0" fill="hold" nodeType="withEffect">
                                  <p:stCondLst>
                                    <p:cond delay="0"/>
                                  </p:stCondLst>
                                  <p:childTnLst>
                                    <p:set>
                                      <p:cBhvr>
                                        <p:cTn id="159" dur="1" fill="hold">
                                          <p:stCondLst>
                                            <p:cond delay="0"/>
                                          </p:stCondLst>
                                        </p:cTn>
                                        <p:tgtEl>
                                          <p:spTgt spid="106"/>
                                        </p:tgtEl>
                                        <p:attrNameLst>
                                          <p:attrName>style.visibility</p:attrName>
                                        </p:attrNameLst>
                                      </p:cBhvr>
                                      <p:to>
                                        <p:strVal val="visible"/>
                                      </p:to>
                                    </p:set>
                                    <p:animEffect transition="in" filter="fade">
                                      <p:cBhvr>
                                        <p:cTn id="160" dur="1000"/>
                                        <p:tgtEl>
                                          <p:spTgt spid="106"/>
                                        </p:tgtEl>
                                      </p:cBhvr>
                                    </p:animEffect>
                                  </p:childTnLst>
                                </p:cTn>
                              </p:par>
                              <p:par>
                                <p:cTn id="161" presetID="21" presetClass="entr" presetSubtype="1" fill="hold" grpId="0" nodeType="withEffect">
                                  <p:stCondLst>
                                    <p:cond delay="0"/>
                                  </p:stCondLst>
                                  <p:childTnLst>
                                    <p:set>
                                      <p:cBhvr>
                                        <p:cTn id="162" dur="1" fill="hold">
                                          <p:stCondLst>
                                            <p:cond delay="0"/>
                                          </p:stCondLst>
                                        </p:cTn>
                                        <p:tgtEl>
                                          <p:spTgt spid="174"/>
                                        </p:tgtEl>
                                        <p:attrNameLst>
                                          <p:attrName>style.visibility</p:attrName>
                                        </p:attrNameLst>
                                      </p:cBhvr>
                                      <p:to>
                                        <p:strVal val="visible"/>
                                      </p:to>
                                    </p:set>
                                    <p:animEffect transition="in" filter="wheel(1)">
                                      <p:cBhvr>
                                        <p:cTn id="163" dur="1000"/>
                                        <p:tgtEl>
                                          <p:spTgt spid="174"/>
                                        </p:tgtEl>
                                      </p:cBhvr>
                                    </p:animEffect>
                                  </p:childTnLst>
                                </p:cTn>
                              </p:par>
                            </p:childTnLst>
                          </p:cTn>
                        </p:par>
                        <p:par>
                          <p:cTn id="164" fill="hold">
                            <p:stCondLst>
                              <p:cond delay="3000"/>
                            </p:stCondLst>
                            <p:childTnLst>
                              <p:par>
                                <p:cTn id="165" presetID="21" presetClass="entr" presetSubtype="1" fill="hold" nodeType="afterEffect">
                                  <p:stCondLst>
                                    <p:cond delay="0"/>
                                  </p:stCondLst>
                                  <p:childTnLst>
                                    <p:set>
                                      <p:cBhvr>
                                        <p:cTn id="166" dur="1" fill="hold">
                                          <p:stCondLst>
                                            <p:cond delay="0"/>
                                          </p:stCondLst>
                                        </p:cTn>
                                        <p:tgtEl>
                                          <p:spTgt spid="116"/>
                                        </p:tgtEl>
                                        <p:attrNameLst>
                                          <p:attrName>style.visibility</p:attrName>
                                        </p:attrNameLst>
                                      </p:cBhvr>
                                      <p:to>
                                        <p:strVal val="visible"/>
                                      </p:to>
                                    </p:set>
                                    <p:animEffect transition="in" filter="wheel(1)">
                                      <p:cBhvr>
                                        <p:cTn id="167" dur="1000"/>
                                        <p:tgtEl>
                                          <p:spTgt spid="116"/>
                                        </p:tgtEl>
                                      </p:cBhvr>
                                    </p:animEffect>
                                  </p:childTnLst>
                                </p:cTn>
                              </p:par>
                              <p:par>
                                <p:cTn id="168" presetID="21" presetClass="entr" presetSubtype="1" fill="hold" nodeType="withEffect">
                                  <p:stCondLst>
                                    <p:cond delay="0"/>
                                  </p:stCondLst>
                                  <p:childTnLst>
                                    <p:set>
                                      <p:cBhvr>
                                        <p:cTn id="169" dur="1" fill="hold">
                                          <p:stCondLst>
                                            <p:cond delay="0"/>
                                          </p:stCondLst>
                                        </p:cTn>
                                        <p:tgtEl>
                                          <p:spTgt spid="117"/>
                                        </p:tgtEl>
                                        <p:attrNameLst>
                                          <p:attrName>style.visibility</p:attrName>
                                        </p:attrNameLst>
                                      </p:cBhvr>
                                      <p:to>
                                        <p:strVal val="visible"/>
                                      </p:to>
                                    </p:set>
                                    <p:animEffect transition="in" filter="wheel(1)">
                                      <p:cBhvr>
                                        <p:cTn id="170" dur="1000"/>
                                        <p:tgtEl>
                                          <p:spTgt spid="117"/>
                                        </p:tgtEl>
                                      </p:cBhvr>
                                    </p:animEffect>
                                  </p:childTnLst>
                                </p:cTn>
                              </p:par>
                              <p:par>
                                <p:cTn id="171" presetID="21" presetClass="entr" presetSubtype="1" fill="hold" nodeType="withEffect">
                                  <p:stCondLst>
                                    <p:cond delay="0"/>
                                  </p:stCondLst>
                                  <p:childTnLst>
                                    <p:set>
                                      <p:cBhvr>
                                        <p:cTn id="172" dur="1" fill="hold">
                                          <p:stCondLst>
                                            <p:cond delay="0"/>
                                          </p:stCondLst>
                                        </p:cTn>
                                        <p:tgtEl>
                                          <p:spTgt spid="120"/>
                                        </p:tgtEl>
                                        <p:attrNameLst>
                                          <p:attrName>style.visibility</p:attrName>
                                        </p:attrNameLst>
                                      </p:cBhvr>
                                      <p:to>
                                        <p:strVal val="visible"/>
                                      </p:to>
                                    </p:set>
                                    <p:animEffect transition="in" filter="wheel(1)">
                                      <p:cBhvr>
                                        <p:cTn id="173" dur="1000"/>
                                        <p:tgtEl>
                                          <p:spTgt spid="120"/>
                                        </p:tgtEl>
                                      </p:cBhvr>
                                    </p:animEffect>
                                  </p:childTnLst>
                                </p:cTn>
                              </p:par>
                              <p:par>
                                <p:cTn id="174" presetID="21" presetClass="entr" presetSubtype="1" fill="hold" nodeType="withEffect">
                                  <p:stCondLst>
                                    <p:cond delay="0"/>
                                  </p:stCondLst>
                                  <p:childTnLst>
                                    <p:set>
                                      <p:cBhvr>
                                        <p:cTn id="175" dur="1" fill="hold">
                                          <p:stCondLst>
                                            <p:cond delay="0"/>
                                          </p:stCondLst>
                                        </p:cTn>
                                        <p:tgtEl>
                                          <p:spTgt spid="123"/>
                                        </p:tgtEl>
                                        <p:attrNameLst>
                                          <p:attrName>style.visibility</p:attrName>
                                        </p:attrNameLst>
                                      </p:cBhvr>
                                      <p:to>
                                        <p:strVal val="visible"/>
                                      </p:to>
                                    </p:set>
                                    <p:animEffect transition="in" filter="wheel(1)">
                                      <p:cBhvr>
                                        <p:cTn id="176" dur="1000"/>
                                        <p:tgtEl>
                                          <p:spTgt spid="123"/>
                                        </p:tgtEl>
                                      </p:cBhvr>
                                    </p:animEffect>
                                  </p:childTnLst>
                                </p:cTn>
                              </p:par>
                              <p:par>
                                <p:cTn id="177" presetID="21" presetClass="entr" presetSubtype="1" fill="hold" nodeType="withEffect">
                                  <p:stCondLst>
                                    <p:cond delay="0"/>
                                  </p:stCondLst>
                                  <p:childTnLst>
                                    <p:set>
                                      <p:cBhvr>
                                        <p:cTn id="178" dur="1" fill="hold">
                                          <p:stCondLst>
                                            <p:cond delay="0"/>
                                          </p:stCondLst>
                                        </p:cTn>
                                        <p:tgtEl>
                                          <p:spTgt spid="126"/>
                                        </p:tgtEl>
                                        <p:attrNameLst>
                                          <p:attrName>style.visibility</p:attrName>
                                        </p:attrNameLst>
                                      </p:cBhvr>
                                      <p:to>
                                        <p:strVal val="visible"/>
                                      </p:to>
                                    </p:set>
                                    <p:animEffect transition="in" filter="wheel(1)">
                                      <p:cBhvr>
                                        <p:cTn id="179" dur="1000"/>
                                        <p:tgtEl>
                                          <p:spTgt spid="126"/>
                                        </p:tgtEl>
                                      </p:cBhvr>
                                    </p:animEffect>
                                  </p:childTnLst>
                                </p:cTn>
                              </p:par>
                              <p:par>
                                <p:cTn id="180" presetID="21" presetClass="entr" presetSubtype="1" fill="hold" nodeType="withEffect">
                                  <p:stCondLst>
                                    <p:cond delay="0"/>
                                  </p:stCondLst>
                                  <p:childTnLst>
                                    <p:set>
                                      <p:cBhvr>
                                        <p:cTn id="181" dur="1" fill="hold">
                                          <p:stCondLst>
                                            <p:cond delay="0"/>
                                          </p:stCondLst>
                                        </p:cTn>
                                        <p:tgtEl>
                                          <p:spTgt spid="129"/>
                                        </p:tgtEl>
                                        <p:attrNameLst>
                                          <p:attrName>style.visibility</p:attrName>
                                        </p:attrNameLst>
                                      </p:cBhvr>
                                      <p:to>
                                        <p:strVal val="visible"/>
                                      </p:to>
                                    </p:set>
                                    <p:animEffect transition="in" filter="wheel(1)">
                                      <p:cBhvr>
                                        <p:cTn id="182" dur="1000"/>
                                        <p:tgtEl>
                                          <p:spTgt spid="129"/>
                                        </p:tgtEl>
                                      </p:cBhvr>
                                    </p:animEffect>
                                  </p:childTnLst>
                                </p:cTn>
                              </p:par>
                              <p:par>
                                <p:cTn id="183" presetID="21" presetClass="entr" presetSubtype="1" fill="hold" nodeType="withEffect">
                                  <p:stCondLst>
                                    <p:cond delay="0"/>
                                  </p:stCondLst>
                                  <p:childTnLst>
                                    <p:set>
                                      <p:cBhvr>
                                        <p:cTn id="184" dur="1" fill="hold">
                                          <p:stCondLst>
                                            <p:cond delay="0"/>
                                          </p:stCondLst>
                                        </p:cTn>
                                        <p:tgtEl>
                                          <p:spTgt spid="132"/>
                                        </p:tgtEl>
                                        <p:attrNameLst>
                                          <p:attrName>style.visibility</p:attrName>
                                        </p:attrNameLst>
                                      </p:cBhvr>
                                      <p:to>
                                        <p:strVal val="visible"/>
                                      </p:to>
                                    </p:set>
                                    <p:animEffect transition="in" filter="wheel(1)">
                                      <p:cBhvr>
                                        <p:cTn id="185" dur="1000"/>
                                        <p:tgtEl>
                                          <p:spTgt spid="132"/>
                                        </p:tgtEl>
                                      </p:cBhvr>
                                    </p:animEffect>
                                  </p:childTnLst>
                                </p:cTn>
                              </p:par>
                              <p:par>
                                <p:cTn id="186" presetID="21" presetClass="entr" presetSubtype="1" fill="hold" nodeType="withEffect">
                                  <p:stCondLst>
                                    <p:cond delay="0"/>
                                  </p:stCondLst>
                                  <p:childTnLst>
                                    <p:set>
                                      <p:cBhvr>
                                        <p:cTn id="187" dur="1" fill="hold">
                                          <p:stCondLst>
                                            <p:cond delay="0"/>
                                          </p:stCondLst>
                                        </p:cTn>
                                        <p:tgtEl>
                                          <p:spTgt spid="135"/>
                                        </p:tgtEl>
                                        <p:attrNameLst>
                                          <p:attrName>style.visibility</p:attrName>
                                        </p:attrNameLst>
                                      </p:cBhvr>
                                      <p:to>
                                        <p:strVal val="visible"/>
                                      </p:to>
                                    </p:set>
                                    <p:animEffect transition="in" filter="wheel(1)">
                                      <p:cBhvr>
                                        <p:cTn id="188" dur="1000"/>
                                        <p:tgtEl>
                                          <p:spTgt spid="135"/>
                                        </p:tgtEl>
                                      </p:cBhvr>
                                    </p:animEffect>
                                  </p:childTnLst>
                                </p:cTn>
                              </p:par>
                              <p:par>
                                <p:cTn id="189" presetID="21" presetClass="entr" presetSubtype="1" fill="hold" nodeType="withEffect">
                                  <p:stCondLst>
                                    <p:cond delay="0"/>
                                  </p:stCondLst>
                                  <p:childTnLst>
                                    <p:set>
                                      <p:cBhvr>
                                        <p:cTn id="190" dur="1" fill="hold">
                                          <p:stCondLst>
                                            <p:cond delay="0"/>
                                          </p:stCondLst>
                                        </p:cTn>
                                        <p:tgtEl>
                                          <p:spTgt spid="138"/>
                                        </p:tgtEl>
                                        <p:attrNameLst>
                                          <p:attrName>style.visibility</p:attrName>
                                        </p:attrNameLst>
                                      </p:cBhvr>
                                      <p:to>
                                        <p:strVal val="visible"/>
                                      </p:to>
                                    </p:set>
                                    <p:animEffect transition="in" filter="wheel(1)">
                                      <p:cBhvr>
                                        <p:cTn id="191" dur="1000"/>
                                        <p:tgtEl>
                                          <p:spTgt spid="138"/>
                                        </p:tgtEl>
                                      </p:cBhvr>
                                    </p:animEffect>
                                  </p:childTnLst>
                                </p:cTn>
                              </p:par>
                              <p:par>
                                <p:cTn id="192" presetID="21" presetClass="entr" presetSubtype="1" fill="hold" nodeType="withEffect">
                                  <p:stCondLst>
                                    <p:cond delay="0"/>
                                  </p:stCondLst>
                                  <p:childTnLst>
                                    <p:set>
                                      <p:cBhvr>
                                        <p:cTn id="193" dur="1" fill="hold">
                                          <p:stCondLst>
                                            <p:cond delay="0"/>
                                          </p:stCondLst>
                                        </p:cTn>
                                        <p:tgtEl>
                                          <p:spTgt spid="141"/>
                                        </p:tgtEl>
                                        <p:attrNameLst>
                                          <p:attrName>style.visibility</p:attrName>
                                        </p:attrNameLst>
                                      </p:cBhvr>
                                      <p:to>
                                        <p:strVal val="visible"/>
                                      </p:to>
                                    </p:set>
                                    <p:animEffect transition="in" filter="wheel(1)">
                                      <p:cBhvr>
                                        <p:cTn id="194" dur="1000"/>
                                        <p:tgtEl>
                                          <p:spTgt spid="141"/>
                                        </p:tgtEl>
                                      </p:cBhvr>
                                    </p:animEffect>
                                  </p:childTnLst>
                                </p:cTn>
                              </p:par>
                              <p:par>
                                <p:cTn id="195" presetID="21" presetClass="entr" presetSubtype="1" fill="hold" nodeType="withEffect">
                                  <p:stCondLst>
                                    <p:cond delay="0"/>
                                  </p:stCondLst>
                                  <p:childTnLst>
                                    <p:set>
                                      <p:cBhvr>
                                        <p:cTn id="196" dur="1" fill="hold">
                                          <p:stCondLst>
                                            <p:cond delay="0"/>
                                          </p:stCondLst>
                                        </p:cTn>
                                        <p:tgtEl>
                                          <p:spTgt spid="144"/>
                                        </p:tgtEl>
                                        <p:attrNameLst>
                                          <p:attrName>style.visibility</p:attrName>
                                        </p:attrNameLst>
                                      </p:cBhvr>
                                      <p:to>
                                        <p:strVal val="visible"/>
                                      </p:to>
                                    </p:set>
                                    <p:animEffect transition="in" filter="wheel(1)">
                                      <p:cBhvr>
                                        <p:cTn id="197" dur="1000"/>
                                        <p:tgtEl>
                                          <p:spTgt spid="144"/>
                                        </p:tgtEl>
                                      </p:cBhvr>
                                    </p:animEffect>
                                  </p:childTnLst>
                                </p:cTn>
                              </p:par>
                              <p:par>
                                <p:cTn id="198" presetID="21" presetClass="entr" presetSubtype="1" fill="hold" nodeType="withEffect">
                                  <p:stCondLst>
                                    <p:cond delay="0"/>
                                  </p:stCondLst>
                                  <p:childTnLst>
                                    <p:set>
                                      <p:cBhvr>
                                        <p:cTn id="199" dur="1" fill="hold">
                                          <p:stCondLst>
                                            <p:cond delay="0"/>
                                          </p:stCondLst>
                                        </p:cTn>
                                        <p:tgtEl>
                                          <p:spTgt spid="147"/>
                                        </p:tgtEl>
                                        <p:attrNameLst>
                                          <p:attrName>style.visibility</p:attrName>
                                        </p:attrNameLst>
                                      </p:cBhvr>
                                      <p:to>
                                        <p:strVal val="visible"/>
                                      </p:to>
                                    </p:set>
                                    <p:animEffect transition="in" filter="wheel(1)">
                                      <p:cBhvr>
                                        <p:cTn id="200" dur="1000"/>
                                        <p:tgtEl>
                                          <p:spTgt spid="147"/>
                                        </p:tgtEl>
                                      </p:cBhvr>
                                    </p:animEffect>
                                  </p:childTnLst>
                                </p:cTn>
                              </p:par>
                              <p:par>
                                <p:cTn id="201" presetID="21" presetClass="entr" presetSubtype="1" fill="hold" grpId="0" nodeType="withEffect">
                                  <p:stCondLst>
                                    <p:cond delay="0"/>
                                  </p:stCondLst>
                                  <p:childTnLst>
                                    <p:set>
                                      <p:cBhvr>
                                        <p:cTn id="202" dur="1" fill="hold">
                                          <p:stCondLst>
                                            <p:cond delay="0"/>
                                          </p:stCondLst>
                                        </p:cTn>
                                        <p:tgtEl>
                                          <p:spTgt spid="175"/>
                                        </p:tgtEl>
                                        <p:attrNameLst>
                                          <p:attrName>style.visibility</p:attrName>
                                        </p:attrNameLst>
                                      </p:cBhvr>
                                      <p:to>
                                        <p:strVal val="visible"/>
                                      </p:to>
                                    </p:set>
                                    <p:animEffect transition="in" filter="wheel(1)">
                                      <p:cBhvr>
                                        <p:cTn id="203" dur="1000"/>
                                        <p:tgtEl>
                                          <p:spTgt spid="175"/>
                                        </p:tgtEl>
                                      </p:cBhvr>
                                    </p:animEffect>
                                  </p:childTnLst>
                                </p:cTn>
                              </p:par>
                            </p:childTnLst>
                          </p:cTn>
                        </p:par>
                        <p:par>
                          <p:cTn id="204" fill="hold">
                            <p:stCondLst>
                              <p:cond delay="4000"/>
                            </p:stCondLst>
                            <p:childTnLst>
                              <p:par>
                                <p:cTn id="205" presetID="21" presetClass="entr" presetSubtype="1" fill="hold" nodeType="afterEffect">
                                  <p:stCondLst>
                                    <p:cond delay="0"/>
                                  </p:stCondLst>
                                  <p:childTnLst>
                                    <p:set>
                                      <p:cBhvr>
                                        <p:cTn id="206" dur="1" fill="hold">
                                          <p:stCondLst>
                                            <p:cond delay="0"/>
                                          </p:stCondLst>
                                        </p:cTn>
                                        <p:tgtEl>
                                          <p:spTgt spid="114"/>
                                        </p:tgtEl>
                                        <p:attrNameLst>
                                          <p:attrName>style.visibility</p:attrName>
                                        </p:attrNameLst>
                                      </p:cBhvr>
                                      <p:to>
                                        <p:strVal val="visible"/>
                                      </p:to>
                                    </p:set>
                                    <p:animEffect transition="in" filter="wheel(1)">
                                      <p:cBhvr>
                                        <p:cTn id="207" dur="1000"/>
                                        <p:tgtEl>
                                          <p:spTgt spid="114"/>
                                        </p:tgtEl>
                                      </p:cBhvr>
                                    </p:animEffect>
                                  </p:childTnLst>
                                </p:cTn>
                              </p:par>
                              <p:par>
                                <p:cTn id="208" presetID="21" presetClass="entr" presetSubtype="1" fill="hold" grpId="0" nodeType="withEffect">
                                  <p:stCondLst>
                                    <p:cond delay="0"/>
                                  </p:stCondLst>
                                  <p:childTnLst>
                                    <p:set>
                                      <p:cBhvr>
                                        <p:cTn id="209" dur="1" fill="hold">
                                          <p:stCondLst>
                                            <p:cond delay="0"/>
                                          </p:stCondLst>
                                        </p:cTn>
                                        <p:tgtEl>
                                          <p:spTgt spid="176"/>
                                        </p:tgtEl>
                                        <p:attrNameLst>
                                          <p:attrName>style.visibility</p:attrName>
                                        </p:attrNameLst>
                                      </p:cBhvr>
                                      <p:to>
                                        <p:strVal val="visible"/>
                                      </p:to>
                                    </p:set>
                                    <p:animEffect transition="in" filter="wheel(1)">
                                      <p:cBhvr>
                                        <p:cTn id="210" dur="1000"/>
                                        <p:tgtEl>
                                          <p:spTgt spid="176"/>
                                        </p:tgtEl>
                                      </p:cBhvr>
                                    </p:animEffect>
                                  </p:childTnLst>
                                </p:cTn>
                              </p:par>
                              <p:par>
                                <p:cTn id="211" presetID="9" presetClass="exit" presetSubtype="0" fill="hold" grpId="1" nodeType="withEffect">
                                  <p:stCondLst>
                                    <p:cond delay="5000"/>
                                  </p:stCondLst>
                                  <p:childTnLst>
                                    <p:animEffect transition="out" filter="dissolve">
                                      <p:cBhvr>
                                        <p:cTn id="212" dur="500"/>
                                        <p:tgtEl>
                                          <p:spTgt spid="16"/>
                                        </p:tgtEl>
                                      </p:cBhvr>
                                    </p:animEffect>
                                    <p:set>
                                      <p:cBhvr>
                                        <p:cTn id="213" dur="1" fill="hold">
                                          <p:stCondLst>
                                            <p:cond delay="499"/>
                                          </p:stCondLst>
                                        </p:cTn>
                                        <p:tgtEl>
                                          <p:spTgt spid="16"/>
                                        </p:tgtEl>
                                        <p:attrNameLst>
                                          <p:attrName>style.visibility</p:attrName>
                                        </p:attrNameLst>
                                      </p:cBhvr>
                                      <p:to>
                                        <p:strVal val="hidden"/>
                                      </p:to>
                                    </p:set>
                                  </p:childTnLst>
                                </p:cTn>
                              </p:par>
                              <p:par>
                                <p:cTn id="214" presetID="9" presetClass="exit" presetSubtype="0" fill="hold" grpId="0" nodeType="withEffect">
                                  <p:stCondLst>
                                    <p:cond delay="5000"/>
                                  </p:stCondLst>
                                  <p:childTnLst>
                                    <p:animEffect transition="out" filter="dissolve">
                                      <p:cBhvr>
                                        <p:cTn id="215" dur="500"/>
                                        <p:tgtEl>
                                          <p:spTgt spid="24"/>
                                        </p:tgtEl>
                                      </p:cBhvr>
                                    </p:animEffect>
                                    <p:set>
                                      <p:cBhvr>
                                        <p:cTn id="216" dur="1" fill="hold">
                                          <p:stCondLst>
                                            <p:cond delay="499"/>
                                          </p:stCondLst>
                                        </p:cTn>
                                        <p:tgtEl>
                                          <p:spTgt spid="24"/>
                                        </p:tgtEl>
                                        <p:attrNameLst>
                                          <p:attrName>style.visibility</p:attrName>
                                        </p:attrNameLst>
                                      </p:cBhvr>
                                      <p:to>
                                        <p:strVal val="hidden"/>
                                      </p:to>
                                    </p:set>
                                  </p:childTnLst>
                                </p:cTn>
                              </p:par>
                              <p:par>
                                <p:cTn id="217" presetID="9" presetClass="exit" presetSubtype="0" fill="hold" grpId="0" nodeType="withEffect">
                                  <p:stCondLst>
                                    <p:cond delay="5000"/>
                                  </p:stCondLst>
                                  <p:childTnLst>
                                    <p:animEffect transition="out" filter="dissolve">
                                      <p:cBhvr>
                                        <p:cTn id="218" dur="500"/>
                                        <p:tgtEl>
                                          <p:spTgt spid="25"/>
                                        </p:tgtEl>
                                      </p:cBhvr>
                                    </p:animEffect>
                                    <p:set>
                                      <p:cBhvr>
                                        <p:cTn id="219" dur="1" fill="hold">
                                          <p:stCondLst>
                                            <p:cond delay="499"/>
                                          </p:stCondLst>
                                        </p:cTn>
                                        <p:tgtEl>
                                          <p:spTgt spid="25"/>
                                        </p:tgtEl>
                                        <p:attrNameLst>
                                          <p:attrName>style.visibility</p:attrName>
                                        </p:attrNameLst>
                                      </p:cBhvr>
                                      <p:to>
                                        <p:strVal val="hidden"/>
                                      </p:to>
                                    </p:set>
                                  </p:childTnLst>
                                </p:cTn>
                              </p:par>
                              <p:par>
                                <p:cTn id="220" presetID="9" presetClass="exit" presetSubtype="0" fill="hold" grpId="0" nodeType="withEffect">
                                  <p:stCondLst>
                                    <p:cond delay="5000"/>
                                  </p:stCondLst>
                                  <p:childTnLst>
                                    <p:animEffect transition="out" filter="dissolve">
                                      <p:cBhvr>
                                        <p:cTn id="221" dur="500"/>
                                        <p:tgtEl>
                                          <p:spTgt spid="28"/>
                                        </p:tgtEl>
                                      </p:cBhvr>
                                    </p:animEffect>
                                    <p:set>
                                      <p:cBhvr>
                                        <p:cTn id="222" dur="1" fill="hold">
                                          <p:stCondLst>
                                            <p:cond delay="499"/>
                                          </p:stCondLst>
                                        </p:cTn>
                                        <p:tgtEl>
                                          <p:spTgt spid="28"/>
                                        </p:tgtEl>
                                        <p:attrNameLst>
                                          <p:attrName>style.visibility</p:attrName>
                                        </p:attrNameLst>
                                      </p:cBhvr>
                                      <p:to>
                                        <p:strVal val="hidden"/>
                                      </p:to>
                                    </p:set>
                                  </p:childTnLst>
                                </p:cTn>
                              </p:par>
                              <p:par>
                                <p:cTn id="223" presetID="9" presetClass="exit" presetSubtype="0" fill="hold" grpId="0" nodeType="withEffect">
                                  <p:stCondLst>
                                    <p:cond delay="5000"/>
                                  </p:stCondLst>
                                  <p:childTnLst>
                                    <p:animEffect transition="out" filter="dissolve">
                                      <p:cBhvr>
                                        <p:cTn id="224" dur="500"/>
                                        <p:tgtEl>
                                          <p:spTgt spid="29"/>
                                        </p:tgtEl>
                                      </p:cBhvr>
                                    </p:animEffect>
                                    <p:set>
                                      <p:cBhvr>
                                        <p:cTn id="225" dur="1" fill="hold">
                                          <p:stCondLst>
                                            <p:cond delay="499"/>
                                          </p:stCondLst>
                                        </p:cTn>
                                        <p:tgtEl>
                                          <p:spTgt spid="29"/>
                                        </p:tgtEl>
                                        <p:attrNameLst>
                                          <p:attrName>style.visibility</p:attrName>
                                        </p:attrNameLst>
                                      </p:cBhvr>
                                      <p:to>
                                        <p:strVal val="hidden"/>
                                      </p:to>
                                    </p:set>
                                  </p:childTnLst>
                                </p:cTn>
                              </p:par>
                              <p:par>
                                <p:cTn id="226" presetID="9" presetClass="exit" presetSubtype="0" fill="hold" nodeType="withEffect">
                                  <p:stCondLst>
                                    <p:cond delay="5000"/>
                                  </p:stCondLst>
                                  <p:childTnLst>
                                    <p:animEffect transition="out" filter="dissolve">
                                      <p:cBhvr>
                                        <p:cTn id="227" dur="500"/>
                                        <p:tgtEl>
                                          <p:spTgt spid="32"/>
                                        </p:tgtEl>
                                      </p:cBhvr>
                                    </p:animEffect>
                                    <p:set>
                                      <p:cBhvr>
                                        <p:cTn id="228" dur="1" fill="hold">
                                          <p:stCondLst>
                                            <p:cond delay="499"/>
                                          </p:stCondLst>
                                        </p:cTn>
                                        <p:tgtEl>
                                          <p:spTgt spid="32"/>
                                        </p:tgtEl>
                                        <p:attrNameLst>
                                          <p:attrName>style.visibility</p:attrName>
                                        </p:attrNameLst>
                                      </p:cBhvr>
                                      <p:to>
                                        <p:strVal val="hidden"/>
                                      </p:to>
                                    </p:set>
                                  </p:childTnLst>
                                </p:cTn>
                              </p:par>
                              <p:par>
                                <p:cTn id="229" presetID="9" presetClass="exit" presetSubtype="0" fill="hold" nodeType="withEffect">
                                  <p:stCondLst>
                                    <p:cond delay="5000"/>
                                  </p:stCondLst>
                                  <p:childTnLst>
                                    <p:animEffect transition="out" filter="dissolve">
                                      <p:cBhvr>
                                        <p:cTn id="230" dur="500"/>
                                        <p:tgtEl>
                                          <p:spTgt spid="40"/>
                                        </p:tgtEl>
                                      </p:cBhvr>
                                    </p:animEffect>
                                    <p:set>
                                      <p:cBhvr>
                                        <p:cTn id="231" dur="1" fill="hold">
                                          <p:stCondLst>
                                            <p:cond delay="499"/>
                                          </p:stCondLst>
                                        </p:cTn>
                                        <p:tgtEl>
                                          <p:spTgt spid="40"/>
                                        </p:tgtEl>
                                        <p:attrNameLst>
                                          <p:attrName>style.visibility</p:attrName>
                                        </p:attrNameLst>
                                      </p:cBhvr>
                                      <p:to>
                                        <p:strVal val="hidden"/>
                                      </p:to>
                                    </p:set>
                                  </p:childTnLst>
                                </p:cTn>
                              </p:par>
                              <p:par>
                                <p:cTn id="232" presetID="9" presetClass="exit" presetSubtype="0" fill="hold" nodeType="withEffect">
                                  <p:stCondLst>
                                    <p:cond delay="5000"/>
                                  </p:stCondLst>
                                  <p:childTnLst>
                                    <p:animEffect transition="out" filter="dissolve">
                                      <p:cBhvr>
                                        <p:cTn id="233" dur="500"/>
                                        <p:tgtEl>
                                          <p:spTgt spid="41"/>
                                        </p:tgtEl>
                                      </p:cBhvr>
                                    </p:animEffect>
                                    <p:set>
                                      <p:cBhvr>
                                        <p:cTn id="234" dur="1" fill="hold">
                                          <p:stCondLst>
                                            <p:cond delay="499"/>
                                          </p:stCondLst>
                                        </p:cTn>
                                        <p:tgtEl>
                                          <p:spTgt spid="41"/>
                                        </p:tgtEl>
                                        <p:attrNameLst>
                                          <p:attrName>style.visibility</p:attrName>
                                        </p:attrNameLst>
                                      </p:cBhvr>
                                      <p:to>
                                        <p:strVal val="hidden"/>
                                      </p:to>
                                    </p:set>
                                  </p:childTnLst>
                                </p:cTn>
                              </p:par>
                              <p:par>
                                <p:cTn id="235" presetID="9" presetClass="exit" presetSubtype="0" fill="hold" nodeType="withEffect">
                                  <p:stCondLst>
                                    <p:cond delay="5000"/>
                                  </p:stCondLst>
                                  <p:childTnLst>
                                    <p:animEffect transition="out" filter="dissolve">
                                      <p:cBhvr>
                                        <p:cTn id="236" dur="500"/>
                                        <p:tgtEl>
                                          <p:spTgt spid="44"/>
                                        </p:tgtEl>
                                      </p:cBhvr>
                                    </p:animEffect>
                                    <p:set>
                                      <p:cBhvr>
                                        <p:cTn id="237" dur="1" fill="hold">
                                          <p:stCondLst>
                                            <p:cond delay="499"/>
                                          </p:stCondLst>
                                        </p:cTn>
                                        <p:tgtEl>
                                          <p:spTgt spid="44"/>
                                        </p:tgtEl>
                                        <p:attrNameLst>
                                          <p:attrName>style.visibility</p:attrName>
                                        </p:attrNameLst>
                                      </p:cBhvr>
                                      <p:to>
                                        <p:strVal val="hidden"/>
                                      </p:to>
                                    </p:set>
                                  </p:childTnLst>
                                </p:cTn>
                              </p:par>
                              <p:par>
                                <p:cTn id="238" presetID="9" presetClass="exit" presetSubtype="0" fill="hold" nodeType="withEffect">
                                  <p:stCondLst>
                                    <p:cond delay="5000"/>
                                  </p:stCondLst>
                                  <p:childTnLst>
                                    <p:animEffect transition="out" filter="dissolve">
                                      <p:cBhvr>
                                        <p:cTn id="239" dur="500"/>
                                        <p:tgtEl>
                                          <p:spTgt spid="38"/>
                                        </p:tgtEl>
                                      </p:cBhvr>
                                    </p:animEffect>
                                    <p:set>
                                      <p:cBhvr>
                                        <p:cTn id="240" dur="1" fill="hold">
                                          <p:stCondLst>
                                            <p:cond delay="499"/>
                                          </p:stCondLst>
                                        </p:cTn>
                                        <p:tgtEl>
                                          <p:spTgt spid="38"/>
                                        </p:tgtEl>
                                        <p:attrNameLst>
                                          <p:attrName>style.visibility</p:attrName>
                                        </p:attrNameLst>
                                      </p:cBhvr>
                                      <p:to>
                                        <p:strVal val="hidden"/>
                                      </p:to>
                                    </p:set>
                                  </p:childTnLst>
                                </p:cTn>
                              </p:par>
                              <p:par>
                                <p:cTn id="241" presetID="9" presetClass="exit" presetSubtype="0" fill="hold" nodeType="withEffect">
                                  <p:stCondLst>
                                    <p:cond delay="5000"/>
                                  </p:stCondLst>
                                  <p:childTnLst>
                                    <p:animEffect transition="out" filter="dissolve">
                                      <p:cBhvr>
                                        <p:cTn id="242" dur="500"/>
                                        <p:tgtEl>
                                          <p:spTgt spid="42"/>
                                        </p:tgtEl>
                                      </p:cBhvr>
                                    </p:animEffect>
                                    <p:set>
                                      <p:cBhvr>
                                        <p:cTn id="243" dur="1" fill="hold">
                                          <p:stCondLst>
                                            <p:cond delay="499"/>
                                          </p:stCondLst>
                                        </p:cTn>
                                        <p:tgtEl>
                                          <p:spTgt spid="42"/>
                                        </p:tgtEl>
                                        <p:attrNameLst>
                                          <p:attrName>style.visibility</p:attrName>
                                        </p:attrNameLst>
                                      </p:cBhvr>
                                      <p:to>
                                        <p:strVal val="hidden"/>
                                      </p:to>
                                    </p:set>
                                  </p:childTnLst>
                                </p:cTn>
                              </p:par>
                              <p:par>
                                <p:cTn id="244" presetID="9" presetClass="exit" presetSubtype="0" fill="hold" nodeType="withEffect">
                                  <p:stCondLst>
                                    <p:cond delay="5000"/>
                                  </p:stCondLst>
                                  <p:childTnLst>
                                    <p:animEffect transition="out" filter="dissolve">
                                      <p:cBhvr>
                                        <p:cTn id="245" dur="500"/>
                                        <p:tgtEl>
                                          <p:spTgt spid="45"/>
                                        </p:tgtEl>
                                      </p:cBhvr>
                                    </p:animEffect>
                                    <p:set>
                                      <p:cBhvr>
                                        <p:cTn id="246" dur="1" fill="hold">
                                          <p:stCondLst>
                                            <p:cond delay="499"/>
                                          </p:stCondLst>
                                        </p:cTn>
                                        <p:tgtEl>
                                          <p:spTgt spid="45"/>
                                        </p:tgtEl>
                                        <p:attrNameLst>
                                          <p:attrName>style.visibility</p:attrName>
                                        </p:attrNameLst>
                                      </p:cBhvr>
                                      <p:to>
                                        <p:strVal val="hidden"/>
                                      </p:to>
                                    </p:set>
                                  </p:childTnLst>
                                </p:cTn>
                              </p:par>
                              <p:par>
                                <p:cTn id="247" presetID="9" presetClass="exit" presetSubtype="0" fill="hold" nodeType="withEffect">
                                  <p:stCondLst>
                                    <p:cond delay="5000"/>
                                  </p:stCondLst>
                                  <p:childTnLst>
                                    <p:animEffect transition="out" filter="dissolve">
                                      <p:cBhvr>
                                        <p:cTn id="248" dur="500"/>
                                        <p:tgtEl>
                                          <p:spTgt spid="47"/>
                                        </p:tgtEl>
                                      </p:cBhvr>
                                    </p:animEffect>
                                    <p:set>
                                      <p:cBhvr>
                                        <p:cTn id="249" dur="1" fill="hold">
                                          <p:stCondLst>
                                            <p:cond delay="499"/>
                                          </p:stCondLst>
                                        </p:cTn>
                                        <p:tgtEl>
                                          <p:spTgt spid="47"/>
                                        </p:tgtEl>
                                        <p:attrNameLst>
                                          <p:attrName>style.visibility</p:attrName>
                                        </p:attrNameLst>
                                      </p:cBhvr>
                                      <p:to>
                                        <p:strVal val="hidden"/>
                                      </p:to>
                                    </p:set>
                                  </p:childTnLst>
                                </p:cTn>
                              </p:par>
                              <p:par>
                                <p:cTn id="250" presetID="9" presetClass="exit" presetSubtype="0" fill="hold" nodeType="withEffect">
                                  <p:stCondLst>
                                    <p:cond delay="5000"/>
                                  </p:stCondLst>
                                  <p:childTnLst>
                                    <p:animEffect transition="out" filter="dissolve">
                                      <p:cBhvr>
                                        <p:cTn id="251" dur="500"/>
                                        <p:tgtEl>
                                          <p:spTgt spid="50"/>
                                        </p:tgtEl>
                                      </p:cBhvr>
                                    </p:animEffect>
                                    <p:set>
                                      <p:cBhvr>
                                        <p:cTn id="252" dur="1" fill="hold">
                                          <p:stCondLst>
                                            <p:cond delay="499"/>
                                          </p:stCondLst>
                                        </p:cTn>
                                        <p:tgtEl>
                                          <p:spTgt spid="50"/>
                                        </p:tgtEl>
                                        <p:attrNameLst>
                                          <p:attrName>style.visibility</p:attrName>
                                        </p:attrNameLst>
                                      </p:cBhvr>
                                      <p:to>
                                        <p:strVal val="hidden"/>
                                      </p:to>
                                    </p:set>
                                  </p:childTnLst>
                                </p:cTn>
                              </p:par>
                              <p:par>
                                <p:cTn id="253" presetID="9" presetClass="exit" presetSubtype="0" fill="hold" nodeType="withEffect">
                                  <p:stCondLst>
                                    <p:cond delay="5000"/>
                                  </p:stCondLst>
                                  <p:childTnLst>
                                    <p:animEffect transition="out" filter="dissolve">
                                      <p:cBhvr>
                                        <p:cTn id="254" dur="500"/>
                                        <p:tgtEl>
                                          <p:spTgt spid="54"/>
                                        </p:tgtEl>
                                      </p:cBhvr>
                                    </p:animEffect>
                                    <p:set>
                                      <p:cBhvr>
                                        <p:cTn id="255" dur="1" fill="hold">
                                          <p:stCondLst>
                                            <p:cond delay="499"/>
                                          </p:stCondLst>
                                        </p:cTn>
                                        <p:tgtEl>
                                          <p:spTgt spid="54"/>
                                        </p:tgtEl>
                                        <p:attrNameLst>
                                          <p:attrName>style.visibility</p:attrName>
                                        </p:attrNameLst>
                                      </p:cBhvr>
                                      <p:to>
                                        <p:strVal val="hidden"/>
                                      </p:to>
                                    </p:set>
                                  </p:childTnLst>
                                </p:cTn>
                              </p:par>
                              <p:par>
                                <p:cTn id="256" presetID="9" presetClass="exit" presetSubtype="0" fill="hold" nodeType="withEffect">
                                  <p:stCondLst>
                                    <p:cond delay="5000"/>
                                  </p:stCondLst>
                                  <p:childTnLst>
                                    <p:animEffect transition="out" filter="dissolve">
                                      <p:cBhvr>
                                        <p:cTn id="257" dur="500"/>
                                        <p:tgtEl>
                                          <p:spTgt spid="58"/>
                                        </p:tgtEl>
                                      </p:cBhvr>
                                    </p:animEffect>
                                    <p:set>
                                      <p:cBhvr>
                                        <p:cTn id="258" dur="1" fill="hold">
                                          <p:stCondLst>
                                            <p:cond delay="499"/>
                                          </p:stCondLst>
                                        </p:cTn>
                                        <p:tgtEl>
                                          <p:spTgt spid="58"/>
                                        </p:tgtEl>
                                        <p:attrNameLst>
                                          <p:attrName>style.visibility</p:attrName>
                                        </p:attrNameLst>
                                      </p:cBhvr>
                                      <p:to>
                                        <p:strVal val="hidden"/>
                                      </p:to>
                                    </p:set>
                                  </p:childTnLst>
                                </p:cTn>
                              </p:par>
                              <p:par>
                                <p:cTn id="259" presetID="9" presetClass="exit" presetSubtype="0" fill="hold" nodeType="withEffect">
                                  <p:stCondLst>
                                    <p:cond delay="5000"/>
                                  </p:stCondLst>
                                  <p:childTnLst>
                                    <p:animEffect transition="out" filter="dissolve">
                                      <p:cBhvr>
                                        <p:cTn id="260" dur="500"/>
                                        <p:tgtEl>
                                          <p:spTgt spid="61"/>
                                        </p:tgtEl>
                                      </p:cBhvr>
                                    </p:animEffect>
                                    <p:set>
                                      <p:cBhvr>
                                        <p:cTn id="261" dur="1" fill="hold">
                                          <p:stCondLst>
                                            <p:cond delay="499"/>
                                          </p:stCondLst>
                                        </p:cTn>
                                        <p:tgtEl>
                                          <p:spTgt spid="61"/>
                                        </p:tgtEl>
                                        <p:attrNameLst>
                                          <p:attrName>style.visibility</p:attrName>
                                        </p:attrNameLst>
                                      </p:cBhvr>
                                      <p:to>
                                        <p:strVal val="hidden"/>
                                      </p:to>
                                    </p:set>
                                  </p:childTnLst>
                                </p:cTn>
                              </p:par>
                              <p:par>
                                <p:cTn id="262" presetID="9" presetClass="exit" presetSubtype="0" fill="hold" nodeType="withEffect">
                                  <p:stCondLst>
                                    <p:cond delay="5000"/>
                                  </p:stCondLst>
                                  <p:childTnLst>
                                    <p:animEffect transition="out" filter="dissolve">
                                      <p:cBhvr>
                                        <p:cTn id="263" dur="500"/>
                                        <p:tgtEl>
                                          <p:spTgt spid="65"/>
                                        </p:tgtEl>
                                      </p:cBhvr>
                                    </p:animEffect>
                                    <p:set>
                                      <p:cBhvr>
                                        <p:cTn id="264" dur="1" fill="hold">
                                          <p:stCondLst>
                                            <p:cond delay="499"/>
                                          </p:stCondLst>
                                        </p:cTn>
                                        <p:tgtEl>
                                          <p:spTgt spid="65"/>
                                        </p:tgtEl>
                                        <p:attrNameLst>
                                          <p:attrName>style.visibility</p:attrName>
                                        </p:attrNameLst>
                                      </p:cBhvr>
                                      <p:to>
                                        <p:strVal val="hidden"/>
                                      </p:to>
                                    </p:set>
                                  </p:childTnLst>
                                </p:cTn>
                              </p:par>
                              <p:par>
                                <p:cTn id="265" presetID="9" presetClass="exit" presetSubtype="0" fill="hold" nodeType="withEffect">
                                  <p:stCondLst>
                                    <p:cond delay="5000"/>
                                  </p:stCondLst>
                                  <p:childTnLst>
                                    <p:animEffect transition="out" filter="dissolve">
                                      <p:cBhvr>
                                        <p:cTn id="266" dur="500"/>
                                        <p:tgtEl>
                                          <p:spTgt spid="66"/>
                                        </p:tgtEl>
                                      </p:cBhvr>
                                    </p:animEffect>
                                    <p:set>
                                      <p:cBhvr>
                                        <p:cTn id="267" dur="1" fill="hold">
                                          <p:stCondLst>
                                            <p:cond delay="499"/>
                                          </p:stCondLst>
                                        </p:cTn>
                                        <p:tgtEl>
                                          <p:spTgt spid="66"/>
                                        </p:tgtEl>
                                        <p:attrNameLst>
                                          <p:attrName>style.visibility</p:attrName>
                                        </p:attrNameLst>
                                      </p:cBhvr>
                                      <p:to>
                                        <p:strVal val="hidden"/>
                                      </p:to>
                                    </p:set>
                                  </p:childTnLst>
                                </p:cTn>
                              </p:par>
                              <p:par>
                                <p:cTn id="268" presetID="9" presetClass="exit" presetSubtype="0" fill="hold" nodeType="withEffect">
                                  <p:stCondLst>
                                    <p:cond delay="5000"/>
                                  </p:stCondLst>
                                  <p:childTnLst>
                                    <p:animEffect transition="out" filter="dissolve">
                                      <p:cBhvr>
                                        <p:cTn id="269" dur="500"/>
                                        <p:tgtEl>
                                          <p:spTgt spid="69"/>
                                        </p:tgtEl>
                                      </p:cBhvr>
                                    </p:animEffect>
                                    <p:set>
                                      <p:cBhvr>
                                        <p:cTn id="270" dur="1" fill="hold">
                                          <p:stCondLst>
                                            <p:cond delay="499"/>
                                          </p:stCondLst>
                                        </p:cTn>
                                        <p:tgtEl>
                                          <p:spTgt spid="69"/>
                                        </p:tgtEl>
                                        <p:attrNameLst>
                                          <p:attrName>style.visibility</p:attrName>
                                        </p:attrNameLst>
                                      </p:cBhvr>
                                      <p:to>
                                        <p:strVal val="hidden"/>
                                      </p:to>
                                    </p:set>
                                  </p:childTnLst>
                                </p:cTn>
                              </p:par>
                              <p:par>
                                <p:cTn id="271" presetID="9" presetClass="exit" presetSubtype="0" fill="hold" nodeType="withEffect">
                                  <p:stCondLst>
                                    <p:cond delay="5000"/>
                                  </p:stCondLst>
                                  <p:childTnLst>
                                    <p:animEffect transition="out" filter="dissolve">
                                      <p:cBhvr>
                                        <p:cTn id="272" dur="500"/>
                                        <p:tgtEl>
                                          <p:spTgt spid="73"/>
                                        </p:tgtEl>
                                      </p:cBhvr>
                                    </p:animEffect>
                                    <p:set>
                                      <p:cBhvr>
                                        <p:cTn id="273" dur="1" fill="hold">
                                          <p:stCondLst>
                                            <p:cond delay="499"/>
                                          </p:stCondLst>
                                        </p:cTn>
                                        <p:tgtEl>
                                          <p:spTgt spid="73"/>
                                        </p:tgtEl>
                                        <p:attrNameLst>
                                          <p:attrName>style.visibility</p:attrName>
                                        </p:attrNameLst>
                                      </p:cBhvr>
                                      <p:to>
                                        <p:strVal val="hidden"/>
                                      </p:to>
                                    </p:set>
                                  </p:childTnLst>
                                </p:cTn>
                              </p:par>
                              <p:par>
                                <p:cTn id="274" presetID="9" presetClass="exit" presetSubtype="0" fill="hold" nodeType="withEffect">
                                  <p:stCondLst>
                                    <p:cond delay="5000"/>
                                  </p:stCondLst>
                                  <p:childTnLst>
                                    <p:animEffect transition="out" filter="dissolve">
                                      <p:cBhvr>
                                        <p:cTn id="275" dur="500"/>
                                        <p:tgtEl>
                                          <p:spTgt spid="74"/>
                                        </p:tgtEl>
                                      </p:cBhvr>
                                    </p:animEffect>
                                    <p:set>
                                      <p:cBhvr>
                                        <p:cTn id="276" dur="1" fill="hold">
                                          <p:stCondLst>
                                            <p:cond delay="499"/>
                                          </p:stCondLst>
                                        </p:cTn>
                                        <p:tgtEl>
                                          <p:spTgt spid="74"/>
                                        </p:tgtEl>
                                        <p:attrNameLst>
                                          <p:attrName>style.visibility</p:attrName>
                                        </p:attrNameLst>
                                      </p:cBhvr>
                                      <p:to>
                                        <p:strVal val="hidden"/>
                                      </p:to>
                                    </p:set>
                                  </p:childTnLst>
                                </p:cTn>
                              </p:par>
                              <p:par>
                                <p:cTn id="277" presetID="9" presetClass="exit" presetSubtype="0" fill="hold" nodeType="withEffect">
                                  <p:stCondLst>
                                    <p:cond delay="5000"/>
                                  </p:stCondLst>
                                  <p:childTnLst>
                                    <p:animEffect transition="out" filter="dissolve">
                                      <p:cBhvr>
                                        <p:cTn id="278" dur="500"/>
                                        <p:tgtEl>
                                          <p:spTgt spid="77"/>
                                        </p:tgtEl>
                                      </p:cBhvr>
                                    </p:animEffect>
                                    <p:set>
                                      <p:cBhvr>
                                        <p:cTn id="279" dur="1" fill="hold">
                                          <p:stCondLst>
                                            <p:cond delay="499"/>
                                          </p:stCondLst>
                                        </p:cTn>
                                        <p:tgtEl>
                                          <p:spTgt spid="77"/>
                                        </p:tgtEl>
                                        <p:attrNameLst>
                                          <p:attrName>style.visibility</p:attrName>
                                        </p:attrNameLst>
                                      </p:cBhvr>
                                      <p:to>
                                        <p:strVal val="hidden"/>
                                      </p:to>
                                    </p:set>
                                  </p:childTnLst>
                                </p:cTn>
                              </p:par>
                              <p:par>
                                <p:cTn id="280" presetID="9" presetClass="exit" presetSubtype="0" fill="hold" nodeType="withEffect">
                                  <p:stCondLst>
                                    <p:cond delay="5000"/>
                                  </p:stCondLst>
                                  <p:childTnLst>
                                    <p:animEffect transition="out" filter="dissolve">
                                      <p:cBhvr>
                                        <p:cTn id="281" dur="500"/>
                                        <p:tgtEl>
                                          <p:spTgt spid="80"/>
                                        </p:tgtEl>
                                      </p:cBhvr>
                                    </p:animEffect>
                                    <p:set>
                                      <p:cBhvr>
                                        <p:cTn id="282" dur="1" fill="hold">
                                          <p:stCondLst>
                                            <p:cond delay="499"/>
                                          </p:stCondLst>
                                        </p:cTn>
                                        <p:tgtEl>
                                          <p:spTgt spid="80"/>
                                        </p:tgtEl>
                                        <p:attrNameLst>
                                          <p:attrName>style.visibility</p:attrName>
                                        </p:attrNameLst>
                                      </p:cBhvr>
                                      <p:to>
                                        <p:strVal val="hidden"/>
                                      </p:to>
                                    </p:set>
                                  </p:childTnLst>
                                </p:cTn>
                              </p:par>
                              <p:par>
                                <p:cTn id="283" presetID="9" presetClass="exit" presetSubtype="0" fill="hold" nodeType="withEffect">
                                  <p:stCondLst>
                                    <p:cond delay="5000"/>
                                  </p:stCondLst>
                                  <p:childTnLst>
                                    <p:animEffect transition="out" filter="dissolve">
                                      <p:cBhvr>
                                        <p:cTn id="284" dur="500"/>
                                        <p:tgtEl>
                                          <p:spTgt spid="85"/>
                                        </p:tgtEl>
                                      </p:cBhvr>
                                    </p:animEffect>
                                    <p:set>
                                      <p:cBhvr>
                                        <p:cTn id="285" dur="1" fill="hold">
                                          <p:stCondLst>
                                            <p:cond delay="499"/>
                                          </p:stCondLst>
                                        </p:cTn>
                                        <p:tgtEl>
                                          <p:spTgt spid="85"/>
                                        </p:tgtEl>
                                        <p:attrNameLst>
                                          <p:attrName>style.visibility</p:attrName>
                                        </p:attrNameLst>
                                      </p:cBhvr>
                                      <p:to>
                                        <p:strVal val="hidden"/>
                                      </p:to>
                                    </p:set>
                                  </p:childTnLst>
                                </p:cTn>
                              </p:par>
                              <p:par>
                                <p:cTn id="286" presetID="9" presetClass="exit" presetSubtype="0" fill="hold" nodeType="withEffect">
                                  <p:stCondLst>
                                    <p:cond delay="5000"/>
                                  </p:stCondLst>
                                  <p:childTnLst>
                                    <p:animEffect transition="out" filter="dissolve">
                                      <p:cBhvr>
                                        <p:cTn id="287" dur="500"/>
                                        <p:tgtEl>
                                          <p:spTgt spid="88"/>
                                        </p:tgtEl>
                                      </p:cBhvr>
                                    </p:animEffect>
                                    <p:set>
                                      <p:cBhvr>
                                        <p:cTn id="288" dur="1" fill="hold">
                                          <p:stCondLst>
                                            <p:cond delay="499"/>
                                          </p:stCondLst>
                                        </p:cTn>
                                        <p:tgtEl>
                                          <p:spTgt spid="88"/>
                                        </p:tgtEl>
                                        <p:attrNameLst>
                                          <p:attrName>style.visibility</p:attrName>
                                        </p:attrNameLst>
                                      </p:cBhvr>
                                      <p:to>
                                        <p:strVal val="hidden"/>
                                      </p:to>
                                    </p:set>
                                  </p:childTnLst>
                                </p:cTn>
                              </p:par>
                              <p:par>
                                <p:cTn id="289" presetID="9" presetClass="exit" presetSubtype="0" fill="hold" nodeType="withEffect">
                                  <p:stCondLst>
                                    <p:cond delay="5000"/>
                                  </p:stCondLst>
                                  <p:childTnLst>
                                    <p:animEffect transition="out" filter="dissolve">
                                      <p:cBhvr>
                                        <p:cTn id="290" dur="500"/>
                                        <p:tgtEl>
                                          <p:spTgt spid="91"/>
                                        </p:tgtEl>
                                      </p:cBhvr>
                                    </p:animEffect>
                                    <p:set>
                                      <p:cBhvr>
                                        <p:cTn id="291" dur="1" fill="hold">
                                          <p:stCondLst>
                                            <p:cond delay="499"/>
                                          </p:stCondLst>
                                        </p:cTn>
                                        <p:tgtEl>
                                          <p:spTgt spid="91"/>
                                        </p:tgtEl>
                                        <p:attrNameLst>
                                          <p:attrName>style.visibility</p:attrName>
                                        </p:attrNameLst>
                                      </p:cBhvr>
                                      <p:to>
                                        <p:strVal val="hidden"/>
                                      </p:to>
                                    </p:set>
                                  </p:childTnLst>
                                </p:cTn>
                              </p:par>
                              <p:par>
                                <p:cTn id="292" presetID="9" presetClass="exit" presetSubtype="0" fill="hold" nodeType="withEffect">
                                  <p:stCondLst>
                                    <p:cond delay="5000"/>
                                  </p:stCondLst>
                                  <p:childTnLst>
                                    <p:animEffect transition="out" filter="dissolve">
                                      <p:cBhvr>
                                        <p:cTn id="293" dur="500"/>
                                        <p:tgtEl>
                                          <p:spTgt spid="94"/>
                                        </p:tgtEl>
                                      </p:cBhvr>
                                    </p:animEffect>
                                    <p:set>
                                      <p:cBhvr>
                                        <p:cTn id="294" dur="1" fill="hold">
                                          <p:stCondLst>
                                            <p:cond delay="499"/>
                                          </p:stCondLst>
                                        </p:cTn>
                                        <p:tgtEl>
                                          <p:spTgt spid="94"/>
                                        </p:tgtEl>
                                        <p:attrNameLst>
                                          <p:attrName>style.visibility</p:attrName>
                                        </p:attrNameLst>
                                      </p:cBhvr>
                                      <p:to>
                                        <p:strVal val="hidden"/>
                                      </p:to>
                                    </p:set>
                                  </p:childTnLst>
                                </p:cTn>
                              </p:par>
                              <p:par>
                                <p:cTn id="295" presetID="9" presetClass="exit" presetSubtype="0" fill="hold" nodeType="withEffect">
                                  <p:stCondLst>
                                    <p:cond delay="5000"/>
                                  </p:stCondLst>
                                  <p:childTnLst>
                                    <p:animEffect transition="out" filter="dissolve">
                                      <p:cBhvr>
                                        <p:cTn id="296" dur="500"/>
                                        <p:tgtEl>
                                          <p:spTgt spid="97"/>
                                        </p:tgtEl>
                                      </p:cBhvr>
                                    </p:animEffect>
                                    <p:set>
                                      <p:cBhvr>
                                        <p:cTn id="297" dur="1" fill="hold">
                                          <p:stCondLst>
                                            <p:cond delay="499"/>
                                          </p:stCondLst>
                                        </p:cTn>
                                        <p:tgtEl>
                                          <p:spTgt spid="97"/>
                                        </p:tgtEl>
                                        <p:attrNameLst>
                                          <p:attrName>style.visibility</p:attrName>
                                        </p:attrNameLst>
                                      </p:cBhvr>
                                      <p:to>
                                        <p:strVal val="hidden"/>
                                      </p:to>
                                    </p:set>
                                  </p:childTnLst>
                                </p:cTn>
                              </p:par>
                              <p:par>
                                <p:cTn id="298" presetID="9" presetClass="exit" presetSubtype="0" fill="hold" nodeType="withEffect">
                                  <p:stCondLst>
                                    <p:cond delay="5000"/>
                                  </p:stCondLst>
                                  <p:childTnLst>
                                    <p:animEffect transition="out" filter="dissolve">
                                      <p:cBhvr>
                                        <p:cTn id="299" dur="500"/>
                                        <p:tgtEl>
                                          <p:spTgt spid="100"/>
                                        </p:tgtEl>
                                      </p:cBhvr>
                                    </p:animEffect>
                                    <p:set>
                                      <p:cBhvr>
                                        <p:cTn id="300" dur="1" fill="hold">
                                          <p:stCondLst>
                                            <p:cond delay="499"/>
                                          </p:stCondLst>
                                        </p:cTn>
                                        <p:tgtEl>
                                          <p:spTgt spid="100"/>
                                        </p:tgtEl>
                                        <p:attrNameLst>
                                          <p:attrName>style.visibility</p:attrName>
                                        </p:attrNameLst>
                                      </p:cBhvr>
                                      <p:to>
                                        <p:strVal val="hidden"/>
                                      </p:to>
                                    </p:set>
                                  </p:childTnLst>
                                </p:cTn>
                              </p:par>
                              <p:par>
                                <p:cTn id="301" presetID="9" presetClass="exit" presetSubtype="0" fill="hold" nodeType="withEffect">
                                  <p:stCondLst>
                                    <p:cond delay="5000"/>
                                  </p:stCondLst>
                                  <p:childTnLst>
                                    <p:animEffect transition="out" filter="dissolve">
                                      <p:cBhvr>
                                        <p:cTn id="302" dur="500"/>
                                        <p:tgtEl>
                                          <p:spTgt spid="103"/>
                                        </p:tgtEl>
                                      </p:cBhvr>
                                    </p:animEffect>
                                    <p:set>
                                      <p:cBhvr>
                                        <p:cTn id="303" dur="1" fill="hold">
                                          <p:stCondLst>
                                            <p:cond delay="499"/>
                                          </p:stCondLst>
                                        </p:cTn>
                                        <p:tgtEl>
                                          <p:spTgt spid="103"/>
                                        </p:tgtEl>
                                        <p:attrNameLst>
                                          <p:attrName>style.visibility</p:attrName>
                                        </p:attrNameLst>
                                      </p:cBhvr>
                                      <p:to>
                                        <p:strVal val="hidden"/>
                                      </p:to>
                                    </p:set>
                                  </p:childTnLst>
                                </p:cTn>
                              </p:par>
                              <p:par>
                                <p:cTn id="304" presetID="9" presetClass="exit" presetSubtype="0" fill="hold" nodeType="withEffect">
                                  <p:stCondLst>
                                    <p:cond delay="5000"/>
                                  </p:stCondLst>
                                  <p:childTnLst>
                                    <p:animEffect transition="out" filter="dissolve">
                                      <p:cBhvr>
                                        <p:cTn id="305" dur="500"/>
                                        <p:tgtEl>
                                          <p:spTgt spid="106"/>
                                        </p:tgtEl>
                                      </p:cBhvr>
                                    </p:animEffect>
                                    <p:set>
                                      <p:cBhvr>
                                        <p:cTn id="306" dur="1" fill="hold">
                                          <p:stCondLst>
                                            <p:cond delay="499"/>
                                          </p:stCondLst>
                                        </p:cTn>
                                        <p:tgtEl>
                                          <p:spTgt spid="106"/>
                                        </p:tgtEl>
                                        <p:attrNameLst>
                                          <p:attrName>style.visibility</p:attrName>
                                        </p:attrNameLst>
                                      </p:cBhvr>
                                      <p:to>
                                        <p:strVal val="hidden"/>
                                      </p:to>
                                    </p:set>
                                  </p:childTnLst>
                                </p:cTn>
                              </p:par>
                              <p:par>
                                <p:cTn id="307" presetID="9" presetClass="exit" presetSubtype="0" fill="hold" nodeType="withEffect">
                                  <p:stCondLst>
                                    <p:cond delay="5000"/>
                                  </p:stCondLst>
                                  <p:childTnLst>
                                    <p:animEffect transition="out" filter="dissolve">
                                      <p:cBhvr>
                                        <p:cTn id="308" dur="500"/>
                                        <p:tgtEl>
                                          <p:spTgt spid="114"/>
                                        </p:tgtEl>
                                      </p:cBhvr>
                                    </p:animEffect>
                                    <p:set>
                                      <p:cBhvr>
                                        <p:cTn id="309" dur="1" fill="hold">
                                          <p:stCondLst>
                                            <p:cond delay="499"/>
                                          </p:stCondLst>
                                        </p:cTn>
                                        <p:tgtEl>
                                          <p:spTgt spid="114"/>
                                        </p:tgtEl>
                                        <p:attrNameLst>
                                          <p:attrName>style.visibility</p:attrName>
                                        </p:attrNameLst>
                                      </p:cBhvr>
                                      <p:to>
                                        <p:strVal val="hidden"/>
                                      </p:to>
                                    </p:set>
                                  </p:childTnLst>
                                </p:cTn>
                              </p:par>
                              <p:par>
                                <p:cTn id="310" presetID="9" presetClass="exit" presetSubtype="0" fill="hold" nodeType="withEffect">
                                  <p:stCondLst>
                                    <p:cond delay="5000"/>
                                  </p:stCondLst>
                                  <p:childTnLst>
                                    <p:animEffect transition="out" filter="dissolve">
                                      <p:cBhvr>
                                        <p:cTn id="311" dur="500"/>
                                        <p:tgtEl>
                                          <p:spTgt spid="116"/>
                                        </p:tgtEl>
                                      </p:cBhvr>
                                    </p:animEffect>
                                    <p:set>
                                      <p:cBhvr>
                                        <p:cTn id="312" dur="1" fill="hold">
                                          <p:stCondLst>
                                            <p:cond delay="499"/>
                                          </p:stCondLst>
                                        </p:cTn>
                                        <p:tgtEl>
                                          <p:spTgt spid="116"/>
                                        </p:tgtEl>
                                        <p:attrNameLst>
                                          <p:attrName>style.visibility</p:attrName>
                                        </p:attrNameLst>
                                      </p:cBhvr>
                                      <p:to>
                                        <p:strVal val="hidden"/>
                                      </p:to>
                                    </p:set>
                                  </p:childTnLst>
                                </p:cTn>
                              </p:par>
                              <p:par>
                                <p:cTn id="313" presetID="9" presetClass="exit" presetSubtype="0" fill="hold" nodeType="withEffect">
                                  <p:stCondLst>
                                    <p:cond delay="5000"/>
                                  </p:stCondLst>
                                  <p:childTnLst>
                                    <p:animEffect transition="out" filter="dissolve">
                                      <p:cBhvr>
                                        <p:cTn id="314" dur="500"/>
                                        <p:tgtEl>
                                          <p:spTgt spid="117"/>
                                        </p:tgtEl>
                                      </p:cBhvr>
                                    </p:animEffect>
                                    <p:set>
                                      <p:cBhvr>
                                        <p:cTn id="315" dur="1" fill="hold">
                                          <p:stCondLst>
                                            <p:cond delay="499"/>
                                          </p:stCondLst>
                                        </p:cTn>
                                        <p:tgtEl>
                                          <p:spTgt spid="117"/>
                                        </p:tgtEl>
                                        <p:attrNameLst>
                                          <p:attrName>style.visibility</p:attrName>
                                        </p:attrNameLst>
                                      </p:cBhvr>
                                      <p:to>
                                        <p:strVal val="hidden"/>
                                      </p:to>
                                    </p:set>
                                  </p:childTnLst>
                                </p:cTn>
                              </p:par>
                              <p:par>
                                <p:cTn id="316" presetID="9" presetClass="exit" presetSubtype="0" fill="hold" nodeType="withEffect">
                                  <p:stCondLst>
                                    <p:cond delay="5000"/>
                                  </p:stCondLst>
                                  <p:childTnLst>
                                    <p:animEffect transition="out" filter="dissolve">
                                      <p:cBhvr>
                                        <p:cTn id="317" dur="500"/>
                                        <p:tgtEl>
                                          <p:spTgt spid="120"/>
                                        </p:tgtEl>
                                      </p:cBhvr>
                                    </p:animEffect>
                                    <p:set>
                                      <p:cBhvr>
                                        <p:cTn id="318" dur="1" fill="hold">
                                          <p:stCondLst>
                                            <p:cond delay="499"/>
                                          </p:stCondLst>
                                        </p:cTn>
                                        <p:tgtEl>
                                          <p:spTgt spid="120"/>
                                        </p:tgtEl>
                                        <p:attrNameLst>
                                          <p:attrName>style.visibility</p:attrName>
                                        </p:attrNameLst>
                                      </p:cBhvr>
                                      <p:to>
                                        <p:strVal val="hidden"/>
                                      </p:to>
                                    </p:set>
                                  </p:childTnLst>
                                </p:cTn>
                              </p:par>
                              <p:par>
                                <p:cTn id="319" presetID="9" presetClass="exit" presetSubtype="0" fill="hold" nodeType="withEffect">
                                  <p:stCondLst>
                                    <p:cond delay="5000"/>
                                  </p:stCondLst>
                                  <p:childTnLst>
                                    <p:animEffect transition="out" filter="dissolve">
                                      <p:cBhvr>
                                        <p:cTn id="320" dur="500"/>
                                        <p:tgtEl>
                                          <p:spTgt spid="123"/>
                                        </p:tgtEl>
                                      </p:cBhvr>
                                    </p:animEffect>
                                    <p:set>
                                      <p:cBhvr>
                                        <p:cTn id="321" dur="1" fill="hold">
                                          <p:stCondLst>
                                            <p:cond delay="499"/>
                                          </p:stCondLst>
                                        </p:cTn>
                                        <p:tgtEl>
                                          <p:spTgt spid="123"/>
                                        </p:tgtEl>
                                        <p:attrNameLst>
                                          <p:attrName>style.visibility</p:attrName>
                                        </p:attrNameLst>
                                      </p:cBhvr>
                                      <p:to>
                                        <p:strVal val="hidden"/>
                                      </p:to>
                                    </p:set>
                                  </p:childTnLst>
                                </p:cTn>
                              </p:par>
                              <p:par>
                                <p:cTn id="322" presetID="9" presetClass="exit" presetSubtype="0" fill="hold" nodeType="withEffect">
                                  <p:stCondLst>
                                    <p:cond delay="5000"/>
                                  </p:stCondLst>
                                  <p:childTnLst>
                                    <p:animEffect transition="out" filter="dissolve">
                                      <p:cBhvr>
                                        <p:cTn id="323" dur="500"/>
                                        <p:tgtEl>
                                          <p:spTgt spid="126"/>
                                        </p:tgtEl>
                                      </p:cBhvr>
                                    </p:animEffect>
                                    <p:set>
                                      <p:cBhvr>
                                        <p:cTn id="324" dur="1" fill="hold">
                                          <p:stCondLst>
                                            <p:cond delay="499"/>
                                          </p:stCondLst>
                                        </p:cTn>
                                        <p:tgtEl>
                                          <p:spTgt spid="126"/>
                                        </p:tgtEl>
                                        <p:attrNameLst>
                                          <p:attrName>style.visibility</p:attrName>
                                        </p:attrNameLst>
                                      </p:cBhvr>
                                      <p:to>
                                        <p:strVal val="hidden"/>
                                      </p:to>
                                    </p:set>
                                  </p:childTnLst>
                                </p:cTn>
                              </p:par>
                              <p:par>
                                <p:cTn id="325" presetID="9" presetClass="exit" presetSubtype="0" fill="hold" nodeType="withEffect">
                                  <p:stCondLst>
                                    <p:cond delay="5000"/>
                                  </p:stCondLst>
                                  <p:childTnLst>
                                    <p:animEffect transition="out" filter="dissolve">
                                      <p:cBhvr>
                                        <p:cTn id="326" dur="500"/>
                                        <p:tgtEl>
                                          <p:spTgt spid="129"/>
                                        </p:tgtEl>
                                      </p:cBhvr>
                                    </p:animEffect>
                                    <p:set>
                                      <p:cBhvr>
                                        <p:cTn id="327" dur="1" fill="hold">
                                          <p:stCondLst>
                                            <p:cond delay="499"/>
                                          </p:stCondLst>
                                        </p:cTn>
                                        <p:tgtEl>
                                          <p:spTgt spid="129"/>
                                        </p:tgtEl>
                                        <p:attrNameLst>
                                          <p:attrName>style.visibility</p:attrName>
                                        </p:attrNameLst>
                                      </p:cBhvr>
                                      <p:to>
                                        <p:strVal val="hidden"/>
                                      </p:to>
                                    </p:set>
                                  </p:childTnLst>
                                </p:cTn>
                              </p:par>
                              <p:par>
                                <p:cTn id="328" presetID="9" presetClass="exit" presetSubtype="0" fill="hold" nodeType="withEffect">
                                  <p:stCondLst>
                                    <p:cond delay="5000"/>
                                  </p:stCondLst>
                                  <p:childTnLst>
                                    <p:animEffect transition="out" filter="dissolve">
                                      <p:cBhvr>
                                        <p:cTn id="329" dur="500"/>
                                        <p:tgtEl>
                                          <p:spTgt spid="132"/>
                                        </p:tgtEl>
                                      </p:cBhvr>
                                    </p:animEffect>
                                    <p:set>
                                      <p:cBhvr>
                                        <p:cTn id="330" dur="1" fill="hold">
                                          <p:stCondLst>
                                            <p:cond delay="499"/>
                                          </p:stCondLst>
                                        </p:cTn>
                                        <p:tgtEl>
                                          <p:spTgt spid="132"/>
                                        </p:tgtEl>
                                        <p:attrNameLst>
                                          <p:attrName>style.visibility</p:attrName>
                                        </p:attrNameLst>
                                      </p:cBhvr>
                                      <p:to>
                                        <p:strVal val="hidden"/>
                                      </p:to>
                                    </p:set>
                                  </p:childTnLst>
                                </p:cTn>
                              </p:par>
                              <p:par>
                                <p:cTn id="331" presetID="9" presetClass="exit" presetSubtype="0" fill="hold" nodeType="withEffect">
                                  <p:stCondLst>
                                    <p:cond delay="5000"/>
                                  </p:stCondLst>
                                  <p:childTnLst>
                                    <p:animEffect transition="out" filter="dissolve">
                                      <p:cBhvr>
                                        <p:cTn id="332" dur="500"/>
                                        <p:tgtEl>
                                          <p:spTgt spid="135"/>
                                        </p:tgtEl>
                                      </p:cBhvr>
                                    </p:animEffect>
                                    <p:set>
                                      <p:cBhvr>
                                        <p:cTn id="333" dur="1" fill="hold">
                                          <p:stCondLst>
                                            <p:cond delay="499"/>
                                          </p:stCondLst>
                                        </p:cTn>
                                        <p:tgtEl>
                                          <p:spTgt spid="135"/>
                                        </p:tgtEl>
                                        <p:attrNameLst>
                                          <p:attrName>style.visibility</p:attrName>
                                        </p:attrNameLst>
                                      </p:cBhvr>
                                      <p:to>
                                        <p:strVal val="hidden"/>
                                      </p:to>
                                    </p:set>
                                  </p:childTnLst>
                                </p:cTn>
                              </p:par>
                              <p:par>
                                <p:cTn id="334" presetID="9" presetClass="exit" presetSubtype="0" fill="hold" nodeType="withEffect">
                                  <p:stCondLst>
                                    <p:cond delay="5000"/>
                                  </p:stCondLst>
                                  <p:childTnLst>
                                    <p:animEffect transition="out" filter="dissolve">
                                      <p:cBhvr>
                                        <p:cTn id="335" dur="500"/>
                                        <p:tgtEl>
                                          <p:spTgt spid="138"/>
                                        </p:tgtEl>
                                      </p:cBhvr>
                                    </p:animEffect>
                                    <p:set>
                                      <p:cBhvr>
                                        <p:cTn id="336" dur="1" fill="hold">
                                          <p:stCondLst>
                                            <p:cond delay="499"/>
                                          </p:stCondLst>
                                        </p:cTn>
                                        <p:tgtEl>
                                          <p:spTgt spid="138"/>
                                        </p:tgtEl>
                                        <p:attrNameLst>
                                          <p:attrName>style.visibility</p:attrName>
                                        </p:attrNameLst>
                                      </p:cBhvr>
                                      <p:to>
                                        <p:strVal val="hidden"/>
                                      </p:to>
                                    </p:set>
                                  </p:childTnLst>
                                </p:cTn>
                              </p:par>
                              <p:par>
                                <p:cTn id="337" presetID="9" presetClass="exit" presetSubtype="0" fill="hold" nodeType="withEffect">
                                  <p:stCondLst>
                                    <p:cond delay="5000"/>
                                  </p:stCondLst>
                                  <p:childTnLst>
                                    <p:animEffect transition="out" filter="dissolve">
                                      <p:cBhvr>
                                        <p:cTn id="338" dur="500"/>
                                        <p:tgtEl>
                                          <p:spTgt spid="141"/>
                                        </p:tgtEl>
                                      </p:cBhvr>
                                    </p:animEffect>
                                    <p:set>
                                      <p:cBhvr>
                                        <p:cTn id="339" dur="1" fill="hold">
                                          <p:stCondLst>
                                            <p:cond delay="499"/>
                                          </p:stCondLst>
                                        </p:cTn>
                                        <p:tgtEl>
                                          <p:spTgt spid="141"/>
                                        </p:tgtEl>
                                        <p:attrNameLst>
                                          <p:attrName>style.visibility</p:attrName>
                                        </p:attrNameLst>
                                      </p:cBhvr>
                                      <p:to>
                                        <p:strVal val="hidden"/>
                                      </p:to>
                                    </p:set>
                                  </p:childTnLst>
                                </p:cTn>
                              </p:par>
                              <p:par>
                                <p:cTn id="340" presetID="9" presetClass="exit" presetSubtype="0" fill="hold" nodeType="withEffect">
                                  <p:stCondLst>
                                    <p:cond delay="5000"/>
                                  </p:stCondLst>
                                  <p:childTnLst>
                                    <p:animEffect transition="out" filter="dissolve">
                                      <p:cBhvr>
                                        <p:cTn id="341" dur="500"/>
                                        <p:tgtEl>
                                          <p:spTgt spid="144"/>
                                        </p:tgtEl>
                                      </p:cBhvr>
                                    </p:animEffect>
                                    <p:set>
                                      <p:cBhvr>
                                        <p:cTn id="342" dur="1" fill="hold">
                                          <p:stCondLst>
                                            <p:cond delay="499"/>
                                          </p:stCondLst>
                                        </p:cTn>
                                        <p:tgtEl>
                                          <p:spTgt spid="144"/>
                                        </p:tgtEl>
                                        <p:attrNameLst>
                                          <p:attrName>style.visibility</p:attrName>
                                        </p:attrNameLst>
                                      </p:cBhvr>
                                      <p:to>
                                        <p:strVal val="hidden"/>
                                      </p:to>
                                    </p:set>
                                  </p:childTnLst>
                                </p:cTn>
                              </p:par>
                              <p:par>
                                <p:cTn id="343" presetID="9" presetClass="exit" presetSubtype="0" fill="hold" nodeType="withEffect">
                                  <p:stCondLst>
                                    <p:cond delay="5000"/>
                                  </p:stCondLst>
                                  <p:childTnLst>
                                    <p:animEffect transition="out" filter="dissolve">
                                      <p:cBhvr>
                                        <p:cTn id="344" dur="500"/>
                                        <p:tgtEl>
                                          <p:spTgt spid="147"/>
                                        </p:tgtEl>
                                      </p:cBhvr>
                                    </p:animEffect>
                                    <p:set>
                                      <p:cBhvr>
                                        <p:cTn id="345" dur="1" fill="hold">
                                          <p:stCondLst>
                                            <p:cond delay="499"/>
                                          </p:stCondLst>
                                        </p:cTn>
                                        <p:tgtEl>
                                          <p:spTgt spid="147"/>
                                        </p:tgtEl>
                                        <p:attrNameLst>
                                          <p:attrName>style.visibility</p:attrName>
                                        </p:attrNameLst>
                                      </p:cBhvr>
                                      <p:to>
                                        <p:strVal val="hidden"/>
                                      </p:to>
                                    </p:set>
                                  </p:childTnLst>
                                </p:cTn>
                              </p:par>
                              <p:par>
                                <p:cTn id="346" presetID="9" presetClass="exit" presetSubtype="0" fill="hold" grpId="0" nodeType="withEffect">
                                  <p:stCondLst>
                                    <p:cond delay="5000"/>
                                  </p:stCondLst>
                                  <p:childTnLst>
                                    <p:animEffect transition="out" filter="dissolve">
                                      <p:cBhvr>
                                        <p:cTn id="347" dur="500"/>
                                        <p:tgtEl>
                                          <p:spTgt spid="104"/>
                                        </p:tgtEl>
                                      </p:cBhvr>
                                    </p:animEffect>
                                    <p:set>
                                      <p:cBhvr>
                                        <p:cTn id="348" dur="1" fill="hold">
                                          <p:stCondLst>
                                            <p:cond delay="499"/>
                                          </p:stCondLst>
                                        </p:cTn>
                                        <p:tgtEl>
                                          <p:spTgt spid="104"/>
                                        </p:tgtEl>
                                        <p:attrNameLst>
                                          <p:attrName>style.visibility</p:attrName>
                                        </p:attrNameLst>
                                      </p:cBhvr>
                                      <p:to>
                                        <p:strVal val="hidden"/>
                                      </p:to>
                                    </p:set>
                                  </p:childTnLst>
                                </p:cTn>
                              </p:par>
                              <p:par>
                                <p:cTn id="349" presetID="9" presetClass="exit" presetSubtype="0" fill="hold" grpId="0" nodeType="withEffect">
                                  <p:stCondLst>
                                    <p:cond delay="5000"/>
                                  </p:stCondLst>
                                  <p:childTnLst>
                                    <p:animEffect transition="out" filter="dissolve">
                                      <p:cBhvr>
                                        <p:cTn id="350" dur="500"/>
                                        <p:tgtEl>
                                          <p:spTgt spid="108"/>
                                        </p:tgtEl>
                                      </p:cBhvr>
                                    </p:animEffect>
                                    <p:set>
                                      <p:cBhvr>
                                        <p:cTn id="351" dur="1" fill="hold">
                                          <p:stCondLst>
                                            <p:cond delay="499"/>
                                          </p:stCondLst>
                                        </p:cTn>
                                        <p:tgtEl>
                                          <p:spTgt spid="108"/>
                                        </p:tgtEl>
                                        <p:attrNameLst>
                                          <p:attrName>style.visibility</p:attrName>
                                        </p:attrNameLst>
                                      </p:cBhvr>
                                      <p:to>
                                        <p:strVal val="hidden"/>
                                      </p:to>
                                    </p:set>
                                  </p:childTnLst>
                                </p:cTn>
                              </p:par>
                              <p:par>
                                <p:cTn id="352" presetID="9" presetClass="exit" presetSubtype="0" fill="hold" grpId="0" nodeType="withEffect">
                                  <p:stCondLst>
                                    <p:cond delay="5000"/>
                                  </p:stCondLst>
                                  <p:childTnLst>
                                    <p:animEffect transition="out" filter="dissolve">
                                      <p:cBhvr>
                                        <p:cTn id="353" dur="500"/>
                                        <p:tgtEl>
                                          <p:spTgt spid="110"/>
                                        </p:tgtEl>
                                      </p:cBhvr>
                                    </p:animEffect>
                                    <p:set>
                                      <p:cBhvr>
                                        <p:cTn id="354" dur="1" fill="hold">
                                          <p:stCondLst>
                                            <p:cond delay="499"/>
                                          </p:stCondLst>
                                        </p:cTn>
                                        <p:tgtEl>
                                          <p:spTgt spid="110"/>
                                        </p:tgtEl>
                                        <p:attrNameLst>
                                          <p:attrName>style.visibility</p:attrName>
                                        </p:attrNameLst>
                                      </p:cBhvr>
                                      <p:to>
                                        <p:strVal val="hidden"/>
                                      </p:to>
                                    </p:set>
                                  </p:childTnLst>
                                </p:cTn>
                              </p:par>
                              <p:par>
                                <p:cTn id="355" presetID="9" presetClass="exit" presetSubtype="0" fill="hold" grpId="0" nodeType="withEffect">
                                  <p:stCondLst>
                                    <p:cond delay="5000"/>
                                  </p:stCondLst>
                                  <p:childTnLst>
                                    <p:animEffect transition="out" filter="dissolve">
                                      <p:cBhvr>
                                        <p:cTn id="356" dur="500"/>
                                        <p:tgtEl>
                                          <p:spTgt spid="111"/>
                                        </p:tgtEl>
                                      </p:cBhvr>
                                    </p:animEffect>
                                    <p:set>
                                      <p:cBhvr>
                                        <p:cTn id="357" dur="1" fill="hold">
                                          <p:stCondLst>
                                            <p:cond delay="499"/>
                                          </p:stCondLst>
                                        </p:cTn>
                                        <p:tgtEl>
                                          <p:spTgt spid="111"/>
                                        </p:tgtEl>
                                        <p:attrNameLst>
                                          <p:attrName>style.visibility</p:attrName>
                                        </p:attrNameLst>
                                      </p:cBhvr>
                                      <p:to>
                                        <p:strVal val="hidden"/>
                                      </p:to>
                                    </p:set>
                                  </p:childTnLst>
                                </p:cTn>
                              </p:par>
                              <p:par>
                                <p:cTn id="358" presetID="9" presetClass="exit" presetSubtype="0" fill="hold" grpId="0" nodeType="withEffect">
                                  <p:stCondLst>
                                    <p:cond delay="5000"/>
                                  </p:stCondLst>
                                  <p:childTnLst>
                                    <p:animEffect transition="out" filter="dissolve">
                                      <p:cBhvr>
                                        <p:cTn id="359" dur="500"/>
                                        <p:tgtEl>
                                          <p:spTgt spid="113"/>
                                        </p:tgtEl>
                                      </p:cBhvr>
                                    </p:animEffect>
                                    <p:set>
                                      <p:cBhvr>
                                        <p:cTn id="360" dur="1" fill="hold">
                                          <p:stCondLst>
                                            <p:cond delay="499"/>
                                          </p:stCondLst>
                                        </p:cTn>
                                        <p:tgtEl>
                                          <p:spTgt spid="113"/>
                                        </p:tgtEl>
                                        <p:attrNameLst>
                                          <p:attrName>style.visibility</p:attrName>
                                        </p:attrNameLst>
                                      </p:cBhvr>
                                      <p:to>
                                        <p:strVal val="hidden"/>
                                      </p:to>
                                    </p:set>
                                  </p:childTnLst>
                                </p:cTn>
                              </p:par>
                              <p:par>
                                <p:cTn id="361" presetID="9" presetClass="exit" presetSubtype="0" fill="hold" grpId="0" nodeType="withEffect">
                                  <p:stCondLst>
                                    <p:cond delay="5000"/>
                                  </p:stCondLst>
                                  <p:childTnLst>
                                    <p:animEffect transition="out" filter="dissolve">
                                      <p:cBhvr>
                                        <p:cTn id="362" dur="500"/>
                                        <p:tgtEl>
                                          <p:spTgt spid="121"/>
                                        </p:tgtEl>
                                      </p:cBhvr>
                                    </p:animEffect>
                                    <p:set>
                                      <p:cBhvr>
                                        <p:cTn id="363" dur="1" fill="hold">
                                          <p:stCondLst>
                                            <p:cond delay="499"/>
                                          </p:stCondLst>
                                        </p:cTn>
                                        <p:tgtEl>
                                          <p:spTgt spid="121"/>
                                        </p:tgtEl>
                                        <p:attrNameLst>
                                          <p:attrName>style.visibility</p:attrName>
                                        </p:attrNameLst>
                                      </p:cBhvr>
                                      <p:to>
                                        <p:strVal val="hidden"/>
                                      </p:to>
                                    </p:set>
                                  </p:childTnLst>
                                </p:cTn>
                              </p:par>
                              <p:par>
                                <p:cTn id="364" presetID="9" presetClass="exit" presetSubtype="0" fill="hold" grpId="0" nodeType="withEffect">
                                  <p:stCondLst>
                                    <p:cond delay="5000"/>
                                  </p:stCondLst>
                                  <p:childTnLst>
                                    <p:animEffect transition="out" filter="dissolve">
                                      <p:cBhvr>
                                        <p:cTn id="365" dur="500"/>
                                        <p:tgtEl>
                                          <p:spTgt spid="122"/>
                                        </p:tgtEl>
                                      </p:cBhvr>
                                    </p:animEffect>
                                    <p:set>
                                      <p:cBhvr>
                                        <p:cTn id="366" dur="1" fill="hold">
                                          <p:stCondLst>
                                            <p:cond delay="499"/>
                                          </p:stCondLst>
                                        </p:cTn>
                                        <p:tgtEl>
                                          <p:spTgt spid="122"/>
                                        </p:tgtEl>
                                        <p:attrNameLst>
                                          <p:attrName>style.visibility</p:attrName>
                                        </p:attrNameLst>
                                      </p:cBhvr>
                                      <p:to>
                                        <p:strVal val="hidden"/>
                                      </p:to>
                                    </p:set>
                                  </p:childTnLst>
                                </p:cTn>
                              </p:par>
                              <p:par>
                                <p:cTn id="367" presetID="9" presetClass="exit" presetSubtype="0" fill="hold" grpId="0" nodeType="withEffect">
                                  <p:stCondLst>
                                    <p:cond delay="5000"/>
                                  </p:stCondLst>
                                  <p:childTnLst>
                                    <p:animEffect transition="out" filter="dissolve">
                                      <p:cBhvr>
                                        <p:cTn id="368" dur="500"/>
                                        <p:tgtEl>
                                          <p:spTgt spid="124"/>
                                        </p:tgtEl>
                                      </p:cBhvr>
                                    </p:animEffect>
                                    <p:set>
                                      <p:cBhvr>
                                        <p:cTn id="369" dur="1" fill="hold">
                                          <p:stCondLst>
                                            <p:cond delay="499"/>
                                          </p:stCondLst>
                                        </p:cTn>
                                        <p:tgtEl>
                                          <p:spTgt spid="124"/>
                                        </p:tgtEl>
                                        <p:attrNameLst>
                                          <p:attrName>style.visibility</p:attrName>
                                        </p:attrNameLst>
                                      </p:cBhvr>
                                      <p:to>
                                        <p:strVal val="hidden"/>
                                      </p:to>
                                    </p:set>
                                  </p:childTnLst>
                                </p:cTn>
                              </p:par>
                              <p:par>
                                <p:cTn id="370" presetID="9" presetClass="exit" presetSubtype="0" fill="hold" grpId="0" nodeType="withEffect">
                                  <p:stCondLst>
                                    <p:cond delay="5000"/>
                                  </p:stCondLst>
                                  <p:childTnLst>
                                    <p:animEffect transition="out" filter="dissolve">
                                      <p:cBhvr>
                                        <p:cTn id="371" dur="500"/>
                                        <p:tgtEl>
                                          <p:spTgt spid="125"/>
                                        </p:tgtEl>
                                      </p:cBhvr>
                                    </p:animEffect>
                                    <p:set>
                                      <p:cBhvr>
                                        <p:cTn id="372" dur="1" fill="hold">
                                          <p:stCondLst>
                                            <p:cond delay="499"/>
                                          </p:stCondLst>
                                        </p:cTn>
                                        <p:tgtEl>
                                          <p:spTgt spid="125"/>
                                        </p:tgtEl>
                                        <p:attrNameLst>
                                          <p:attrName>style.visibility</p:attrName>
                                        </p:attrNameLst>
                                      </p:cBhvr>
                                      <p:to>
                                        <p:strVal val="hidden"/>
                                      </p:to>
                                    </p:set>
                                  </p:childTnLst>
                                </p:cTn>
                              </p:par>
                              <p:par>
                                <p:cTn id="373" presetID="9" presetClass="exit" presetSubtype="0" fill="hold" grpId="0" nodeType="withEffect">
                                  <p:stCondLst>
                                    <p:cond delay="5000"/>
                                  </p:stCondLst>
                                  <p:childTnLst>
                                    <p:animEffect transition="out" filter="dissolve">
                                      <p:cBhvr>
                                        <p:cTn id="374" dur="500"/>
                                        <p:tgtEl>
                                          <p:spTgt spid="127"/>
                                        </p:tgtEl>
                                      </p:cBhvr>
                                    </p:animEffect>
                                    <p:set>
                                      <p:cBhvr>
                                        <p:cTn id="375" dur="1" fill="hold">
                                          <p:stCondLst>
                                            <p:cond delay="499"/>
                                          </p:stCondLst>
                                        </p:cTn>
                                        <p:tgtEl>
                                          <p:spTgt spid="127"/>
                                        </p:tgtEl>
                                        <p:attrNameLst>
                                          <p:attrName>style.visibility</p:attrName>
                                        </p:attrNameLst>
                                      </p:cBhvr>
                                      <p:to>
                                        <p:strVal val="hidden"/>
                                      </p:to>
                                    </p:set>
                                  </p:childTnLst>
                                </p:cTn>
                              </p:par>
                              <p:par>
                                <p:cTn id="376" presetID="9" presetClass="exit" presetSubtype="0" fill="hold" grpId="0" nodeType="withEffect">
                                  <p:stCondLst>
                                    <p:cond delay="5000"/>
                                  </p:stCondLst>
                                  <p:childTnLst>
                                    <p:animEffect transition="out" filter="dissolve">
                                      <p:cBhvr>
                                        <p:cTn id="377" dur="500"/>
                                        <p:tgtEl>
                                          <p:spTgt spid="128"/>
                                        </p:tgtEl>
                                      </p:cBhvr>
                                    </p:animEffect>
                                    <p:set>
                                      <p:cBhvr>
                                        <p:cTn id="378" dur="1" fill="hold">
                                          <p:stCondLst>
                                            <p:cond delay="499"/>
                                          </p:stCondLst>
                                        </p:cTn>
                                        <p:tgtEl>
                                          <p:spTgt spid="128"/>
                                        </p:tgtEl>
                                        <p:attrNameLst>
                                          <p:attrName>style.visibility</p:attrName>
                                        </p:attrNameLst>
                                      </p:cBhvr>
                                      <p:to>
                                        <p:strVal val="hidden"/>
                                      </p:to>
                                    </p:set>
                                  </p:childTnLst>
                                </p:cTn>
                              </p:par>
                              <p:par>
                                <p:cTn id="379" presetID="9" presetClass="exit" presetSubtype="0" fill="hold" grpId="0" nodeType="withEffect">
                                  <p:stCondLst>
                                    <p:cond delay="5000"/>
                                  </p:stCondLst>
                                  <p:childTnLst>
                                    <p:animEffect transition="out" filter="dissolve">
                                      <p:cBhvr>
                                        <p:cTn id="380" dur="500"/>
                                        <p:tgtEl>
                                          <p:spTgt spid="133"/>
                                        </p:tgtEl>
                                      </p:cBhvr>
                                    </p:animEffect>
                                    <p:set>
                                      <p:cBhvr>
                                        <p:cTn id="381" dur="1" fill="hold">
                                          <p:stCondLst>
                                            <p:cond delay="499"/>
                                          </p:stCondLst>
                                        </p:cTn>
                                        <p:tgtEl>
                                          <p:spTgt spid="133"/>
                                        </p:tgtEl>
                                        <p:attrNameLst>
                                          <p:attrName>style.visibility</p:attrName>
                                        </p:attrNameLst>
                                      </p:cBhvr>
                                      <p:to>
                                        <p:strVal val="hidden"/>
                                      </p:to>
                                    </p:set>
                                  </p:childTnLst>
                                </p:cTn>
                              </p:par>
                              <p:par>
                                <p:cTn id="382" presetID="9" presetClass="exit" presetSubtype="0" fill="hold" grpId="0" nodeType="withEffect">
                                  <p:stCondLst>
                                    <p:cond delay="5000"/>
                                  </p:stCondLst>
                                  <p:childTnLst>
                                    <p:animEffect transition="out" filter="dissolve">
                                      <p:cBhvr>
                                        <p:cTn id="383" dur="500"/>
                                        <p:tgtEl>
                                          <p:spTgt spid="150"/>
                                        </p:tgtEl>
                                      </p:cBhvr>
                                    </p:animEffect>
                                    <p:set>
                                      <p:cBhvr>
                                        <p:cTn id="384" dur="1" fill="hold">
                                          <p:stCondLst>
                                            <p:cond delay="499"/>
                                          </p:stCondLst>
                                        </p:cTn>
                                        <p:tgtEl>
                                          <p:spTgt spid="150"/>
                                        </p:tgtEl>
                                        <p:attrNameLst>
                                          <p:attrName>style.visibility</p:attrName>
                                        </p:attrNameLst>
                                      </p:cBhvr>
                                      <p:to>
                                        <p:strVal val="hidden"/>
                                      </p:to>
                                    </p:set>
                                  </p:childTnLst>
                                </p:cTn>
                              </p:par>
                              <p:par>
                                <p:cTn id="385" presetID="9" presetClass="exit" presetSubtype="0" fill="hold" grpId="0" nodeType="withEffect">
                                  <p:stCondLst>
                                    <p:cond delay="5000"/>
                                  </p:stCondLst>
                                  <p:childTnLst>
                                    <p:animEffect transition="out" filter="dissolve">
                                      <p:cBhvr>
                                        <p:cTn id="386" dur="500"/>
                                        <p:tgtEl>
                                          <p:spTgt spid="158"/>
                                        </p:tgtEl>
                                      </p:cBhvr>
                                    </p:animEffect>
                                    <p:set>
                                      <p:cBhvr>
                                        <p:cTn id="387" dur="1" fill="hold">
                                          <p:stCondLst>
                                            <p:cond delay="499"/>
                                          </p:stCondLst>
                                        </p:cTn>
                                        <p:tgtEl>
                                          <p:spTgt spid="158"/>
                                        </p:tgtEl>
                                        <p:attrNameLst>
                                          <p:attrName>style.visibility</p:attrName>
                                        </p:attrNameLst>
                                      </p:cBhvr>
                                      <p:to>
                                        <p:strVal val="hidden"/>
                                      </p:to>
                                    </p:set>
                                  </p:childTnLst>
                                </p:cTn>
                              </p:par>
                              <p:par>
                                <p:cTn id="388" presetID="9" presetClass="exit" presetSubtype="0" fill="hold" grpId="0" nodeType="withEffect">
                                  <p:stCondLst>
                                    <p:cond delay="5000"/>
                                  </p:stCondLst>
                                  <p:childTnLst>
                                    <p:animEffect transition="out" filter="dissolve">
                                      <p:cBhvr>
                                        <p:cTn id="389" dur="500"/>
                                        <p:tgtEl>
                                          <p:spTgt spid="178"/>
                                        </p:tgtEl>
                                      </p:cBhvr>
                                    </p:animEffect>
                                    <p:set>
                                      <p:cBhvr>
                                        <p:cTn id="390" dur="1" fill="hold">
                                          <p:stCondLst>
                                            <p:cond delay="499"/>
                                          </p:stCondLst>
                                        </p:cTn>
                                        <p:tgtEl>
                                          <p:spTgt spid="178"/>
                                        </p:tgtEl>
                                        <p:attrNameLst>
                                          <p:attrName>style.visibility</p:attrName>
                                        </p:attrNameLst>
                                      </p:cBhvr>
                                      <p:to>
                                        <p:strVal val="hidden"/>
                                      </p:to>
                                    </p:set>
                                  </p:childTnLst>
                                </p:cTn>
                              </p:par>
                              <p:par>
                                <p:cTn id="391" presetID="9" presetClass="exit" presetSubtype="0" fill="hold" grpId="0" nodeType="withEffect">
                                  <p:stCondLst>
                                    <p:cond delay="5000"/>
                                  </p:stCondLst>
                                  <p:childTnLst>
                                    <p:animEffect transition="out" filter="dissolve">
                                      <p:cBhvr>
                                        <p:cTn id="392" dur="500"/>
                                        <p:tgtEl>
                                          <p:spTgt spid="179"/>
                                        </p:tgtEl>
                                      </p:cBhvr>
                                    </p:animEffect>
                                    <p:set>
                                      <p:cBhvr>
                                        <p:cTn id="393" dur="1" fill="hold">
                                          <p:stCondLst>
                                            <p:cond delay="499"/>
                                          </p:stCondLst>
                                        </p:cTn>
                                        <p:tgtEl>
                                          <p:spTgt spid="179"/>
                                        </p:tgtEl>
                                        <p:attrNameLst>
                                          <p:attrName>style.visibility</p:attrName>
                                        </p:attrNameLst>
                                      </p:cBhvr>
                                      <p:to>
                                        <p:strVal val="hidden"/>
                                      </p:to>
                                    </p:set>
                                  </p:childTnLst>
                                </p:cTn>
                              </p:par>
                              <p:par>
                                <p:cTn id="394" presetID="9" presetClass="exit" presetSubtype="0" fill="hold" grpId="0" nodeType="withEffect">
                                  <p:stCondLst>
                                    <p:cond delay="5000"/>
                                  </p:stCondLst>
                                  <p:childTnLst>
                                    <p:animEffect transition="out" filter="dissolve">
                                      <p:cBhvr>
                                        <p:cTn id="395" dur="500"/>
                                        <p:tgtEl>
                                          <p:spTgt spid="180"/>
                                        </p:tgtEl>
                                      </p:cBhvr>
                                    </p:animEffect>
                                    <p:set>
                                      <p:cBhvr>
                                        <p:cTn id="396" dur="1" fill="hold">
                                          <p:stCondLst>
                                            <p:cond delay="499"/>
                                          </p:stCondLst>
                                        </p:cTn>
                                        <p:tgtEl>
                                          <p:spTgt spid="180"/>
                                        </p:tgtEl>
                                        <p:attrNameLst>
                                          <p:attrName>style.visibility</p:attrName>
                                        </p:attrNameLst>
                                      </p:cBhvr>
                                      <p:to>
                                        <p:strVal val="hidden"/>
                                      </p:to>
                                    </p:set>
                                  </p:childTnLst>
                                </p:cTn>
                              </p:par>
                              <p:par>
                                <p:cTn id="397" presetID="9" presetClass="exit" presetSubtype="0" fill="hold" grpId="0" nodeType="withEffect">
                                  <p:stCondLst>
                                    <p:cond delay="5000"/>
                                  </p:stCondLst>
                                  <p:childTnLst>
                                    <p:animEffect transition="out" filter="dissolve">
                                      <p:cBhvr>
                                        <p:cTn id="398" dur="500"/>
                                        <p:tgtEl>
                                          <p:spTgt spid="189"/>
                                        </p:tgtEl>
                                      </p:cBhvr>
                                    </p:animEffect>
                                    <p:set>
                                      <p:cBhvr>
                                        <p:cTn id="399" dur="1" fill="hold">
                                          <p:stCondLst>
                                            <p:cond delay="499"/>
                                          </p:stCondLst>
                                        </p:cTn>
                                        <p:tgtEl>
                                          <p:spTgt spid="189"/>
                                        </p:tgtEl>
                                        <p:attrNameLst>
                                          <p:attrName>style.visibility</p:attrName>
                                        </p:attrNameLst>
                                      </p:cBhvr>
                                      <p:to>
                                        <p:strVal val="hidden"/>
                                      </p:to>
                                    </p:set>
                                  </p:childTnLst>
                                </p:cTn>
                              </p:par>
                              <p:par>
                                <p:cTn id="400" presetID="9" presetClass="exit" presetSubtype="0" fill="hold" grpId="0" nodeType="withEffect">
                                  <p:stCondLst>
                                    <p:cond delay="5000"/>
                                  </p:stCondLst>
                                  <p:childTnLst>
                                    <p:animEffect transition="out" filter="dissolve">
                                      <p:cBhvr>
                                        <p:cTn id="401" dur="500"/>
                                        <p:tgtEl>
                                          <p:spTgt spid="190"/>
                                        </p:tgtEl>
                                      </p:cBhvr>
                                    </p:animEffect>
                                    <p:set>
                                      <p:cBhvr>
                                        <p:cTn id="402" dur="1" fill="hold">
                                          <p:stCondLst>
                                            <p:cond delay="499"/>
                                          </p:stCondLst>
                                        </p:cTn>
                                        <p:tgtEl>
                                          <p:spTgt spid="190"/>
                                        </p:tgtEl>
                                        <p:attrNameLst>
                                          <p:attrName>style.visibility</p:attrName>
                                        </p:attrNameLst>
                                      </p:cBhvr>
                                      <p:to>
                                        <p:strVal val="hidden"/>
                                      </p:to>
                                    </p:set>
                                  </p:childTnLst>
                                </p:cTn>
                              </p:par>
                              <p:par>
                                <p:cTn id="403" presetID="9" presetClass="exit" presetSubtype="0" fill="hold" grpId="0" nodeType="withEffect">
                                  <p:stCondLst>
                                    <p:cond delay="5000"/>
                                  </p:stCondLst>
                                  <p:childTnLst>
                                    <p:animEffect transition="out" filter="dissolve">
                                      <p:cBhvr>
                                        <p:cTn id="404" dur="500"/>
                                        <p:tgtEl>
                                          <p:spTgt spid="191"/>
                                        </p:tgtEl>
                                      </p:cBhvr>
                                    </p:animEffect>
                                    <p:set>
                                      <p:cBhvr>
                                        <p:cTn id="405" dur="1" fill="hold">
                                          <p:stCondLst>
                                            <p:cond delay="499"/>
                                          </p:stCondLst>
                                        </p:cTn>
                                        <p:tgtEl>
                                          <p:spTgt spid="191"/>
                                        </p:tgtEl>
                                        <p:attrNameLst>
                                          <p:attrName>style.visibility</p:attrName>
                                        </p:attrNameLst>
                                      </p:cBhvr>
                                      <p:to>
                                        <p:strVal val="hidden"/>
                                      </p:to>
                                    </p:set>
                                  </p:childTnLst>
                                </p:cTn>
                              </p:par>
                              <p:par>
                                <p:cTn id="406" presetID="9" presetClass="exit" presetSubtype="0" fill="hold" grpId="0" nodeType="withEffect">
                                  <p:stCondLst>
                                    <p:cond delay="5000"/>
                                  </p:stCondLst>
                                  <p:childTnLst>
                                    <p:animEffect transition="out" filter="dissolve">
                                      <p:cBhvr>
                                        <p:cTn id="407" dur="500"/>
                                        <p:tgtEl>
                                          <p:spTgt spid="192"/>
                                        </p:tgtEl>
                                      </p:cBhvr>
                                    </p:animEffect>
                                    <p:set>
                                      <p:cBhvr>
                                        <p:cTn id="408" dur="1" fill="hold">
                                          <p:stCondLst>
                                            <p:cond delay="499"/>
                                          </p:stCondLst>
                                        </p:cTn>
                                        <p:tgtEl>
                                          <p:spTgt spid="192"/>
                                        </p:tgtEl>
                                        <p:attrNameLst>
                                          <p:attrName>style.visibility</p:attrName>
                                        </p:attrNameLst>
                                      </p:cBhvr>
                                      <p:to>
                                        <p:strVal val="hidden"/>
                                      </p:to>
                                    </p:set>
                                  </p:childTnLst>
                                </p:cTn>
                              </p:par>
                              <p:par>
                                <p:cTn id="409" presetID="9" presetClass="exit" presetSubtype="0" fill="hold" grpId="0" nodeType="withEffect">
                                  <p:stCondLst>
                                    <p:cond delay="5000"/>
                                  </p:stCondLst>
                                  <p:childTnLst>
                                    <p:animEffect transition="out" filter="dissolve">
                                      <p:cBhvr>
                                        <p:cTn id="410" dur="500"/>
                                        <p:tgtEl>
                                          <p:spTgt spid="193"/>
                                        </p:tgtEl>
                                      </p:cBhvr>
                                    </p:animEffect>
                                    <p:set>
                                      <p:cBhvr>
                                        <p:cTn id="411" dur="1" fill="hold">
                                          <p:stCondLst>
                                            <p:cond delay="499"/>
                                          </p:stCondLst>
                                        </p:cTn>
                                        <p:tgtEl>
                                          <p:spTgt spid="193"/>
                                        </p:tgtEl>
                                        <p:attrNameLst>
                                          <p:attrName>style.visibility</p:attrName>
                                        </p:attrNameLst>
                                      </p:cBhvr>
                                      <p:to>
                                        <p:strVal val="hidden"/>
                                      </p:to>
                                    </p:set>
                                  </p:childTnLst>
                                </p:cTn>
                              </p:par>
                              <p:par>
                                <p:cTn id="412" presetID="9" presetClass="exit" presetSubtype="0" fill="hold" grpId="0" nodeType="withEffect">
                                  <p:stCondLst>
                                    <p:cond delay="5000"/>
                                  </p:stCondLst>
                                  <p:childTnLst>
                                    <p:animEffect transition="out" filter="dissolve">
                                      <p:cBhvr>
                                        <p:cTn id="413" dur="500"/>
                                        <p:tgtEl>
                                          <p:spTgt spid="194"/>
                                        </p:tgtEl>
                                      </p:cBhvr>
                                    </p:animEffect>
                                    <p:set>
                                      <p:cBhvr>
                                        <p:cTn id="414" dur="1" fill="hold">
                                          <p:stCondLst>
                                            <p:cond delay="499"/>
                                          </p:stCondLst>
                                        </p:cTn>
                                        <p:tgtEl>
                                          <p:spTgt spid="194"/>
                                        </p:tgtEl>
                                        <p:attrNameLst>
                                          <p:attrName>style.visibility</p:attrName>
                                        </p:attrNameLst>
                                      </p:cBhvr>
                                      <p:to>
                                        <p:strVal val="hidden"/>
                                      </p:to>
                                    </p:set>
                                  </p:childTnLst>
                                </p:cTn>
                              </p:par>
                              <p:par>
                                <p:cTn id="415" presetID="9" presetClass="exit" presetSubtype="0" fill="hold" grpId="0" nodeType="withEffect">
                                  <p:stCondLst>
                                    <p:cond delay="5000"/>
                                  </p:stCondLst>
                                  <p:childTnLst>
                                    <p:animEffect transition="out" filter="dissolve">
                                      <p:cBhvr>
                                        <p:cTn id="416" dur="500"/>
                                        <p:tgtEl>
                                          <p:spTgt spid="195"/>
                                        </p:tgtEl>
                                      </p:cBhvr>
                                    </p:animEffect>
                                    <p:set>
                                      <p:cBhvr>
                                        <p:cTn id="417" dur="1" fill="hold">
                                          <p:stCondLst>
                                            <p:cond delay="499"/>
                                          </p:stCondLst>
                                        </p:cTn>
                                        <p:tgtEl>
                                          <p:spTgt spid="195"/>
                                        </p:tgtEl>
                                        <p:attrNameLst>
                                          <p:attrName>style.visibility</p:attrName>
                                        </p:attrNameLst>
                                      </p:cBhvr>
                                      <p:to>
                                        <p:strVal val="hidden"/>
                                      </p:to>
                                    </p:set>
                                  </p:childTnLst>
                                </p:cTn>
                              </p:par>
                              <p:par>
                                <p:cTn id="418" presetID="9" presetClass="exit" presetSubtype="0" fill="hold" grpId="0" nodeType="withEffect">
                                  <p:stCondLst>
                                    <p:cond delay="5000"/>
                                  </p:stCondLst>
                                  <p:childTnLst>
                                    <p:animEffect transition="out" filter="dissolve">
                                      <p:cBhvr>
                                        <p:cTn id="419" dur="500"/>
                                        <p:tgtEl>
                                          <p:spTgt spid="196"/>
                                        </p:tgtEl>
                                      </p:cBhvr>
                                    </p:animEffect>
                                    <p:set>
                                      <p:cBhvr>
                                        <p:cTn id="420" dur="1" fill="hold">
                                          <p:stCondLst>
                                            <p:cond delay="499"/>
                                          </p:stCondLst>
                                        </p:cTn>
                                        <p:tgtEl>
                                          <p:spTgt spid="196"/>
                                        </p:tgtEl>
                                        <p:attrNameLst>
                                          <p:attrName>style.visibility</p:attrName>
                                        </p:attrNameLst>
                                      </p:cBhvr>
                                      <p:to>
                                        <p:strVal val="hidden"/>
                                      </p:to>
                                    </p:set>
                                  </p:childTnLst>
                                </p:cTn>
                              </p:par>
                              <p:par>
                                <p:cTn id="421" presetID="9" presetClass="exit" presetSubtype="0" fill="hold" grpId="0" nodeType="withEffect">
                                  <p:stCondLst>
                                    <p:cond delay="5000"/>
                                  </p:stCondLst>
                                  <p:childTnLst>
                                    <p:animEffect transition="out" filter="dissolve">
                                      <p:cBhvr>
                                        <p:cTn id="422" dur="500"/>
                                        <p:tgtEl>
                                          <p:spTgt spid="197"/>
                                        </p:tgtEl>
                                      </p:cBhvr>
                                    </p:animEffect>
                                    <p:set>
                                      <p:cBhvr>
                                        <p:cTn id="423" dur="1" fill="hold">
                                          <p:stCondLst>
                                            <p:cond delay="499"/>
                                          </p:stCondLst>
                                        </p:cTn>
                                        <p:tgtEl>
                                          <p:spTgt spid="197"/>
                                        </p:tgtEl>
                                        <p:attrNameLst>
                                          <p:attrName>style.visibility</p:attrName>
                                        </p:attrNameLst>
                                      </p:cBhvr>
                                      <p:to>
                                        <p:strVal val="hidden"/>
                                      </p:to>
                                    </p:set>
                                  </p:childTnLst>
                                </p:cTn>
                              </p:par>
                              <p:par>
                                <p:cTn id="424" presetID="9" presetClass="exit" presetSubtype="0" fill="hold" grpId="0" nodeType="withEffect">
                                  <p:stCondLst>
                                    <p:cond delay="5000"/>
                                  </p:stCondLst>
                                  <p:childTnLst>
                                    <p:animEffect transition="out" filter="dissolve">
                                      <p:cBhvr>
                                        <p:cTn id="425" dur="500"/>
                                        <p:tgtEl>
                                          <p:spTgt spid="198"/>
                                        </p:tgtEl>
                                      </p:cBhvr>
                                    </p:animEffect>
                                    <p:set>
                                      <p:cBhvr>
                                        <p:cTn id="426" dur="1" fill="hold">
                                          <p:stCondLst>
                                            <p:cond delay="499"/>
                                          </p:stCondLst>
                                        </p:cTn>
                                        <p:tgtEl>
                                          <p:spTgt spid="198"/>
                                        </p:tgtEl>
                                        <p:attrNameLst>
                                          <p:attrName>style.visibility</p:attrName>
                                        </p:attrNameLst>
                                      </p:cBhvr>
                                      <p:to>
                                        <p:strVal val="hidden"/>
                                      </p:to>
                                    </p:set>
                                  </p:childTnLst>
                                </p:cTn>
                              </p:par>
                              <p:par>
                                <p:cTn id="427" presetID="9" presetClass="exit" presetSubtype="0" fill="hold" grpId="0" nodeType="withEffect">
                                  <p:stCondLst>
                                    <p:cond delay="5000"/>
                                  </p:stCondLst>
                                  <p:childTnLst>
                                    <p:animEffect transition="out" filter="dissolve">
                                      <p:cBhvr>
                                        <p:cTn id="428" dur="500"/>
                                        <p:tgtEl>
                                          <p:spTgt spid="199"/>
                                        </p:tgtEl>
                                      </p:cBhvr>
                                    </p:animEffect>
                                    <p:set>
                                      <p:cBhvr>
                                        <p:cTn id="429" dur="1" fill="hold">
                                          <p:stCondLst>
                                            <p:cond delay="499"/>
                                          </p:stCondLst>
                                        </p:cTn>
                                        <p:tgtEl>
                                          <p:spTgt spid="199"/>
                                        </p:tgtEl>
                                        <p:attrNameLst>
                                          <p:attrName>style.visibility</p:attrName>
                                        </p:attrNameLst>
                                      </p:cBhvr>
                                      <p:to>
                                        <p:strVal val="hidden"/>
                                      </p:to>
                                    </p:set>
                                  </p:childTnLst>
                                </p:cTn>
                              </p:par>
                              <p:par>
                                <p:cTn id="430" presetID="9" presetClass="exit" presetSubtype="0" fill="hold" grpId="0" nodeType="withEffect">
                                  <p:stCondLst>
                                    <p:cond delay="5000"/>
                                  </p:stCondLst>
                                  <p:childTnLst>
                                    <p:animEffect transition="out" filter="dissolve">
                                      <p:cBhvr>
                                        <p:cTn id="431" dur="500"/>
                                        <p:tgtEl>
                                          <p:spTgt spid="200"/>
                                        </p:tgtEl>
                                      </p:cBhvr>
                                    </p:animEffect>
                                    <p:set>
                                      <p:cBhvr>
                                        <p:cTn id="432" dur="1" fill="hold">
                                          <p:stCondLst>
                                            <p:cond delay="499"/>
                                          </p:stCondLst>
                                        </p:cTn>
                                        <p:tgtEl>
                                          <p:spTgt spid="200"/>
                                        </p:tgtEl>
                                        <p:attrNameLst>
                                          <p:attrName>style.visibility</p:attrName>
                                        </p:attrNameLst>
                                      </p:cBhvr>
                                      <p:to>
                                        <p:strVal val="hidden"/>
                                      </p:to>
                                    </p:set>
                                  </p:childTnLst>
                                </p:cTn>
                              </p:par>
                              <p:par>
                                <p:cTn id="433" presetID="9" presetClass="exit" presetSubtype="0" fill="hold" grpId="0" nodeType="withEffect">
                                  <p:stCondLst>
                                    <p:cond delay="5000"/>
                                  </p:stCondLst>
                                  <p:childTnLst>
                                    <p:animEffect transition="out" filter="dissolve">
                                      <p:cBhvr>
                                        <p:cTn id="434" dur="500"/>
                                        <p:tgtEl>
                                          <p:spTgt spid="201"/>
                                        </p:tgtEl>
                                      </p:cBhvr>
                                    </p:animEffect>
                                    <p:set>
                                      <p:cBhvr>
                                        <p:cTn id="435" dur="1" fill="hold">
                                          <p:stCondLst>
                                            <p:cond delay="499"/>
                                          </p:stCondLst>
                                        </p:cTn>
                                        <p:tgtEl>
                                          <p:spTgt spid="201"/>
                                        </p:tgtEl>
                                        <p:attrNameLst>
                                          <p:attrName>style.visibility</p:attrName>
                                        </p:attrNameLst>
                                      </p:cBhvr>
                                      <p:to>
                                        <p:strVal val="hidden"/>
                                      </p:to>
                                    </p:set>
                                  </p:childTnLst>
                                </p:cTn>
                              </p:par>
                              <p:par>
                                <p:cTn id="436" presetID="9" presetClass="exit" presetSubtype="0" fill="hold" grpId="0" nodeType="withEffect">
                                  <p:stCondLst>
                                    <p:cond delay="5000"/>
                                  </p:stCondLst>
                                  <p:childTnLst>
                                    <p:animEffect transition="out" filter="dissolve">
                                      <p:cBhvr>
                                        <p:cTn id="437" dur="500"/>
                                        <p:tgtEl>
                                          <p:spTgt spid="202"/>
                                        </p:tgtEl>
                                      </p:cBhvr>
                                    </p:animEffect>
                                    <p:set>
                                      <p:cBhvr>
                                        <p:cTn id="438" dur="1" fill="hold">
                                          <p:stCondLst>
                                            <p:cond delay="499"/>
                                          </p:stCondLst>
                                        </p:cTn>
                                        <p:tgtEl>
                                          <p:spTgt spid="202"/>
                                        </p:tgtEl>
                                        <p:attrNameLst>
                                          <p:attrName>style.visibility</p:attrName>
                                        </p:attrNameLst>
                                      </p:cBhvr>
                                      <p:to>
                                        <p:strVal val="hidden"/>
                                      </p:to>
                                    </p:set>
                                  </p:childTnLst>
                                </p:cTn>
                              </p:par>
                              <p:par>
                                <p:cTn id="439" presetID="9" presetClass="exit" presetSubtype="0" fill="hold" grpId="0" nodeType="withEffect">
                                  <p:stCondLst>
                                    <p:cond delay="5000"/>
                                  </p:stCondLst>
                                  <p:childTnLst>
                                    <p:animEffect transition="out" filter="dissolve">
                                      <p:cBhvr>
                                        <p:cTn id="440" dur="500"/>
                                        <p:tgtEl>
                                          <p:spTgt spid="203"/>
                                        </p:tgtEl>
                                      </p:cBhvr>
                                    </p:animEffect>
                                    <p:set>
                                      <p:cBhvr>
                                        <p:cTn id="441" dur="1" fill="hold">
                                          <p:stCondLst>
                                            <p:cond delay="499"/>
                                          </p:stCondLst>
                                        </p:cTn>
                                        <p:tgtEl>
                                          <p:spTgt spid="203"/>
                                        </p:tgtEl>
                                        <p:attrNameLst>
                                          <p:attrName>style.visibility</p:attrName>
                                        </p:attrNameLst>
                                      </p:cBhvr>
                                      <p:to>
                                        <p:strVal val="hidden"/>
                                      </p:to>
                                    </p:set>
                                  </p:childTnLst>
                                </p:cTn>
                              </p:par>
                              <p:par>
                                <p:cTn id="442" presetID="9" presetClass="exit" presetSubtype="0" fill="hold" grpId="0" nodeType="withEffect">
                                  <p:stCondLst>
                                    <p:cond delay="5000"/>
                                  </p:stCondLst>
                                  <p:childTnLst>
                                    <p:animEffect transition="out" filter="dissolve">
                                      <p:cBhvr>
                                        <p:cTn id="443" dur="500"/>
                                        <p:tgtEl>
                                          <p:spTgt spid="204"/>
                                        </p:tgtEl>
                                      </p:cBhvr>
                                    </p:animEffect>
                                    <p:set>
                                      <p:cBhvr>
                                        <p:cTn id="444" dur="1" fill="hold">
                                          <p:stCondLst>
                                            <p:cond delay="499"/>
                                          </p:stCondLst>
                                        </p:cTn>
                                        <p:tgtEl>
                                          <p:spTgt spid="204"/>
                                        </p:tgtEl>
                                        <p:attrNameLst>
                                          <p:attrName>style.visibility</p:attrName>
                                        </p:attrNameLst>
                                      </p:cBhvr>
                                      <p:to>
                                        <p:strVal val="hidden"/>
                                      </p:to>
                                    </p:set>
                                  </p:childTnLst>
                                </p:cTn>
                              </p:par>
                              <p:par>
                                <p:cTn id="445" presetID="9" presetClass="exit" presetSubtype="0" fill="hold" grpId="0" nodeType="withEffect">
                                  <p:stCondLst>
                                    <p:cond delay="5000"/>
                                  </p:stCondLst>
                                  <p:childTnLst>
                                    <p:animEffect transition="out" filter="dissolve">
                                      <p:cBhvr>
                                        <p:cTn id="446" dur="500"/>
                                        <p:tgtEl>
                                          <p:spTgt spid="136"/>
                                        </p:tgtEl>
                                      </p:cBhvr>
                                    </p:animEffect>
                                    <p:set>
                                      <p:cBhvr>
                                        <p:cTn id="447" dur="1" fill="hold">
                                          <p:stCondLst>
                                            <p:cond delay="499"/>
                                          </p:stCondLst>
                                        </p:cTn>
                                        <p:tgtEl>
                                          <p:spTgt spid="136"/>
                                        </p:tgtEl>
                                        <p:attrNameLst>
                                          <p:attrName>style.visibility</p:attrName>
                                        </p:attrNameLst>
                                      </p:cBhvr>
                                      <p:to>
                                        <p:strVal val="hidden"/>
                                      </p:to>
                                    </p:set>
                                  </p:childTnLst>
                                </p:cTn>
                              </p:par>
                              <p:par>
                                <p:cTn id="448" presetID="9" presetClass="exit" presetSubtype="0" fill="hold" grpId="0" nodeType="withEffect">
                                  <p:stCondLst>
                                    <p:cond delay="5000"/>
                                  </p:stCondLst>
                                  <p:childTnLst>
                                    <p:animEffect transition="out" filter="dissolve">
                                      <p:cBhvr>
                                        <p:cTn id="449" dur="500"/>
                                        <p:tgtEl>
                                          <p:spTgt spid="148"/>
                                        </p:tgtEl>
                                      </p:cBhvr>
                                    </p:animEffect>
                                    <p:set>
                                      <p:cBhvr>
                                        <p:cTn id="450" dur="1" fill="hold">
                                          <p:stCondLst>
                                            <p:cond delay="499"/>
                                          </p:stCondLst>
                                        </p:cTn>
                                        <p:tgtEl>
                                          <p:spTgt spid="148"/>
                                        </p:tgtEl>
                                        <p:attrNameLst>
                                          <p:attrName>style.visibility</p:attrName>
                                        </p:attrNameLst>
                                      </p:cBhvr>
                                      <p:to>
                                        <p:strVal val="hidden"/>
                                      </p:to>
                                    </p:set>
                                  </p:childTnLst>
                                </p:cTn>
                              </p:par>
                              <p:par>
                                <p:cTn id="451" presetID="9" presetClass="exit" presetSubtype="0" fill="hold" grpId="0" nodeType="withEffect">
                                  <p:stCondLst>
                                    <p:cond delay="5000"/>
                                  </p:stCondLst>
                                  <p:childTnLst>
                                    <p:animEffect transition="out" filter="dissolve">
                                      <p:cBhvr>
                                        <p:cTn id="452" dur="500"/>
                                        <p:tgtEl>
                                          <p:spTgt spid="149"/>
                                        </p:tgtEl>
                                      </p:cBhvr>
                                    </p:animEffect>
                                    <p:set>
                                      <p:cBhvr>
                                        <p:cTn id="453" dur="1" fill="hold">
                                          <p:stCondLst>
                                            <p:cond delay="499"/>
                                          </p:stCondLst>
                                        </p:cTn>
                                        <p:tgtEl>
                                          <p:spTgt spid="149"/>
                                        </p:tgtEl>
                                        <p:attrNameLst>
                                          <p:attrName>style.visibility</p:attrName>
                                        </p:attrNameLst>
                                      </p:cBhvr>
                                      <p:to>
                                        <p:strVal val="hidden"/>
                                      </p:to>
                                    </p:set>
                                  </p:childTnLst>
                                </p:cTn>
                              </p:par>
                              <p:par>
                                <p:cTn id="454" presetID="9" presetClass="exit" presetSubtype="0" fill="hold" grpId="0" nodeType="withEffect">
                                  <p:stCondLst>
                                    <p:cond delay="5000"/>
                                  </p:stCondLst>
                                  <p:childTnLst>
                                    <p:animEffect transition="out" filter="dissolve">
                                      <p:cBhvr>
                                        <p:cTn id="455" dur="500"/>
                                        <p:tgtEl>
                                          <p:spTgt spid="151"/>
                                        </p:tgtEl>
                                      </p:cBhvr>
                                    </p:animEffect>
                                    <p:set>
                                      <p:cBhvr>
                                        <p:cTn id="456" dur="1" fill="hold">
                                          <p:stCondLst>
                                            <p:cond delay="499"/>
                                          </p:stCondLst>
                                        </p:cTn>
                                        <p:tgtEl>
                                          <p:spTgt spid="151"/>
                                        </p:tgtEl>
                                        <p:attrNameLst>
                                          <p:attrName>style.visibility</p:attrName>
                                        </p:attrNameLst>
                                      </p:cBhvr>
                                      <p:to>
                                        <p:strVal val="hidden"/>
                                      </p:to>
                                    </p:set>
                                  </p:childTnLst>
                                </p:cTn>
                              </p:par>
                              <p:par>
                                <p:cTn id="457" presetID="9" presetClass="exit" presetSubtype="0" fill="hold" grpId="0" nodeType="withEffect">
                                  <p:stCondLst>
                                    <p:cond delay="5000"/>
                                  </p:stCondLst>
                                  <p:childTnLst>
                                    <p:animEffect transition="out" filter="dissolve">
                                      <p:cBhvr>
                                        <p:cTn id="458" dur="500"/>
                                        <p:tgtEl>
                                          <p:spTgt spid="177"/>
                                        </p:tgtEl>
                                      </p:cBhvr>
                                    </p:animEffect>
                                    <p:set>
                                      <p:cBhvr>
                                        <p:cTn id="459" dur="1" fill="hold">
                                          <p:stCondLst>
                                            <p:cond delay="499"/>
                                          </p:stCondLst>
                                        </p:cTn>
                                        <p:tgtEl>
                                          <p:spTgt spid="177"/>
                                        </p:tgtEl>
                                        <p:attrNameLst>
                                          <p:attrName>style.visibility</p:attrName>
                                        </p:attrNameLst>
                                      </p:cBhvr>
                                      <p:to>
                                        <p:strVal val="hidden"/>
                                      </p:to>
                                    </p:set>
                                  </p:childTnLst>
                                </p:cTn>
                              </p:par>
                              <p:par>
                                <p:cTn id="460" presetID="9" presetClass="exit" presetSubtype="0" fill="hold" grpId="0" nodeType="withEffect">
                                  <p:stCondLst>
                                    <p:cond delay="5000"/>
                                  </p:stCondLst>
                                  <p:childTnLst>
                                    <p:animEffect transition="out" filter="dissolve">
                                      <p:cBhvr>
                                        <p:cTn id="461" dur="500"/>
                                        <p:tgtEl>
                                          <p:spTgt spid="207"/>
                                        </p:tgtEl>
                                      </p:cBhvr>
                                    </p:animEffect>
                                    <p:set>
                                      <p:cBhvr>
                                        <p:cTn id="462" dur="1" fill="hold">
                                          <p:stCondLst>
                                            <p:cond delay="499"/>
                                          </p:stCondLst>
                                        </p:cTn>
                                        <p:tgtEl>
                                          <p:spTgt spid="207"/>
                                        </p:tgtEl>
                                        <p:attrNameLst>
                                          <p:attrName>style.visibility</p:attrName>
                                        </p:attrNameLst>
                                      </p:cBhvr>
                                      <p:to>
                                        <p:strVal val="hidden"/>
                                      </p:to>
                                    </p:set>
                                  </p:childTnLst>
                                </p:cTn>
                              </p:par>
                              <p:par>
                                <p:cTn id="463" presetID="9" presetClass="exit" presetSubtype="0" fill="hold" grpId="0" nodeType="withEffect">
                                  <p:stCondLst>
                                    <p:cond delay="5000"/>
                                  </p:stCondLst>
                                  <p:childTnLst>
                                    <p:animEffect transition="out" filter="dissolve">
                                      <p:cBhvr>
                                        <p:cTn id="464" dur="500"/>
                                        <p:tgtEl>
                                          <p:spTgt spid="208"/>
                                        </p:tgtEl>
                                      </p:cBhvr>
                                    </p:animEffect>
                                    <p:set>
                                      <p:cBhvr>
                                        <p:cTn id="465" dur="1" fill="hold">
                                          <p:stCondLst>
                                            <p:cond delay="499"/>
                                          </p:stCondLst>
                                        </p:cTn>
                                        <p:tgtEl>
                                          <p:spTgt spid="208"/>
                                        </p:tgtEl>
                                        <p:attrNameLst>
                                          <p:attrName>style.visibility</p:attrName>
                                        </p:attrNameLst>
                                      </p:cBhvr>
                                      <p:to>
                                        <p:strVal val="hidden"/>
                                      </p:to>
                                    </p:set>
                                  </p:childTnLst>
                                </p:cTn>
                              </p:par>
                              <p:par>
                                <p:cTn id="466" presetID="9" presetClass="exit" presetSubtype="0" fill="hold" grpId="0" nodeType="withEffect">
                                  <p:stCondLst>
                                    <p:cond delay="5000"/>
                                  </p:stCondLst>
                                  <p:childTnLst>
                                    <p:animEffect transition="out" filter="dissolve">
                                      <p:cBhvr>
                                        <p:cTn id="467" dur="500"/>
                                        <p:tgtEl>
                                          <p:spTgt spid="209"/>
                                        </p:tgtEl>
                                      </p:cBhvr>
                                    </p:animEffect>
                                    <p:set>
                                      <p:cBhvr>
                                        <p:cTn id="468" dur="1" fill="hold">
                                          <p:stCondLst>
                                            <p:cond delay="499"/>
                                          </p:stCondLst>
                                        </p:cTn>
                                        <p:tgtEl>
                                          <p:spTgt spid="209"/>
                                        </p:tgtEl>
                                        <p:attrNameLst>
                                          <p:attrName>style.visibility</p:attrName>
                                        </p:attrNameLst>
                                      </p:cBhvr>
                                      <p:to>
                                        <p:strVal val="hidden"/>
                                      </p:to>
                                    </p:set>
                                  </p:childTnLst>
                                </p:cTn>
                              </p:par>
                              <p:par>
                                <p:cTn id="469" presetID="9" presetClass="exit" presetSubtype="0" fill="hold" grpId="0" nodeType="withEffect">
                                  <p:stCondLst>
                                    <p:cond delay="5000"/>
                                  </p:stCondLst>
                                  <p:childTnLst>
                                    <p:animEffect transition="out" filter="dissolve">
                                      <p:cBhvr>
                                        <p:cTn id="470" dur="500"/>
                                        <p:tgtEl>
                                          <p:spTgt spid="210"/>
                                        </p:tgtEl>
                                      </p:cBhvr>
                                    </p:animEffect>
                                    <p:set>
                                      <p:cBhvr>
                                        <p:cTn id="471" dur="1" fill="hold">
                                          <p:stCondLst>
                                            <p:cond delay="499"/>
                                          </p:stCondLst>
                                        </p:cTn>
                                        <p:tgtEl>
                                          <p:spTgt spid="210"/>
                                        </p:tgtEl>
                                        <p:attrNameLst>
                                          <p:attrName>style.visibility</p:attrName>
                                        </p:attrNameLst>
                                      </p:cBhvr>
                                      <p:to>
                                        <p:strVal val="hidden"/>
                                      </p:to>
                                    </p:set>
                                  </p:childTnLst>
                                </p:cTn>
                              </p:par>
                              <p:par>
                                <p:cTn id="472" presetID="9" presetClass="exit" presetSubtype="0" fill="hold" grpId="0" nodeType="withEffect">
                                  <p:stCondLst>
                                    <p:cond delay="5000"/>
                                  </p:stCondLst>
                                  <p:childTnLst>
                                    <p:animEffect transition="out" filter="dissolve">
                                      <p:cBhvr>
                                        <p:cTn id="473" dur="500"/>
                                        <p:tgtEl>
                                          <p:spTgt spid="211"/>
                                        </p:tgtEl>
                                      </p:cBhvr>
                                    </p:animEffect>
                                    <p:set>
                                      <p:cBhvr>
                                        <p:cTn id="474" dur="1" fill="hold">
                                          <p:stCondLst>
                                            <p:cond delay="499"/>
                                          </p:stCondLst>
                                        </p:cTn>
                                        <p:tgtEl>
                                          <p:spTgt spid="211"/>
                                        </p:tgtEl>
                                        <p:attrNameLst>
                                          <p:attrName>style.visibility</p:attrName>
                                        </p:attrNameLst>
                                      </p:cBhvr>
                                      <p:to>
                                        <p:strVal val="hidden"/>
                                      </p:to>
                                    </p:set>
                                  </p:childTnLst>
                                </p:cTn>
                              </p:par>
                              <p:par>
                                <p:cTn id="475" presetID="9" presetClass="exit" presetSubtype="0" fill="hold" grpId="0" nodeType="withEffect">
                                  <p:stCondLst>
                                    <p:cond delay="5000"/>
                                  </p:stCondLst>
                                  <p:childTnLst>
                                    <p:animEffect transition="out" filter="dissolve">
                                      <p:cBhvr>
                                        <p:cTn id="476" dur="500"/>
                                        <p:tgtEl>
                                          <p:spTgt spid="212"/>
                                        </p:tgtEl>
                                      </p:cBhvr>
                                    </p:animEffect>
                                    <p:set>
                                      <p:cBhvr>
                                        <p:cTn id="477" dur="1" fill="hold">
                                          <p:stCondLst>
                                            <p:cond delay="499"/>
                                          </p:stCondLst>
                                        </p:cTn>
                                        <p:tgtEl>
                                          <p:spTgt spid="212"/>
                                        </p:tgtEl>
                                        <p:attrNameLst>
                                          <p:attrName>style.visibility</p:attrName>
                                        </p:attrNameLst>
                                      </p:cBhvr>
                                      <p:to>
                                        <p:strVal val="hidden"/>
                                      </p:to>
                                    </p:set>
                                  </p:childTnLst>
                                </p:cTn>
                              </p:par>
                              <p:par>
                                <p:cTn id="478" presetID="9" presetClass="exit" presetSubtype="0" fill="hold" grpId="0" nodeType="withEffect">
                                  <p:stCondLst>
                                    <p:cond delay="5000"/>
                                  </p:stCondLst>
                                  <p:childTnLst>
                                    <p:animEffect transition="out" filter="dissolve">
                                      <p:cBhvr>
                                        <p:cTn id="479" dur="500"/>
                                        <p:tgtEl>
                                          <p:spTgt spid="213"/>
                                        </p:tgtEl>
                                      </p:cBhvr>
                                    </p:animEffect>
                                    <p:set>
                                      <p:cBhvr>
                                        <p:cTn id="480" dur="1" fill="hold">
                                          <p:stCondLst>
                                            <p:cond delay="499"/>
                                          </p:stCondLst>
                                        </p:cTn>
                                        <p:tgtEl>
                                          <p:spTgt spid="213"/>
                                        </p:tgtEl>
                                        <p:attrNameLst>
                                          <p:attrName>style.visibility</p:attrName>
                                        </p:attrNameLst>
                                      </p:cBhvr>
                                      <p:to>
                                        <p:strVal val="hidden"/>
                                      </p:to>
                                    </p:set>
                                  </p:childTnLst>
                                </p:cTn>
                              </p:par>
                              <p:par>
                                <p:cTn id="481" presetID="9" presetClass="exit" presetSubtype="0" fill="hold" grpId="0" nodeType="withEffect">
                                  <p:stCondLst>
                                    <p:cond delay="5000"/>
                                  </p:stCondLst>
                                  <p:childTnLst>
                                    <p:animEffect transition="out" filter="dissolve">
                                      <p:cBhvr>
                                        <p:cTn id="482" dur="500"/>
                                        <p:tgtEl>
                                          <p:spTgt spid="214"/>
                                        </p:tgtEl>
                                      </p:cBhvr>
                                    </p:animEffect>
                                    <p:set>
                                      <p:cBhvr>
                                        <p:cTn id="483" dur="1" fill="hold">
                                          <p:stCondLst>
                                            <p:cond delay="499"/>
                                          </p:stCondLst>
                                        </p:cTn>
                                        <p:tgtEl>
                                          <p:spTgt spid="214"/>
                                        </p:tgtEl>
                                        <p:attrNameLst>
                                          <p:attrName>style.visibility</p:attrName>
                                        </p:attrNameLst>
                                      </p:cBhvr>
                                      <p:to>
                                        <p:strVal val="hidden"/>
                                      </p:to>
                                    </p:set>
                                  </p:childTnLst>
                                </p:cTn>
                              </p:par>
                              <p:par>
                                <p:cTn id="484" presetID="9" presetClass="exit" presetSubtype="0" fill="hold" grpId="0" nodeType="withEffect">
                                  <p:stCondLst>
                                    <p:cond delay="5000"/>
                                  </p:stCondLst>
                                  <p:childTnLst>
                                    <p:animEffect transition="out" filter="dissolve">
                                      <p:cBhvr>
                                        <p:cTn id="485" dur="500"/>
                                        <p:tgtEl>
                                          <p:spTgt spid="215"/>
                                        </p:tgtEl>
                                      </p:cBhvr>
                                    </p:animEffect>
                                    <p:set>
                                      <p:cBhvr>
                                        <p:cTn id="486" dur="1" fill="hold">
                                          <p:stCondLst>
                                            <p:cond delay="499"/>
                                          </p:stCondLst>
                                        </p:cTn>
                                        <p:tgtEl>
                                          <p:spTgt spid="215"/>
                                        </p:tgtEl>
                                        <p:attrNameLst>
                                          <p:attrName>style.visibility</p:attrName>
                                        </p:attrNameLst>
                                      </p:cBhvr>
                                      <p:to>
                                        <p:strVal val="hidden"/>
                                      </p:to>
                                    </p:set>
                                  </p:childTnLst>
                                </p:cTn>
                              </p:par>
                              <p:par>
                                <p:cTn id="487" presetID="9" presetClass="exit" presetSubtype="0" fill="hold" grpId="0" nodeType="withEffect">
                                  <p:stCondLst>
                                    <p:cond delay="5000"/>
                                  </p:stCondLst>
                                  <p:childTnLst>
                                    <p:animEffect transition="out" filter="dissolve">
                                      <p:cBhvr>
                                        <p:cTn id="488" dur="500"/>
                                        <p:tgtEl>
                                          <p:spTgt spid="216"/>
                                        </p:tgtEl>
                                      </p:cBhvr>
                                    </p:animEffect>
                                    <p:set>
                                      <p:cBhvr>
                                        <p:cTn id="489" dur="1" fill="hold">
                                          <p:stCondLst>
                                            <p:cond delay="499"/>
                                          </p:stCondLst>
                                        </p:cTn>
                                        <p:tgtEl>
                                          <p:spTgt spid="216"/>
                                        </p:tgtEl>
                                        <p:attrNameLst>
                                          <p:attrName>style.visibility</p:attrName>
                                        </p:attrNameLst>
                                      </p:cBhvr>
                                      <p:to>
                                        <p:strVal val="hidden"/>
                                      </p:to>
                                    </p:set>
                                  </p:childTnLst>
                                </p:cTn>
                              </p:par>
                              <p:par>
                                <p:cTn id="490" presetID="9" presetClass="exit" presetSubtype="0" fill="hold" grpId="0" nodeType="withEffect">
                                  <p:stCondLst>
                                    <p:cond delay="5000"/>
                                  </p:stCondLst>
                                  <p:childTnLst>
                                    <p:animEffect transition="out" filter="dissolve">
                                      <p:cBhvr>
                                        <p:cTn id="491" dur="500"/>
                                        <p:tgtEl>
                                          <p:spTgt spid="217"/>
                                        </p:tgtEl>
                                      </p:cBhvr>
                                    </p:animEffect>
                                    <p:set>
                                      <p:cBhvr>
                                        <p:cTn id="492" dur="1" fill="hold">
                                          <p:stCondLst>
                                            <p:cond delay="499"/>
                                          </p:stCondLst>
                                        </p:cTn>
                                        <p:tgtEl>
                                          <p:spTgt spid="217"/>
                                        </p:tgtEl>
                                        <p:attrNameLst>
                                          <p:attrName>style.visibility</p:attrName>
                                        </p:attrNameLst>
                                      </p:cBhvr>
                                      <p:to>
                                        <p:strVal val="hidden"/>
                                      </p:to>
                                    </p:set>
                                  </p:childTnLst>
                                </p:cTn>
                              </p:par>
                              <p:par>
                                <p:cTn id="493" presetID="9" presetClass="exit" presetSubtype="0" fill="hold" grpId="0" nodeType="withEffect">
                                  <p:stCondLst>
                                    <p:cond delay="5000"/>
                                  </p:stCondLst>
                                  <p:childTnLst>
                                    <p:animEffect transition="out" filter="dissolve">
                                      <p:cBhvr>
                                        <p:cTn id="494" dur="500"/>
                                        <p:tgtEl>
                                          <p:spTgt spid="219"/>
                                        </p:tgtEl>
                                      </p:cBhvr>
                                    </p:animEffect>
                                    <p:set>
                                      <p:cBhvr>
                                        <p:cTn id="495" dur="1" fill="hold">
                                          <p:stCondLst>
                                            <p:cond delay="499"/>
                                          </p:stCondLst>
                                        </p:cTn>
                                        <p:tgtEl>
                                          <p:spTgt spid="219"/>
                                        </p:tgtEl>
                                        <p:attrNameLst>
                                          <p:attrName>style.visibility</p:attrName>
                                        </p:attrNameLst>
                                      </p:cBhvr>
                                      <p:to>
                                        <p:strVal val="hidden"/>
                                      </p:to>
                                    </p:set>
                                  </p:childTnLst>
                                </p:cTn>
                              </p:par>
                              <p:par>
                                <p:cTn id="496" presetID="9" presetClass="exit" presetSubtype="0" fill="hold" grpId="1" nodeType="withEffect">
                                  <p:stCondLst>
                                    <p:cond delay="5000"/>
                                  </p:stCondLst>
                                  <p:childTnLst>
                                    <p:animEffect transition="out" filter="dissolve">
                                      <p:cBhvr>
                                        <p:cTn id="497" dur="500"/>
                                        <p:tgtEl>
                                          <p:spTgt spid="177"/>
                                        </p:tgtEl>
                                      </p:cBhvr>
                                    </p:animEffect>
                                    <p:set>
                                      <p:cBhvr>
                                        <p:cTn id="498" dur="1" fill="hold">
                                          <p:stCondLst>
                                            <p:cond delay="499"/>
                                          </p:stCondLst>
                                        </p:cTn>
                                        <p:tgtEl>
                                          <p:spTgt spid="177"/>
                                        </p:tgtEl>
                                        <p:attrNameLst>
                                          <p:attrName>style.visibility</p:attrName>
                                        </p:attrNameLst>
                                      </p:cBhvr>
                                      <p:to>
                                        <p:strVal val="hidden"/>
                                      </p:to>
                                    </p:set>
                                  </p:childTnLst>
                                </p:cTn>
                              </p:par>
                              <p:par>
                                <p:cTn id="499" presetID="9" presetClass="exit" presetSubtype="0" fill="hold" grpId="1" nodeType="withEffect">
                                  <p:stCondLst>
                                    <p:cond delay="5000"/>
                                  </p:stCondLst>
                                  <p:childTnLst>
                                    <p:animEffect transition="out" filter="dissolve">
                                      <p:cBhvr>
                                        <p:cTn id="500" dur="500"/>
                                        <p:tgtEl>
                                          <p:spTgt spid="207"/>
                                        </p:tgtEl>
                                      </p:cBhvr>
                                    </p:animEffect>
                                    <p:set>
                                      <p:cBhvr>
                                        <p:cTn id="501" dur="1" fill="hold">
                                          <p:stCondLst>
                                            <p:cond delay="499"/>
                                          </p:stCondLst>
                                        </p:cTn>
                                        <p:tgtEl>
                                          <p:spTgt spid="207"/>
                                        </p:tgtEl>
                                        <p:attrNameLst>
                                          <p:attrName>style.visibility</p:attrName>
                                        </p:attrNameLst>
                                      </p:cBhvr>
                                      <p:to>
                                        <p:strVal val="hidden"/>
                                      </p:to>
                                    </p:set>
                                  </p:childTnLst>
                                </p:cTn>
                              </p:par>
                              <p:par>
                                <p:cTn id="502" presetID="9" presetClass="exit" presetSubtype="0" fill="hold" grpId="1" nodeType="withEffect">
                                  <p:stCondLst>
                                    <p:cond delay="5000"/>
                                  </p:stCondLst>
                                  <p:childTnLst>
                                    <p:animEffect transition="out" filter="dissolve">
                                      <p:cBhvr>
                                        <p:cTn id="503" dur="500"/>
                                        <p:tgtEl>
                                          <p:spTgt spid="208"/>
                                        </p:tgtEl>
                                      </p:cBhvr>
                                    </p:animEffect>
                                    <p:set>
                                      <p:cBhvr>
                                        <p:cTn id="504" dur="1" fill="hold">
                                          <p:stCondLst>
                                            <p:cond delay="499"/>
                                          </p:stCondLst>
                                        </p:cTn>
                                        <p:tgtEl>
                                          <p:spTgt spid="208"/>
                                        </p:tgtEl>
                                        <p:attrNameLst>
                                          <p:attrName>style.visibility</p:attrName>
                                        </p:attrNameLst>
                                      </p:cBhvr>
                                      <p:to>
                                        <p:strVal val="hidden"/>
                                      </p:to>
                                    </p:set>
                                  </p:childTnLst>
                                </p:cTn>
                              </p:par>
                              <p:par>
                                <p:cTn id="505" presetID="9" presetClass="exit" presetSubtype="0" fill="hold" grpId="1" nodeType="withEffect">
                                  <p:stCondLst>
                                    <p:cond delay="5000"/>
                                  </p:stCondLst>
                                  <p:childTnLst>
                                    <p:animEffect transition="out" filter="dissolve">
                                      <p:cBhvr>
                                        <p:cTn id="506" dur="500"/>
                                        <p:tgtEl>
                                          <p:spTgt spid="209"/>
                                        </p:tgtEl>
                                      </p:cBhvr>
                                    </p:animEffect>
                                    <p:set>
                                      <p:cBhvr>
                                        <p:cTn id="507" dur="1" fill="hold">
                                          <p:stCondLst>
                                            <p:cond delay="499"/>
                                          </p:stCondLst>
                                        </p:cTn>
                                        <p:tgtEl>
                                          <p:spTgt spid="209"/>
                                        </p:tgtEl>
                                        <p:attrNameLst>
                                          <p:attrName>style.visibility</p:attrName>
                                        </p:attrNameLst>
                                      </p:cBhvr>
                                      <p:to>
                                        <p:strVal val="hidden"/>
                                      </p:to>
                                    </p:set>
                                  </p:childTnLst>
                                </p:cTn>
                              </p:par>
                              <p:par>
                                <p:cTn id="508" presetID="9" presetClass="exit" presetSubtype="0" fill="hold" grpId="1" nodeType="withEffect">
                                  <p:stCondLst>
                                    <p:cond delay="5000"/>
                                  </p:stCondLst>
                                  <p:childTnLst>
                                    <p:animEffect transition="out" filter="dissolve">
                                      <p:cBhvr>
                                        <p:cTn id="509" dur="500"/>
                                        <p:tgtEl>
                                          <p:spTgt spid="210"/>
                                        </p:tgtEl>
                                      </p:cBhvr>
                                    </p:animEffect>
                                    <p:set>
                                      <p:cBhvr>
                                        <p:cTn id="510" dur="1" fill="hold">
                                          <p:stCondLst>
                                            <p:cond delay="499"/>
                                          </p:stCondLst>
                                        </p:cTn>
                                        <p:tgtEl>
                                          <p:spTgt spid="210"/>
                                        </p:tgtEl>
                                        <p:attrNameLst>
                                          <p:attrName>style.visibility</p:attrName>
                                        </p:attrNameLst>
                                      </p:cBhvr>
                                      <p:to>
                                        <p:strVal val="hidden"/>
                                      </p:to>
                                    </p:set>
                                  </p:childTnLst>
                                </p:cTn>
                              </p:par>
                              <p:par>
                                <p:cTn id="511" presetID="9" presetClass="exit" presetSubtype="0" fill="hold" grpId="1" nodeType="withEffect">
                                  <p:stCondLst>
                                    <p:cond delay="5000"/>
                                  </p:stCondLst>
                                  <p:childTnLst>
                                    <p:animEffect transition="out" filter="dissolve">
                                      <p:cBhvr>
                                        <p:cTn id="512" dur="500"/>
                                        <p:tgtEl>
                                          <p:spTgt spid="211"/>
                                        </p:tgtEl>
                                      </p:cBhvr>
                                    </p:animEffect>
                                    <p:set>
                                      <p:cBhvr>
                                        <p:cTn id="513" dur="1" fill="hold">
                                          <p:stCondLst>
                                            <p:cond delay="499"/>
                                          </p:stCondLst>
                                        </p:cTn>
                                        <p:tgtEl>
                                          <p:spTgt spid="211"/>
                                        </p:tgtEl>
                                        <p:attrNameLst>
                                          <p:attrName>style.visibility</p:attrName>
                                        </p:attrNameLst>
                                      </p:cBhvr>
                                      <p:to>
                                        <p:strVal val="hidden"/>
                                      </p:to>
                                    </p:set>
                                  </p:childTnLst>
                                </p:cTn>
                              </p:par>
                              <p:par>
                                <p:cTn id="514" presetID="9" presetClass="exit" presetSubtype="0" fill="hold" grpId="1" nodeType="withEffect">
                                  <p:stCondLst>
                                    <p:cond delay="5000"/>
                                  </p:stCondLst>
                                  <p:childTnLst>
                                    <p:animEffect transition="out" filter="dissolve">
                                      <p:cBhvr>
                                        <p:cTn id="515" dur="500"/>
                                        <p:tgtEl>
                                          <p:spTgt spid="212"/>
                                        </p:tgtEl>
                                      </p:cBhvr>
                                    </p:animEffect>
                                    <p:set>
                                      <p:cBhvr>
                                        <p:cTn id="516" dur="1" fill="hold">
                                          <p:stCondLst>
                                            <p:cond delay="499"/>
                                          </p:stCondLst>
                                        </p:cTn>
                                        <p:tgtEl>
                                          <p:spTgt spid="212"/>
                                        </p:tgtEl>
                                        <p:attrNameLst>
                                          <p:attrName>style.visibility</p:attrName>
                                        </p:attrNameLst>
                                      </p:cBhvr>
                                      <p:to>
                                        <p:strVal val="hidden"/>
                                      </p:to>
                                    </p:set>
                                  </p:childTnLst>
                                </p:cTn>
                              </p:par>
                              <p:par>
                                <p:cTn id="517" presetID="9" presetClass="exit" presetSubtype="0" fill="hold" grpId="1" nodeType="withEffect">
                                  <p:stCondLst>
                                    <p:cond delay="5000"/>
                                  </p:stCondLst>
                                  <p:childTnLst>
                                    <p:animEffect transition="out" filter="dissolve">
                                      <p:cBhvr>
                                        <p:cTn id="518" dur="500"/>
                                        <p:tgtEl>
                                          <p:spTgt spid="213"/>
                                        </p:tgtEl>
                                      </p:cBhvr>
                                    </p:animEffect>
                                    <p:set>
                                      <p:cBhvr>
                                        <p:cTn id="519" dur="1" fill="hold">
                                          <p:stCondLst>
                                            <p:cond delay="499"/>
                                          </p:stCondLst>
                                        </p:cTn>
                                        <p:tgtEl>
                                          <p:spTgt spid="213"/>
                                        </p:tgtEl>
                                        <p:attrNameLst>
                                          <p:attrName>style.visibility</p:attrName>
                                        </p:attrNameLst>
                                      </p:cBhvr>
                                      <p:to>
                                        <p:strVal val="hidden"/>
                                      </p:to>
                                    </p:set>
                                  </p:childTnLst>
                                </p:cTn>
                              </p:par>
                              <p:par>
                                <p:cTn id="520" presetID="9" presetClass="exit" presetSubtype="0" fill="hold" grpId="1" nodeType="withEffect">
                                  <p:stCondLst>
                                    <p:cond delay="5000"/>
                                  </p:stCondLst>
                                  <p:childTnLst>
                                    <p:animEffect transition="out" filter="dissolve">
                                      <p:cBhvr>
                                        <p:cTn id="521" dur="500"/>
                                        <p:tgtEl>
                                          <p:spTgt spid="214"/>
                                        </p:tgtEl>
                                      </p:cBhvr>
                                    </p:animEffect>
                                    <p:set>
                                      <p:cBhvr>
                                        <p:cTn id="522" dur="1" fill="hold">
                                          <p:stCondLst>
                                            <p:cond delay="499"/>
                                          </p:stCondLst>
                                        </p:cTn>
                                        <p:tgtEl>
                                          <p:spTgt spid="214"/>
                                        </p:tgtEl>
                                        <p:attrNameLst>
                                          <p:attrName>style.visibility</p:attrName>
                                        </p:attrNameLst>
                                      </p:cBhvr>
                                      <p:to>
                                        <p:strVal val="hidden"/>
                                      </p:to>
                                    </p:set>
                                  </p:childTnLst>
                                </p:cTn>
                              </p:par>
                              <p:par>
                                <p:cTn id="523" presetID="9" presetClass="exit" presetSubtype="0" fill="hold" grpId="1" nodeType="withEffect">
                                  <p:stCondLst>
                                    <p:cond delay="5000"/>
                                  </p:stCondLst>
                                  <p:childTnLst>
                                    <p:animEffect transition="out" filter="dissolve">
                                      <p:cBhvr>
                                        <p:cTn id="524" dur="500"/>
                                        <p:tgtEl>
                                          <p:spTgt spid="215"/>
                                        </p:tgtEl>
                                      </p:cBhvr>
                                    </p:animEffect>
                                    <p:set>
                                      <p:cBhvr>
                                        <p:cTn id="525" dur="1" fill="hold">
                                          <p:stCondLst>
                                            <p:cond delay="499"/>
                                          </p:stCondLst>
                                        </p:cTn>
                                        <p:tgtEl>
                                          <p:spTgt spid="215"/>
                                        </p:tgtEl>
                                        <p:attrNameLst>
                                          <p:attrName>style.visibility</p:attrName>
                                        </p:attrNameLst>
                                      </p:cBhvr>
                                      <p:to>
                                        <p:strVal val="hidden"/>
                                      </p:to>
                                    </p:set>
                                  </p:childTnLst>
                                </p:cTn>
                              </p:par>
                              <p:par>
                                <p:cTn id="526" presetID="9" presetClass="exit" presetSubtype="0" fill="hold" grpId="1" nodeType="withEffect">
                                  <p:stCondLst>
                                    <p:cond delay="5000"/>
                                  </p:stCondLst>
                                  <p:childTnLst>
                                    <p:animEffect transition="out" filter="dissolve">
                                      <p:cBhvr>
                                        <p:cTn id="527" dur="500"/>
                                        <p:tgtEl>
                                          <p:spTgt spid="216"/>
                                        </p:tgtEl>
                                      </p:cBhvr>
                                    </p:animEffect>
                                    <p:set>
                                      <p:cBhvr>
                                        <p:cTn id="528" dur="1" fill="hold">
                                          <p:stCondLst>
                                            <p:cond delay="499"/>
                                          </p:stCondLst>
                                        </p:cTn>
                                        <p:tgtEl>
                                          <p:spTgt spid="216"/>
                                        </p:tgtEl>
                                        <p:attrNameLst>
                                          <p:attrName>style.visibility</p:attrName>
                                        </p:attrNameLst>
                                      </p:cBhvr>
                                      <p:to>
                                        <p:strVal val="hidden"/>
                                      </p:to>
                                    </p:set>
                                  </p:childTnLst>
                                </p:cTn>
                              </p:par>
                              <p:par>
                                <p:cTn id="529" presetID="9" presetClass="exit" presetSubtype="0" fill="hold" grpId="1" nodeType="withEffect">
                                  <p:stCondLst>
                                    <p:cond delay="5000"/>
                                  </p:stCondLst>
                                  <p:childTnLst>
                                    <p:animEffect transition="out" filter="dissolve">
                                      <p:cBhvr>
                                        <p:cTn id="530" dur="500"/>
                                        <p:tgtEl>
                                          <p:spTgt spid="217"/>
                                        </p:tgtEl>
                                      </p:cBhvr>
                                    </p:animEffect>
                                    <p:set>
                                      <p:cBhvr>
                                        <p:cTn id="531" dur="1" fill="hold">
                                          <p:stCondLst>
                                            <p:cond delay="499"/>
                                          </p:stCondLst>
                                        </p:cTn>
                                        <p:tgtEl>
                                          <p:spTgt spid="217"/>
                                        </p:tgtEl>
                                        <p:attrNameLst>
                                          <p:attrName>style.visibility</p:attrName>
                                        </p:attrNameLst>
                                      </p:cBhvr>
                                      <p:to>
                                        <p:strVal val="hidden"/>
                                      </p:to>
                                    </p:set>
                                  </p:childTnLst>
                                </p:cTn>
                              </p:par>
                              <p:par>
                                <p:cTn id="532" presetID="9" presetClass="exit" presetSubtype="0" fill="hold" grpId="0" nodeType="withEffect">
                                  <p:stCondLst>
                                    <p:cond delay="5000"/>
                                  </p:stCondLst>
                                  <p:childTnLst>
                                    <p:animEffect transition="out" filter="dissolve">
                                      <p:cBhvr>
                                        <p:cTn id="533" dur="500"/>
                                        <p:tgtEl>
                                          <p:spTgt spid="218"/>
                                        </p:tgtEl>
                                      </p:cBhvr>
                                    </p:animEffect>
                                    <p:set>
                                      <p:cBhvr>
                                        <p:cTn id="534" dur="1" fill="hold">
                                          <p:stCondLst>
                                            <p:cond delay="499"/>
                                          </p:stCondLst>
                                        </p:cTn>
                                        <p:tgtEl>
                                          <p:spTgt spid="218"/>
                                        </p:tgtEl>
                                        <p:attrNameLst>
                                          <p:attrName>style.visibility</p:attrName>
                                        </p:attrNameLst>
                                      </p:cBhvr>
                                      <p:to>
                                        <p:strVal val="hidden"/>
                                      </p:to>
                                    </p:set>
                                  </p:childTnLst>
                                </p:cTn>
                              </p:par>
                              <p:par>
                                <p:cTn id="535" presetID="1" presetClass="exit" presetSubtype="0" fill="hold" grpId="1" nodeType="withEffect">
                                  <p:stCondLst>
                                    <p:cond delay="5000"/>
                                  </p:stCondLst>
                                  <p:childTnLst>
                                    <p:set>
                                      <p:cBhvr>
                                        <p:cTn id="536" dur="1" fill="hold">
                                          <p:stCondLst>
                                            <p:cond delay="0"/>
                                          </p:stCondLst>
                                        </p:cTn>
                                        <p:tgtEl>
                                          <p:spTgt spid="176"/>
                                        </p:tgtEl>
                                        <p:attrNameLst>
                                          <p:attrName>style.visibility</p:attrName>
                                        </p:attrNameLst>
                                      </p:cBhvr>
                                      <p:to>
                                        <p:strVal val="hidden"/>
                                      </p:to>
                                    </p:set>
                                  </p:childTnLst>
                                </p:cTn>
                              </p:par>
                              <p:par>
                                <p:cTn id="537" presetID="1" presetClass="exit" presetSubtype="0" fill="hold" grpId="1" nodeType="withEffect">
                                  <p:stCondLst>
                                    <p:cond delay="5000"/>
                                  </p:stCondLst>
                                  <p:childTnLst>
                                    <p:set>
                                      <p:cBhvr>
                                        <p:cTn id="538" dur="1" fill="hold">
                                          <p:stCondLst>
                                            <p:cond delay="0"/>
                                          </p:stCondLst>
                                        </p:cTn>
                                        <p:tgtEl>
                                          <p:spTgt spid="17"/>
                                        </p:tgtEl>
                                        <p:attrNameLst>
                                          <p:attrName>style.visibility</p:attrName>
                                        </p:attrNameLst>
                                      </p:cBhvr>
                                      <p:to>
                                        <p:strVal val="hidden"/>
                                      </p:to>
                                    </p:set>
                                  </p:childTnLst>
                                </p:cTn>
                              </p:par>
                              <p:par>
                                <p:cTn id="539" presetID="1" presetClass="exit" presetSubtype="0" fill="hold" grpId="1" nodeType="withEffect">
                                  <p:stCondLst>
                                    <p:cond delay="5000"/>
                                  </p:stCondLst>
                                  <p:childTnLst>
                                    <p:set>
                                      <p:cBhvr>
                                        <p:cTn id="540" dur="1" fill="hold">
                                          <p:stCondLst>
                                            <p:cond delay="0"/>
                                          </p:stCondLst>
                                        </p:cTn>
                                        <p:tgtEl>
                                          <p:spTgt spid="174"/>
                                        </p:tgtEl>
                                        <p:attrNameLst>
                                          <p:attrName>style.visibility</p:attrName>
                                        </p:attrNameLst>
                                      </p:cBhvr>
                                      <p:to>
                                        <p:strVal val="hidden"/>
                                      </p:to>
                                    </p:set>
                                  </p:childTnLst>
                                </p:cTn>
                              </p:par>
                              <p:par>
                                <p:cTn id="541" presetID="1" presetClass="exit" presetSubtype="0" fill="hold" grpId="1" nodeType="withEffect">
                                  <p:stCondLst>
                                    <p:cond delay="5000"/>
                                  </p:stCondLst>
                                  <p:childTnLst>
                                    <p:set>
                                      <p:cBhvr>
                                        <p:cTn id="542" dur="1" fill="hold">
                                          <p:stCondLst>
                                            <p:cond delay="0"/>
                                          </p:stCondLst>
                                        </p:cTn>
                                        <p:tgtEl>
                                          <p:spTgt spid="175"/>
                                        </p:tgtEl>
                                        <p:attrNameLst>
                                          <p:attrName>style.visibility</p:attrName>
                                        </p:attrNameLst>
                                      </p:cBhvr>
                                      <p:to>
                                        <p:strVal val="hidden"/>
                                      </p:to>
                                    </p:set>
                                  </p:childTnLst>
                                </p:cTn>
                              </p:par>
                            </p:childTnLst>
                          </p:cTn>
                        </p:par>
                        <p:par>
                          <p:cTn id="543" fill="hold">
                            <p:stCondLst>
                              <p:cond delay="9500"/>
                            </p:stCondLst>
                            <p:childTnLst>
                              <p:par>
                                <p:cTn id="544" presetID="45" presetClass="entr" presetSubtype="0" fill="hold" grpId="0" nodeType="afterEffect">
                                  <p:stCondLst>
                                    <p:cond delay="0"/>
                                  </p:stCondLst>
                                  <p:childTnLst>
                                    <p:set>
                                      <p:cBhvr>
                                        <p:cTn id="545" dur="1" fill="hold">
                                          <p:stCondLst>
                                            <p:cond delay="0"/>
                                          </p:stCondLst>
                                        </p:cTn>
                                        <p:tgtEl>
                                          <p:spTgt spid="3"/>
                                        </p:tgtEl>
                                        <p:attrNameLst>
                                          <p:attrName>style.visibility</p:attrName>
                                        </p:attrNameLst>
                                      </p:cBhvr>
                                      <p:to>
                                        <p:strVal val="visible"/>
                                      </p:to>
                                    </p:set>
                                    <p:animEffect transition="in" filter="fade">
                                      <p:cBhvr>
                                        <p:cTn id="546" dur="1000"/>
                                        <p:tgtEl>
                                          <p:spTgt spid="3"/>
                                        </p:tgtEl>
                                      </p:cBhvr>
                                    </p:animEffect>
                                    <p:anim calcmode="lin" valueType="num">
                                      <p:cBhvr>
                                        <p:cTn id="547" dur="1000" fill="hold"/>
                                        <p:tgtEl>
                                          <p:spTgt spid="3"/>
                                        </p:tgtEl>
                                        <p:attrNameLst>
                                          <p:attrName>ppt_w</p:attrName>
                                        </p:attrNameLst>
                                      </p:cBhvr>
                                      <p:tavLst>
                                        <p:tav tm="0" fmla="#ppt_w*sin(2.5*pi*$)">
                                          <p:val>
                                            <p:fltVal val="0"/>
                                          </p:val>
                                        </p:tav>
                                        <p:tav tm="100000">
                                          <p:val>
                                            <p:fltVal val="1"/>
                                          </p:val>
                                        </p:tav>
                                      </p:tavLst>
                                    </p:anim>
                                    <p:anim calcmode="lin" valueType="num">
                                      <p:cBhvr>
                                        <p:cTn id="548" dur="1000" fill="hold"/>
                                        <p:tgtEl>
                                          <p:spTgt spid="3"/>
                                        </p:tgtEl>
                                        <p:attrNameLst>
                                          <p:attrName>ppt_h</p:attrName>
                                        </p:attrNameLst>
                                      </p:cBhvr>
                                      <p:tavLst>
                                        <p:tav tm="0">
                                          <p:val>
                                            <p:strVal val="#ppt_h"/>
                                          </p:val>
                                        </p:tav>
                                        <p:tav tm="100000">
                                          <p:val>
                                            <p:strVal val="#ppt_h"/>
                                          </p:val>
                                        </p:tav>
                                      </p:tavLst>
                                    </p:anim>
                                  </p:childTnLst>
                                </p:cTn>
                              </p:par>
                              <p:par>
                                <p:cTn id="549" presetID="21" presetClass="entr" presetSubtype="1" fill="hold" grpId="1" nodeType="withEffect">
                                  <p:stCondLst>
                                    <p:cond delay="0"/>
                                  </p:stCondLst>
                                  <p:childTnLst>
                                    <p:set>
                                      <p:cBhvr>
                                        <p:cTn id="550" dur="1" fill="hold">
                                          <p:stCondLst>
                                            <p:cond delay="0"/>
                                          </p:stCondLst>
                                        </p:cTn>
                                        <p:tgtEl>
                                          <p:spTgt spid="24"/>
                                        </p:tgtEl>
                                        <p:attrNameLst>
                                          <p:attrName>style.visibility</p:attrName>
                                        </p:attrNameLst>
                                      </p:cBhvr>
                                      <p:to>
                                        <p:strVal val="visible"/>
                                      </p:to>
                                    </p:set>
                                    <p:animEffect transition="in" filter="wheel(1)">
                                      <p:cBhvr>
                                        <p:cTn id="551" dur="1000"/>
                                        <p:tgtEl>
                                          <p:spTgt spid="24"/>
                                        </p:tgtEl>
                                      </p:cBhvr>
                                    </p:animEffect>
                                  </p:childTnLst>
                                </p:cTn>
                              </p:par>
                              <p:par>
                                <p:cTn id="552" presetID="21" presetClass="entr" presetSubtype="1" fill="hold" grpId="1" nodeType="withEffect">
                                  <p:stCondLst>
                                    <p:cond delay="0"/>
                                  </p:stCondLst>
                                  <p:childTnLst>
                                    <p:set>
                                      <p:cBhvr>
                                        <p:cTn id="553" dur="1" fill="hold">
                                          <p:stCondLst>
                                            <p:cond delay="0"/>
                                          </p:stCondLst>
                                        </p:cTn>
                                        <p:tgtEl>
                                          <p:spTgt spid="148"/>
                                        </p:tgtEl>
                                        <p:attrNameLst>
                                          <p:attrName>style.visibility</p:attrName>
                                        </p:attrNameLst>
                                      </p:cBhvr>
                                      <p:to>
                                        <p:strVal val="visible"/>
                                      </p:to>
                                    </p:set>
                                    <p:animEffect transition="in" filter="wheel(1)">
                                      <p:cBhvr>
                                        <p:cTn id="554" dur="1000"/>
                                        <p:tgtEl>
                                          <p:spTgt spid="148"/>
                                        </p:tgtEl>
                                      </p:cBhvr>
                                    </p:animEffect>
                                  </p:childTnLst>
                                </p:cTn>
                              </p:par>
                              <p:par>
                                <p:cTn id="555" presetID="21" presetClass="entr" presetSubtype="1" fill="hold" grpId="1" nodeType="withEffect">
                                  <p:stCondLst>
                                    <p:cond delay="0"/>
                                  </p:stCondLst>
                                  <p:childTnLst>
                                    <p:set>
                                      <p:cBhvr>
                                        <p:cTn id="556" dur="1" fill="hold">
                                          <p:stCondLst>
                                            <p:cond delay="0"/>
                                          </p:stCondLst>
                                        </p:cTn>
                                        <p:tgtEl>
                                          <p:spTgt spid="151"/>
                                        </p:tgtEl>
                                        <p:attrNameLst>
                                          <p:attrName>style.visibility</p:attrName>
                                        </p:attrNameLst>
                                      </p:cBhvr>
                                      <p:to>
                                        <p:strVal val="visible"/>
                                      </p:to>
                                    </p:set>
                                    <p:animEffect transition="in" filter="wheel(1)">
                                      <p:cBhvr>
                                        <p:cTn id="557" dur="1000"/>
                                        <p:tgtEl>
                                          <p:spTgt spid="151"/>
                                        </p:tgtEl>
                                      </p:cBhvr>
                                    </p:animEffect>
                                  </p:childTnLst>
                                </p:cTn>
                              </p:par>
                              <p:par>
                                <p:cTn id="558" presetID="21" presetClass="entr" presetSubtype="1" fill="hold" grpId="1" nodeType="withEffect">
                                  <p:stCondLst>
                                    <p:cond delay="0"/>
                                  </p:stCondLst>
                                  <p:childTnLst>
                                    <p:set>
                                      <p:cBhvr>
                                        <p:cTn id="559" dur="1" fill="hold">
                                          <p:stCondLst>
                                            <p:cond delay="0"/>
                                          </p:stCondLst>
                                        </p:cTn>
                                        <p:tgtEl>
                                          <p:spTgt spid="136"/>
                                        </p:tgtEl>
                                        <p:attrNameLst>
                                          <p:attrName>style.visibility</p:attrName>
                                        </p:attrNameLst>
                                      </p:cBhvr>
                                      <p:to>
                                        <p:strVal val="visible"/>
                                      </p:to>
                                    </p:set>
                                    <p:animEffect transition="in" filter="wheel(1)">
                                      <p:cBhvr>
                                        <p:cTn id="560" dur="1000"/>
                                        <p:tgtEl>
                                          <p:spTgt spid="136"/>
                                        </p:tgtEl>
                                      </p:cBhvr>
                                    </p:animEffect>
                                  </p:childTnLst>
                                </p:cTn>
                              </p:par>
                            </p:childTnLst>
                          </p:cTn>
                        </p:par>
                        <p:par>
                          <p:cTn id="561" fill="hold">
                            <p:stCondLst>
                              <p:cond delay="10500"/>
                            </p:stCondLst>
                            <p:childTnLst>
                              <p:par>
                                <p:cTn id="562" presetID="6" presetClass="entr" presetSubtype="16" fill="hold" grpId="0" nodeType="afterEffect">
                                  <p:stCondLst>
                                    <p:cond delay="0"/>
                                  </p:stCondLst>
                                  <p:childTnLst>
                                    <p:set>
                                      <p:cBhvr>
                                        <p:cTn id="563" dur="1" fill="hold">
                                          <p:stCondLst>
                                            <p:cond delay="0"/>
                                          </p:stCondLst>
                                        </p:cTn>
                                        <p:tgtEl>
                                          <p:spTgt spid="206"/>
                                        </p:tgtEl>
                                        <p:attrNameLst>
                                          <p:attrName>style.visibility</p:attrName>
                                        </p:attrNameLst>
                                      </p:cBhvr>
                                      <p:to>
                                        <p:strVal val="visible"/>
                                      </p:to>
                                    </p:set>
                                    <p:animEffect transition="in" filter="circle(in)">
                                      <p:cBhvr>
                                        <p:cTn id="564" dur="1000"/>
                                        <p:tgtEl>
                                          <p:spTgt spid="206"/>
                                        </p:tgtEl>
                                      </p:cBhvr>
                                    </p:animEffect>
                                  </p:childTnLst>
                                </p:cTn>
                              </p:par>
                            </p:childTnLst>
                          </p:cTn>
                        </p:par>
                        <p:par>
                          <p:cTn id="565" fill="hold">
                            <p:stCondLst>
                              <p:cond delay="11500"/>
                            </p:stCondLst>
                            <p:childTnLst>
                              <p:par>
                                <p:cTn id="566" presetID="21" presetClass="entr" presetSubtype="1" fill="hold" grpId="0" nodeType="afterEffect">
                                  <p:stCondLst>
                                    <p:cond delay="0"/>
                                  </p:stCondLst>
                                  <p:childTnLst>
                                    <p:set>
                                      <p:cBhvr>
                                        <p:cTn id="567" dur="1" fill="hold">
                                          <p:stCondLst>
                                            <p:cond delay="0"/>
                                          </p:stCondLst>
                                        </p:cTn>
                                        <p:tgtEl>
                                          <p:spTgt spid="139"/>
                                        </p:tgtEl>
                                        <p:attrNameLst>
                                          <p:attrName>style.visibility</p:attrName>
                                        </p:attrNameLst>
                                      </p:cBhvr>
                                      <p:to>
                                        <p:strVal val="visible"/>
                                      </p:to>
                                    </p:set>
                                    <p:animEffect transition="in" filter="wheel(1)">
                                      <p:cBhvr>
                                        <p:cTn id="568" dur="500"/>
                                        <p:tgtEl>
                                          <p:spTgt spid="139"/>
                                        </p:tgtEl>
                                      </p:cBhvr>
                                    </p:animEffect>
                                  </p:childTnLst>
                                </p:cTn>
                              </p:par>
                            </p:childTnLst>
                          </p:cTn>
                        </p:par>
                        <p:par>
                          <p:cTn id="569" fill="hold">
                            <p:stCondLst>
                              <p:cond delay="12000"/>
                            </p:stCondLst>
                            <p:childTnLst>
                              <p:par>
                                <p:cTn id="570" presetID="21" presetClass="entr" presetSubtype="1" fill="hold" nodeType="afterEffect">
                                  <p:stCondLst>
                                    <p:cond delay="0"/>
                                  </p:stCondLst>
                                  <p:childTnLst>
                                    <p:set>
                                      <p:cBhvr>
                                        <p:cTn id="571" dur="1" fill="hold">
                                          <p:stCondLst>
                                            <p:cond delay="0"/>
                                          </p:stCondLst>
                                        </p:cTn>
                                        <p:tgtEl>
                                          <p:spTgt spid="68"/>
                                        </p:tgtEl>
                                        <p:attrNameLst>
                                          <p:attrName>style.visibility</p:attrName>
                                        </p:attrNameLst>
                                      </p:cBhvr>
                                      <p:to>
                                        <p:strVal val="visible"/>
                                      </p:to>
                                    </p:set>
                                    <p:animEffect transition="in" filter="wheel(1)">
                                      <p:cBhvr>
                                        <p:cTn id="572" dur="500"/>
                                        <p:tgtEl>
                                          <p:spTgt spid="68"/>
                                        </p:tgtEl>
                                      </p:cBhvr>
                                    </p:animEffect>
                                  </p:childTnLst>
                                </p:cTn>
                              </p:par>
                              <p:par>
                                <p:cTn id="573" presetID="21" presetClass="entr" presetSubtype="1" fill="hold" grpId="0" nodeType="withEffect">
                                  <p:stCondLst>
                                    <p:cond delay="0"/>
                                  </p:stCondLst>
                                  <p:childTnLst>
                                    <p:set>
                                      <p:cBhvr>
                                        <p:cTn id="574" dur="1" fill="hold">
                                          <p:stCondLst>
                                            <p:cond delay="0"/>
                                          </p:stCondLst>
                                        </p:cTn>
                                        <p:tgtEl>
                                          <p:spTgt spid="162"/>
                                        </p:tgtEl>
                                        <p:attrNameLst>
                                          <p:attrName>style.visibility</p:attrName>
                                        </p:attrNameLst>
                                      </p:cBhvr>
                                      <p:to>
                                        <p:strVal val="visible"/>
                                      </p:to>
                                    </p:set>
                                    <p:animEffect transition="in" filter="wheel(1)">
                                      <p:cBhvr>
                                        <p:cTn id="575" dur="500"/>
                                        <p:tgtEl>
                                          <p:spTgt spid="162"/>
                                        </p:tgtEl>
                                      </p:cBhvr>
                                    </p:animEffect>
                                  </p:childTnLst>
                                </p:cTn>
                              </p:par>
                            </p:childTnLst>
                          </p:cTn>
                        </p:par>
                        <p:par>
                          <p:cTn id="576" fill="hold">
                            <p:stCondLst>
                              <p:cond delay="12500"/>
                            </p:stCondLst>
                            <p:childTnLst>
                              <p:par>
                                <p:cTn id="577" presetID="21" presetClass="entr" presetSubtype="1" fill="hold" grpId="0" nodeType="afterEffect">
                                  <p:stCondLst>
                                    <p:cond delay="0"/>
                                  </p:stCondLst>
                                  <p:childTnLst>
                                    <p:set>
                                      <p:cBhvr>
                                        <p:cTn id="578" dur="1" fill="hold">
                                          <p:stCondLst>
                                            <p:cond delay="0"/>
                                          </p:stCondLst>
                                        </p:cTn>
                                        <p:tgtEl>
                                          <p:spTgt spid="143"/>
                                        </p:tgtEl>
                                        <p:attrNameLst>
                                          <p:attrName>style.visibility</p:attrName>
                                        </p:attrNameLst>
                                      </p:cBhvr>
                                      <p:to>
                                        <p:strVal val="visible"/>
                                      </p:to>
                                    </p:set>
                                    <p:animEffect transition="in" filter="wheel(1)">
                                      <p:cBhvr>
                                        <p:cTn id="579" dur="500"/>
                                        <p:tgtEl>
                                          <p:spTgt spid="143"/>
                                        </p:tgtEl>
                                      </p:cBhvr>
                                    </p:animEffect>
                                  </p:childTnLst>
                                </p:cTn>
                              </p:par>
                            </p:childTnLst>
                          </p:cTn>
                        </p:par>
                        <p:par>
                          <p:cTn id="580" fill="hold">
                            <p:stCondLst>
                              <p:cond delay="13000"/>
                            </p:stCondLst>
                            <p:childTnLst>
                              <p:par>
                                <p:cTn id="581" presetID="21" presetClass="entr" presetSubtype="1" fill="hold" nodeType="afterEffect">
                                  <p:stCondLst>
                                    <p:cond delay="0"/>
                                  </p:stCondLst>
                                  <p:childTnLst>
                                    <p:set>
                                      <p:cBhvr>
                                        <p:cTn id="582" dur="1" fill="hold">
                                          <p:stCondLst>
                                            <p:cond delay="0"/>
                                          </p:stCondLst>
                                        </p:cTn>
                                        <p:tgtEl>
                                          <p:spTgt spid="71"/>
                                        </p:tgtEl>
                                        <p:attrNameLst>
                                          <p:attrName>style.visibility</p:attrName>
                                        </p:attrNameLst>
                                      </p:cBhvr>
                                      <p:to>
                                        <p:strVal val="visible"/>
                                      </p:to>
                                    </p:set>
                                    <p:animEffect transition="in" filter="wheel(1)">
                                      <p:cBhvr>
                                        <p:cTn id="583" dur="500"/>
                                        <p:tgtEl>
                                          <p:spTgt spid="71"/>
                                        </p:tgtEl>
                                      </p:cBhvr>
                                    </p:animEffect>
                                  </p:childTnLst>
                                </p:cTn>
                              </p:par>
                              <p:par>
                                <p:cTn id="584" presetID="21" presetClass="entr" presetSubtype="1" fill="hold" grpId="0" nodeType="withEffect">
                                  <p:stCondLst>
                                    <p:cond delay="0"/>
                                  </p:stCondLst>
                                  <p:childTnLst>
                                    <p:set>
                                      <p:cBhvr>
                                        <p:cTn id="585" dur="1" fill="hold">
                                          <p:stCondLst>
                                            <p:cond delay="0"/>
                                          </p:stCondLst>
                                        </p:cTn>
                                        <p:tgtEl>
                                          <p:spTgt spid="163"/>
                                        </p:tgtEl>
                                        <p:attrNameLst>
                                          <p:attrName>style.visibility</p:attrName>
                                        </p:attrNameLst>
                                      </p:cBhvr>
                                      <p:to>
                                        <p:strVal val="visible"/>
                                      </p:to>
                                    </p:set>
                                    <p:animEffect transition="in" filter="wheel(1)">
                                      <p:cBhvr>
                                        <p:cTn id="586" dur="500"/>
                                        <p:tgtEl>
                                          <p:spTgt spid="163"/>
                                        </p:tgtEl>
                                      </p:cBhvr>
                                    </p:animEffect>
                                  </p:childTnLst>
                                </p:cTn>
                              </p:par>
                            </p:childTnLst>
                          </p:cTn>
                        </p:par>
                        <p:par>
                          <p:cTn id="587" fill="hold">
                            <p:stCondLst>
                              <p:cond delay="13500"/>
                            </p:stCondLst>
                            <p:childTnLst>
                              <p:par>
                                <p:cTn id="588" presetID="21" presetClass="entr" presetSubtype="1" fill="hold" grpId="0" nodeType="afterEffect">
                                  <p:stCondLst>
                                    <p:cond delay="0"/>
                                  </p:stCondLst>
                                  <p:childTnLst>
                                    <p:set>
                                      <p:cBhvr>
                                        <p:cTn id="589" dur="1" fill="hold">
                                          <p:stCondLst>
                                            <p:cond delay="0"/>
                                          </p:stCondLst>
                                        </p:cTn>
                                        <p:tgtEl>
                                          <p:spTgt spid="145"/>
                                        </p:tgtEl>
                                        <p:attrNameLst>
                                          <p:attrName>style.visibility</p:attrName>
                                        </p:attrNameLst>
                                      </p:cBhvr>
                                      <p:to>
                                        <p:strVal val="visible"/>
                                      </p:to>
                                    </p:set>
                                    <p:animEffect transition="in" filter="wheel(1)">
                                      <p:cBhvr>
                                        <p:cTn id="590" dur="500"/>
                                        <p:tgtEl>
                                          <p:spTgt spid="145"/>
                                        </p:tgtEl>
                                      </p:cBhvr>
                                    </p:animEffect>
                                  </p:childTnLst>
                                </p:cTn>
                              </p:par>
                            </p:childTnLst>
                          </p:cTn>
                        </p:par>
                        <p:par>
                          <p:cTn id="591" fill="hold">
                            <p:stCondLst>
                              <p:cond delay="14000"/>
                            </p:stCondLst>
                            <p:childTnLst>
                              <p:par>
                                <p:cTn id="592" presetID="21" presetClass="entr" presetSubtype="1" fill="hold" nodeType="afterEffect">
                                  <p:stCondLst>
                                    <p:cond delay="0"/>
                                  </p:stCondLst>
                                  <p:childTnLst>
                                    <p:set>
                                      <p:cBhvr>
                                        <p:cTn id="593" dur="1" fill="hold">
                                          <p:stCondLst>
                                            <p:cond delay="0"/>
                                          </p:stCondLst>
                                        </p:cTn>
                                        <p:tgtEl>
                                          <p:spTgt spid="78"/>
                                        </p:tgtEl>
                                        <p:attrNameLst>
                                          <p:attrName>style.visibility</p:attrName>
                                        </p:attrNameLst>
                                      </p:cBhvr>
                                      <p:to>
                                        <p:strVal val="visible"/>
                                      </p:to>
                                    </p:set>
                                    <p:animEffect transition="in" filter="wheel(1)">
                                      <p:cBhvr>
                                        <p:cTn id="594" dur="500"/>
                                        <p:tgtEl>
                                          <p:spTgt spid="78"/>
                                        </p:tgtEl>
                                      </p:cBhvr>
                                    </p:animEffect>
                                  </p:childTnLst>
                                </p:cTn>
                              </p:par>
                              <p:par>
                                <p:cTn id="595" presetID="21" presetClass="entr" presetSubtype="1" fill="hold" grpId="0" nodeType="withEffect">
                                  <p:stCondLst>
                                    <p:cond delay="0"/>
                                  </p:stCondLst>
                                  <p:childTnLst>
                                    <p:set>
                                      <p:cBhvr>
                                        <p:cTn id="596" dur="1" fill="hold">
                                          <p:stCondLst>
                                            <p:cond delay="0"/>
                                          </p:stCondLst>
                                        </p:cTn>
                                        <p:tgtEl>
                                          <p:spTgt spid="164"/>
                                        </p:tgtEl>
                                        <p:attrNameLst>
                                          <p:attrName>style.visibility</p:attrName>
                                        </p:attrNameLst>
                                      </p:cBhvr>
                                      <p:to>
                                        <p:strVal val="visible"/>
                                      </p:to>
                                    </p:set>
                                    <p:animEffect transition="in" filter="wheel(1)">
                                      <p:cBhvr>
                                        <p:cTn id="597" dur="500"/>
                                        <p:tgtEl>
                                          <p:spTgt spid="164"/>
                                        </p:tgtEl>
                                      </p:cBhvr>
                                    </p:animEffect>
                                  </p:childTnLst>
                                </p:cTn>
                              </p:par>
                            </p:childTnLst>
                          </p:cTn>
                        </p:par>
                        <p:par>
                          <p:cTn id="598" fill="hold">
                            <p:stCondLst>
                              <p:cond delay="14500"/>
                            </p:stCondLst>
                            <p:childTnLst>
                              <p:par>
                                <p:cTn id="599" presetID="21" presetClass="entr" presetSubtype="1" fill="hold" grpId="0" nodeType="afterEffect">
                                  <p:stCondLst>
                                    <p:cond delay="0"/>
                                  </p:stCondLst>
                                  <p:childTnLst>
                                    <p:set>
                                      <p:cBhvr>
                                        <p:cTn id="600" dur="1" fill="hold">
                                          <p:stCondLst>
                                            <p:cond delay="0"/>
                                          </p:stCondLst>
                                        </p:cTn>
                                        <p:tgtEl>
                                          <p:spTgt spid="146"/>
                                        </p:tgtEl>
                                        <p:attrNameLst>
                                          <p:attrName>style.visibility</p:attrName>
                                        </p:attrNameLst>
                                      </p:cBhvr>
                                      <p:to>
                                        <p:strVal val="visible"/>
                                      </p:to>
                                    </p:set>
                                    <p:animEffect transition="in" filter="wheel(1)">
                                      <p:cBhvr>
                                        <p:cTn id="601" dur="500"/>
                                        <p:tgtEl>
                                          <p:spTgt spid="146"/>
                                        </p:tgtEl>
                                      </p:cBhvr>
                                    </p:animEffect>
                                  </p:childTnLst>
                                </p:cTn>
                              </p:par>
                            </p:childTnLst>
                          </p:cTn>
                        </p:par>
                        <p:par>
                          <p:cTn id="602" fill="hold">
                            <p:stCondLst>
                              <p:cond delay="15000"/>
                            </p:stCondLst>
                            <p:childTnLst>
                              <p:par>
                                <p:cTn id="603" presetID="21" presetClass="entr" presetSubtype="1" fill="hold" nodeType="afterEffect">
                                  <p:stCondLst>
                                    <p:cond delay="0"/>
                                  </p:stCondLst>
                                  <p:childTnLst>
                                    <p:set>
                                      <p:cBhvr>
                                        <p:cTn id="604" dur="1" fill="hold">
                                          <p:stCondLst>
                                            <p:cond delay="0"/>
                                          </p:stCondLst>
                                        </p:cTn>
                                        <p:tgtEl>
                                          <p:spTgt spid="83"/>
                                        </p:tgtEl>
                                        <p:attrNameLst>
                                          <p:attrName>style.visibility</p:attrName>
                                        </p:attrNameLst>
                                      </p:cBhvr>
                                      <p:to>
                                        <p:strVal val="visible"/>
                                      </p:to>
                                    </p:set>
                                    <p:animEffect transition="in" filter="wheel(1)">
                                      <p:cBhvr>
                                        <p:cTn id="605" dur="500"/>
                                        <p:tgtEl>
                                          <p:spTgt spid="83"/>
                                        </p:tgtEl>
                                      </p:cBhvr>
                                    </p:animEffect>
                                  </p:childTnLst>
                                </p:cTn>
                              </p:par>
                              <p:par>
                                <p:cTn id="606" presetID="21" presetClass="entr" presetSubtype="1" fill="hold" grpId="0" nodeType="withEffect">
                                  <p:stCondLst>
                                    <p:cond delay="0"/>
                                  </p:stCondLst>
                                  <p:childTnLst>
                                    <p:set>
                                      <p:cBhvr>
                                        <p:cTn id="607" dur="1" fill="hold">
                                          <p:stCondLst>
                                            <p:cond delay="0"/>
                                          </p:stCondLst>
                                        </p:cTn>
                                        <p:tgtEl>
                                          <p:spTgt spid="165"/>
                                        </p:tgtEl>
                                        <p:attrNameLst>
                                          <p:attrName>style.visibility</p:attrName>
                                        </p:attrNameLst>
                                      </p:cBhvr>
                                      <p:to>
                                        <p:strVal val="visible"/>
                                      </p:to>
                                    </p:set>
                                    <p:animEffect transition="in" filter="wheel(1)">
                                      <p:cBhvr>
                                        <p:cTn id="608" dur="500"/>
                                        <p:tgtEl>
                                          <p:spTgt spid="165"/>
                                        </p:tgtEl>
                                      </p:cBhvr>
                                    </p:animEffect>
                                  </p:childTnLst>
                                </p:cTn>
                              </p:par>
                            </p:childTnLst>
                          </p:cTn>
                        </p:par>
                        <p:par>
                          <p:cTn id="609" fill="hold">
                            <p:stCondLst>
                              <p:cond delay="15500"/>
                            </p:stCondLst>
                            <p:childTnLst>
                              <p:par>
                                <p:cTn id="610" presetID="21" presetClass="entr" presetSubtype="1" fill="hold" grpId="0" nodeType="afterEffect">
                                  <p:stCondLst>
                                    <p:cond delay="0"/>
                                  </p:stCondLst>
                                  <p:childTnLst>
                                    <p:set>
                                      <p:cBhvr>
                                        <p:cTn id="611" dur="1" fill="hold">
                                          <p:stCondLst>
                                            <p:cond delay="0"/>
                                          </p:stCondLst>
                                        </p:cTn>
                                        <p:tgtEl>
                                          <p:spTgt spid="153"/>
                                        </p:tgtEl>
                                        <p:attrNameLst>
                                          <p:attrName>style.visibility</p:attrName>
                                        </p:attrNameLst>
                                      </p:cBhvr>
                                      <p:to>
                                        <p:strVal val="visible"/>
                                      </p:to>
                                    </p:set>
                                    <p:animEffect transition="in" filter="wheel(1)">
                                      <p:cBhvr>
                                        <p:cTn id="612" dur="500"/>
                                        <p:tgtEl>
                                          <p:spTgt spid="153"/>
                                        </p:tgtEl>
                                      </p:cBhvr>
                                    </p:animEffect>
                                  </p:childTnLst>
                                </p:cTn>
                              </p:par>
                            </p:childTnLst>
                          </p:cTn>
                        </p:par>
                        <p:par>
                          <p:cTn id="613" fill="hold">
                            <p:stCondLst>
                              <p:cond delay="16000"/>
                            </p:stCondLst>
                            <p:childTnLst>
                              <p:par>
                                <p:cTn id="614" presetID="21" presetClass="entr" presetSubtype="1" fill="hold" nodeType="afterEffect">
                                  <p:stCondLst>
                                    <p:cond delay="0"/>
                                  </p:stCondLst>
                                  <p:childTnLst>
                                    <p:set>
                                      <p:cBhvr>
                                        <p:cTn id="615" dur="1" fill="hold">
                                          <p:stCondLst>
                                            <p:cond delay="0"/>
                                          </p:stCondLst>
                                        </p:cTn>
                                        <p:tgtEl>
                                          <p:spTgt spid="86"/>
                                        </p:tgtEl>
                                        <p:attrNameLst>
                                          <p:attrName>style.visibility</p:attrName>
                                        </p:attrNameLst>
                                      </p:cBhvr>
                                      <p:to>
                                        <p:strVal val="visible"/>
                                      </p:to>
                                    </p:set>
                                    <p:animEffect transition="in" filter="wheel(1)">
                                      <p:cBhvr>
                                        <p:cTn id="616" dur="500"/>
                                        <p:tgtEl>
                                          <p:spTgt spid="86"/>
                                        </p:tgtEl>
                                      </p:cBhvr>
                                    </p:animEffect>
                                  </p:childTnLst>
                                </p:cTn>
                              </p:par>
                              <p:par>
                                <p:cTn id="617" presetID="21" presetClass="entr" presetSubtype="1" fill="hold" grpId="0" nodeType="withEffect">
                                  <p:stCondLst>
                                    <p:cond delay="0"/>
                                  </p:stCondLst>
                                  <p:childTnLst>
                                    <p:set>
                                      <p:cBhvr>
                                        <p:cTn id="618" dur="1" fill="hold">
                                          <p:stCondLst>
                                            <p:cond delay="0"/>
                                          </p:stCondLst>
                                        </p:cTn>
                                        <p:tgtEl>
                                          <p:spTgt spid="166"/>
                                        </p:tgtEl>
                                        <p:attrNameLst>
                                          <p:attrName>style.visibility</p:attrName>
                                        </p:attrNameLst>
                                      </p:cBhvr>
                                      <p:to>
                                        <p:strVal val="visible"/>
                                      </p:to>
                                    </p:set>
                                    <p:animEffect transition="in" filter="wheel(1)">
                                      <p:cBhvr>
                                        <p:cTn id="619" dur="500"/>
                                        <p:tgtEl>
                                          <p:spTgt spid="166"/>
                                        </p:tgtEl>
                                      </p:cBhvr>
                                    </p:animEffect>
                                  </p:childTnLst>
                                </p:cTn>
                              </p:par>
                            </p:childTnLst>
                          </p:cTn>
                        </p:par>
                        <p:par>
                          <p:cTn id="620" fill="hold">
                            <p:stCondLst>
                              <p:cond delay="16500"/>
                            </p:stCondLst>
                            <p:childTnLst>
                              <p:par>
                                <p:cTn id="621" presetID="21" presetClass="entr" presetSubtype="1" fill="hold" grpId="0" nodeType="afterEffect">
                                  <p:stCondLst>
                                    <p:cond delay="0"/>
                                  </p:stCondLst>
                                  <p:childTnLst>
                                    <p:set>
                                      <p:cBhvr>
                                        <p:cTn id="622" dur="1" fill="hold">
                                          <p:stCondLst>
                                            <p:cond delay="0"/>
                                          </p:stCondLst>
                                        </p:cTn>
                                        <p:tgtEl>
                                          <p:spTgt spid="154"/>
                                        </p:tgtEl>
                                        <p:attrNameLst>
                                          <p:attrName>style.visibility</p:attrName>
                                        </p:attrNameLst>
                                      </p:cBhvr>
                                      <p:to>
                                        <p:strVal val="visible"/>
                                      </p:to>
                                    </p:set>
                                    <p:animEffect transition="in" filter="wheel(1)">
                                      <p:cBhvr>
                                        <p:cTn id="623" dur="500"/>
                                        <p:tgtEl>
                                          <p:spTgt spid="154"/>
                                        </p:tgtEl>
                                      </p:cBhvr>
                                    </p:animEffect>
                                  </p:childTnLst>
                                </p:cTn>
                              </p:par>
                            </p:childTnLst>
                          </p:cTn>
                        </p:par>
                        <p:par>
                          <p:cTn id="624" fill="hold">
                            <p:stCondLst>
                              <p:cond delay="17000"/>
                            </p:stCondLst>
                            <p:childTnLst>
                              <p:par>
                                <p:cTn id="625" presetID="21" presetClass="entr" presetSubtype="1" fill="hold" nodeType="afterEffect">
                                  <p:stCondLst>
                                    <p:cond delay="0"/>
                                  </p:stCondLst>
                                  <p:childTnLst>
                                    <p:set>
                                      <p:cBhvr>
                                        <p:cTn id="626" dur="1" fill="hold">
                                          <p:stCondLst>
                                            <p:cond delay="0"/>
                                          </p:stCondLst>
                                        </p:cTn>
                                        <p:tgtEl>
                                          <p:spTgt spid="93"/>
                                        </p:tgtEl>
                                        <p:attrNameLst>
                                          <p:attrName>style.visibility</p:attrName>
                                        </p:attrNameLst>
                                      </p:cBhvr>
                                      <p:to>
                                        <p:strVal val="visible"/>
                                      </p:to>
                                    </p:set>
                                    <p:animEffect transition="in" filter="wheel(1)">
                                      <p:cBhvr>
                                        <p:cTn id="627" dur="500"/>
                                        <p:tgtEl>
                                          <p:spTgt spid="93"/>
                                        </p:tgtEl>
                                      </p:cBhvr>
                                    </p:animEffect>
                                  </p:childTnLst>
                                </p:cTn>
                              </p:par>
                              <p:par>
                                <p:cTn id="628" presetID="21" presetClass="entr" presetSubtype="1" fill="hold" grpId="0" nodeType="withEffect">
                                  <p:stCondLst>
                                    <p:cond delay="0"/>
                                  </p:stCondLst>
                                  <p:childTnLst>
                                    <p:set>
                                      <p:cBhvr>
                                        <p:cTn id="629" dur="1" fill="hold">
                                          <p:stCondLst>
                                            <p:cond delay="0"/>
                                          </p:stCondLst>
                                        </p:cTn>
                                        <p:tgtEl>
                                          <p:spTgt spid="167"/>
                                        </p:tgtEl>
                                        <p:attrNameLst>
                                          <p:attrName>style.visibility</p:attrName>
                                        </p:attrNameLst>
                                      </p:cBhvr>
                                      <p:to>
                                        <p:strVal val="visible"/>
                                      </p:to>
                                    </p:set>
                                    <p:animEffect transition="in" filter="wheel(1)">
                                      <p:cBhvr>
                                        <p:cTn id="630" dur="500"/>
                                        <p:tgtEl>
                                          <p:spTgt spid="167"/>
                                        </p:tgtEl>
                                      </p:cBhvr>
                                    </p:animEffect>
                                  </p:childTnLst>
                                </p:cTn>
                              </p:par>
                            </p:childTnLst>
                          </p:cTn>
                        </p:par>
                        <p:par>
                          <p:cTn id="631" fill="hold">
                            <p:stCondLst>
                              <p:cond delay="17500"/>
                            </p:stCondLst>
                            <p:childTnLst>
                              <p:par>
                                <p:cTn id="632" presetID="21" presetClass="entr" presetSubtype="1" fill="hold" grpId="0" nodeType="afterEffect">
                                  <p:stCondLst>
                                    <p:cond delay="0"/>
                                  </p:stCondLst>
                                  <p:childTnLst>
                                    <p:set>
                                      <p:cBhvr>
                                        <p:cTn id="633" dur="1" fill="hold">
                                          <p:stCondLst>
                                            <p:cond delay="0"/>
                                          </p:stCondLst>
                                        </p:cTn>
                                        <p:tgtEl>
                                          <p:spTgt spid="155"/>
                                        </p:tgtEl>
                                        <p:attrNameLst>
                                          <p:attrName>style.visibility</p:attrName>
                                        </p:attrNameLst>
                                      </p:cBhvr>
                                      <p:to>
                                        <p:strVal val="visible"/>
                                      </p:to>
                                    </p:set>
                                    <p:animEffect transition="in" filter="wheel(1)">
                                      <p:cBhvr>
                                        <p:cTn id="634" dur="500"/>
                                        <p:tgtEl>
                                          <p:spTgt spid="155"/>
                                        </p:tgtEl>
                                      </p:cBhvr>
                                    </p:animEffect>
                                  </p:childTnLst>
                                </p:cTn>
                              </p:par>
                            </p:childTnLst>
                          </p:cTn>
                        </p:par>
                        <p:par>
                          <p:cTn id="635" fill="hold">
                            <p:stCondLst>
                              <p:cond delay="18000"/>
                            </p:stCondLst>
                            <p:childTnLst>
                              <p:par>
                                <p:cTn id="636" presetID="21" presetClass="entr" presetSubtype="1" fill="hold" nodeType="afterEffect">
                                  <p:stCondLst>
                                    <p:cond delay="0"/>
                                  </p:stCondLst>
                                  <p:childTnLst>
                                    <p:set>
                                      <p:cBhvr>
                                        <p:cTn id="637" dur="1" fill="hold">
                                          <p:stCondLst>
                                            <p:cond delay="0"/>
                                          </p:stCondLst>
                                        </p:cTn>
                                        <p:tgtEl>
                                          <p:spTgt spid="99"/>
                                        </p:tgtEl>
                                        <p:attrNameLst>
                                          <p:attrName>style.visibility</p:attrName>
                                        </p:attrNameLst>
                                      </p:cBhvr>
                                      <p:to>
                                        <p:strVal val="visible"/>
                                      </p:to>
                                    </p:set>
                                    <p:animEffect transition="in" filter="wheel(1)">
                                      <p:cBhvr>
                                        <p:cTn id="638" dur="500"/>
                                        <p:tgtEl>
                                          <p:spTgt spid="99"/>
                                        </p:tgtEl>
                                      </p:cBhvr>
                                    </p:animEffect>
                                  </p:childTnLst>
                                </p:cTn>
                              </p:par>
                              <p:par>
                                <p:cTn id="639" presetID="21" presetClass="entr" presetSubtype="1" fill="hold" grpId="0" nodeType="withEffect">
                                  <p:stCondLst>
                                    <p:cond delay="0"/>
                                  </p:stCondLst>
                                  <p:childTnLst>
                                    <p:set>
                                      <p:cBhvr>
                                        <p:cTn id="640" dur="1" fill="hold">
                                          <p:stCondLst>
                                            <p:cond delay="0"/>
                                          </p:stCondLst>
                                        </p:cTn>
                                        <p:tgtEl>
                                          <p:spTgt spid="168"/>
                                        </p:tgtEl>
                                        <p:attrNameLst>
                                          <p:attrName>style.visibility</p:attrName>
                                        </p:attrNameLst>
                                      </p:cBhvr>
                                      <p:to>
                                        <p:strVal val="visible"/>
                                      </p:to>
                                    </p:set>
                                    <p:animEffect transition="in" filter="wheel(1)">
                                      <p:cBhvr>
                                        <p:cTn id="641" dur="500"/>
                                        <p:tgtEl>
                                          <p:spTgt spid="168"/>
                                        </p:tgtEl>
                                      </p:cBhvr>
                                    </p:animEffect>
                                  </p:childTnLst>
                                </p:cTn>
                              </p:par>
                            </p:childTnLst>
                          </p:cTn>
                        </p:par>
                        <p:par>
                          <p:cTn id="642" fill="hold">
                            <p:stCondLst>
                              <p:cond delay="18500"/>
                            </p:stCondLst>
                            <p:childTnLst>
                              <p:par>
                                <p:cTn id="643" presetID="21" presetClass="entr" presetSubtype="1" fill="hold" grpId="0" nodeType="afterEffect">
                                  <p:stCondLst>
                                    <p:cond delay="0"/>
                                  </p:stCondLst>
                                  <p:childTnLst>
                                    <p:set>
                                      <p:cBhvr>
                                        <p:cTn id="644" dur="1" fill="hold">
                                          <p:stCondLst>
                                            <p:cond delay="0"/>
                                          </p:stCondLst>
                                        </p:cTn>
                                        <p:tgtEl>
                                          <p:spTgt spid="156"/>
                                        </p:tgtEl>
                                        <p:attrNameLst>
                                          <p:attrName>style.visibility</p:attrName>
                                        </p:attrNameLst>
                                      </p:cBhvr>
                                      <p:to>
                                        <p:strVal val="visible"/>
                                      </p:to>
                                    </p:set>
                                    <p:animEffect transition="in" filter="wheel(1)">
                                      <p:cBhvr>
                                        <p:cTn id="645" dur="500"/>
                                        <p:tgtEl>
                                          <p:spTgt spid="156"/>
                                        </p:tgtEl>
                                      </p:cBhvr>
                                    </p:animEffect>
                                  </p:childTnLst>
                                </p:cTn>
                              </p:par>
                            </p:childTnLst>
                          </p:cTn>
                        </p:par>
                        <p:par>
                          <p:cTn id="646" fill="hold">
                            <p:stCondLst>
                              <p:cond delay="19000"/>
                            </p:stCondLst>
                            <p:childTnLst>
                              <p:par>
                                <p:cTn id="647" presetID="21" presetClass="entr" presetSubtype="1" fill="hold" nodeType="afterEffect">
                                  <p:stCondLst>
                                    <p:cond delay="0"/>
                                  </p:stCondLst>
                                  <p:childTnLst>
                                    <p:set>
                                      <p:cBhvr>
                                        <p:cTn id="648" dur="1" fill="hold">
                                          <p:stCondLst>
                                            <p:cond delay="0"/>
                                          </p:stCondLst>
                                        </p:cTn>
                                        <p:tgtEl>
                                          <p:spTgt spid="137"/>
                                        </p:tgtEl>
                                        <p:attrNameLst>
                                          <p:attrName>style.visibility</p:attrName>
                                        </p:attrNameLst>
                                      </p:cBhvr>
                                      <p:to>
                                        <p:strVal val="visible"/>
                                      </p:to>
                                    </p:set>
                                    <p:animEffect transition="in" filter="wheel(1)">
                                      <p:cBhvr>
                                        <p:cTn id="649" dur="500"/>
                                        <p:tgtEl>
                                          <p:spTgt spid="137"/>
                                        </p:tgtEl>
                                      </p:cBhvr>
                                    </p:animEffect>
                                  </p:childTnLst>
                                </p:cTn>
                              </p:par>
                              <p:par>
                                <p:cTn id="650" presetID="21" presetClass="entr" presetSubtype="1" fill="hold" grpId="0" nodeType="withEffect">
                                  <p:stCondLst>
                                    <p:cond delay="0"/>
                                  </p:stCondLst>
                                  <p:childTnLst>
                                    <p:set>
                                      <p:cBhvr>
                                        <p:cTn id="651" dur="1" fill="hold">
                                          <p:stCondLst>
                                            <p:cond delay="0"/>
                                          </p:stCondLst>
                                        </p:cTn>
                                        <p:tgtEl>
                                          <p:spTgt spid="169"/>
                                        </p:tgtEl>
                                        <p:attrNameLst>
                                          <p:attrName>style.visibility</p:attrName>
                                        </p:attrNameLst>
                                      </p:cBhvr>
                                      <p:to>
                                        <p:strVal val="visible"/>
                                      </p:to>
                                    </p:set>
                                    <p:animEffect transition="in" filter="wheel(1)">
                                      <p:cBhvr>
                                        <p:cTn id="652" dur="500"/>
                                        <p:tgtEl>
                                          <p:spTgt spid="169"/>
                                        </p:tgtEl>
                                      </p:cBhvr>
                                    </p:animEffect>
                                  </p:childTnLst>
                                </p:cTn>
                              </p:par>
                            </p:childTnLst>
                          </p:cTn>
                        </p:par>
                        <p:par>
                          <p:cTn id="653" fill="hold">
                            <p:stCondLst>
                              <p:cond delay="19500"/>
                            </p:stCondLst>
                            <p:childTnLst>
                              <p:par>
                                <p:cTn id="654" presetID="21" presetClass="entr" presetSubtype="1" fill="hold" grpId="0" nodeType="afterEffect">
                                  <p:stCondLst>
                                    <p:cond delay="0"/>
                                  </p:stCondLst>
                                  <p:childTnLst>
                                    <p:set>
                                      <p:cBhvr>
                                        <p:cTn id="655" dur="1" fill="hold">
                                          <p:stCondLst>
                                            <p:cond delay="0"/>
                                          </p:stCondLst>
                                        </p:cTn>
                                        <p:tgtEl>
                                          <p:spTgt spid="157"/>
                                        </p:tgtEl>
                                        <p:attrNameLst>
                                          <p:attrName>style.visibility</p:attrName>
                                        </p:attrNameLst>
                                      </p:cBhvr>
                                      <p:to>
                                        <p:strVal val="visible"/>
                                      </p:to>
                                    </p:set>
                                    <p:animEffect transition="in" filter="wheel(1)">
                                      <p:cBhvr>
                                        <p:cTn id="656" dur="500"/>
                                        <p:tgtEl>
                                          <p:spTgt spid="157"/>
                                        </p:tgtEl>
                                      </p:cBhvr>
                                    </p:animEffect>
                                  </p:childTnLst>
                                </p:cTn>
                              </p:par>
                            </p:childTnLst>
                          </p:cTn>
                        </p:par>
                        <p:par>
                          <p:cTn id="657" fill="hold">
                            <p:stCondLst>
                              <p:cond delay="20000"/>
                            </p:stCondLst>
                            <p:childTnLst>
                              <p:par>
                                <p:cTn id="658" presetID="21" presetClass="entr" presetSubtype="1" fill="hold" nodeType="afterEffect">
                                  <p:stCondLst>
                                    <p:cond delay="0"/>
                                  </p:stCondLst>
                                  <p:childTnLst>
                                    <p:set>
                                      <p:cBhvr>
                                        <p:cTn id="659" dur="1" fill="hold">
                                          <p:stCondLst>
                                            <p:cond delay="0"/>
                                          </p:stCondLst>
                                        </p:cTn>
                                        <p:tgtEl>
                                          <p:spTgt spid="140"/>
                                        </p:tgtEl>
                                        <p:attrNameLst>
                                          <p:attrName>style.visibility</p:attrName>
                                        </p:attrNameLst>
                                      </p:cBhvr>
                                      <p:to>
                                        <p:strVal val="visible"/>
                                      </p:to>
                                    </p:set>
                                    <p:animEffect transition="in" filter="wheel(1)">
                                      <p:cBhvr>
                                        <p:cTn id="660" dur="500"/>
                                        <p:tgtEl>
                                          <p:spTgt spid="140"/>
                                        </p:tgtEl>
                                      </p:cBhvr>
                                    </p:animEffect>
                                  </p:childTnLst>
                                </p:cTn>
                              </p:par>
                              <p:par>
                                <p:cTn id="661" presetID="21" presetClass="entr" presetSubtype="1" fill="hold" grpId="0" nodeType="withEffect">
                                  <p:stCondLst>
                                    <p:cond delay="0"/>
                                  </p:stCondLst>
                                  <p:childTnLst>
                                    <p:set>
                                      <p:cBhvr>
                                        <p:cTn id="662" dur="1" fill="hold">
                                          <p:stCondLst>
                                            <p:cond delay="0"/>
                                          </p:stCondLst>
                                        </p:cTn>
                                        <p:tgtEl>
                                          <p:spTgt spid="170"/>
                                        </p:tgtEl>
                                        <p:attrNameLst>
                                          <p:attrName>style.visibility</p:attrName>
                                        </p:attrNameLst>
                                      </p:cBhvr>
                                      <p:to>
                                        <p:strVal val="visible"/>
                                      </p:to>
                                    </p:set>
                                    <p:animEffect transition="in" filter="wheel(1)">
                                      <p:cBhvr>
                                        <p:cTn id="663" dur="500"/>
                                        <p:tgtEl>
                                          <p:spTgt spid="170"/>
                                        </p:tgtEl>
                                      </p:cBhvr>
                                    </p:animEffect>
                                  </p:childTnLst>
                                </p:cTn>
                              </p:par>
                            </p:childTnLst>
                          </p:cTn>
                        </p:par>
                        <p:par>
                          <p:cTn id="664" fill="hold">
                            <p:stCondLst>
                              <p:cond delay="20500"/>
                            </p:stCondLst>
                            <p:childTnLst>
                              <p:par>
                                <p:cTn id="665" presetID="21" presetClass="entr" presetSubtype="1" fill="hold" grpId="0" nodeType="afterEffect">
                                  <p:stCondLst>
                                    <p:cond delay="0"/>
                                  </p:stCondLst>
                                  <p:childTnLst>
                                    <p:set>
                                      <p:cBhvr>
                                        <p:cTn id="666" dur="1" fill="hold">
                                          <p:stCondLst>
                                            <p:cond delay="0"/>
                                          </p:stCondLst>
                                        </p:cTn>
                                        <p:tgtEl>
                                          <p:spTgt spid="159"/>
                                        </p:tgtEl>
                                        <p:attrNameLst>
                                          <p:attrName>style.visibility</p:attrName>
                                        </p:attrNameLst>
                                      </p:cBhvr>
                                      <p:to>
                                        <p:strVal val="visible"/>
                                      </p:to>
                                    </p:set>
                                    <p:animEffect transition="in" filter="wheel(1)">
                                      <p:cBhvr>
                                        <p:cTn id="667" dur="500"/>
                                        <p:tgtEl>
                                          <p:spTgt spid="159"/>
                                        </p:tgtEl>
                                      </p:cBhvr>
                                    </p:animEffect>
                                  </p:childTnLst>
                                </p:cTn>
                              </p:par>
                            </p:childTnLst>
                          </p:cTn>
                        </p:par>
                        <p:par>
                          <p:cTn id="668" fill="hold">
                            <p:stCondLst>
                              <p:cond delay="21000"/>
                            </p:stCondLst>
                            <p:childTnLst>
                              <p:par>
                                <p:cTn id="669" presetID="21" presetClass="entr" presetSubtype="1" fill="hold" nodeType="afterEffect">
                                  <p:stCondLst>
                                    <p:cond delay="0"/>
                                  </p:stCondLst>
                                  <p:childTnLst>
                                    <p:set>
                                      <p:cBhvr>
                                        <p:cTn id="670" dur="1" fill="hold">
                                          <p:stCondLst>
                                            <p:cond delay="0"/>
                                          </p:stCondLst>
                                        </p:cTn>
                                        <p:tgtEl>
                                          <p:spTgt spid="152"/>
                                        </p:tgtEl>
                                        <p:attrNameLst>
                                          <p:attrName>style.visibility</p:attrName>
                                        </p:attrNameLst>
                                      </p:cBhvr>
                                      <p:to>
                                        <p:strVal val="visible"/>
                                      </p:to>
                                    </p:set>
                                    <p:animEffect transition="in" filter="wheel(1)">
                                      <p:cBhvr>
                                        <p:cTn id="671" dur="500"/>
                                        <p:tgtEl>
                                          <p:spTgt spid="152"/>
                                        </p:tgtEl>
                                      </p:cBhvr>
                                    </p:animEffect>
                                  </p:childTnLst>
                                </p:cTn>
                              </p:par>
                              <p:par>
                                <p:cTn id="672" presetID="21" presetClass="entr" presetSubtype="1" fill="hold" grpId="0" nodeType="withEffect">
                                  <p:stCondLst>
                                    <p:cond delay="0"/>
                                  </p:stCondLst>
                                  <p:childTnLst>
                                    <p:set>
                                      <p:cBhvr>
                                        <p:cTn id="673" dur="1" fill="hold">
                                          <p:stCondLst>
                                            <p:cond delay="0"/>
                                          </p:stCondLst>
                                        </p:cTn>
                                        <p:tgtEl>
                                          <p:spTgt spid="171"/>
                                        </p:tgtEl>
                                        <p:attrNameLst>
                                          <p:attrName>style.visibility</p:attrName>
                                        </p:attrNameLst>
                                      </p:cBhvr>
                                      <p:to>
                                        <p:strVal val="visible"/>
                                      </p:to>
                                    </p:set>
                                    <p:animEffect transition="in" filter="wheel(1)">
                                      <p:cBhvr>
                                        <p:cTn id="674" dur="500"/>
                                        <p:tgtEl>
                                          <p:spTgt spid="171"/>
                                        </p:tgtEl>
                                      </p:cBhvr>
                                    </p:animEffect>
                                  </p:childTnLst>
                                </p:cTn>
                              </p:par>
                            </p:childTnLst>
                          </p:cTn>
                        </p:par>
                        <p:par>
                          <p:cTn id="675" fill="hold">
                            <p:stCondLst>
                              <p:cond delay="21500"/>
                            </p:stCondLst>
                            <p:childTnLst>
                              <p:par>
                                <p:cTn id="676" presetID="21" presetClass="entr" presetSubtype="1" fill="hold" grpId="0" nodeType="afterEffect">
                                  <p:stCondLst>
                                    <p:cond delay="0"/>
                                  </p:stCondLst>
                                  <p:childTnLst>
                                    <p:set>
                                      <p:cBhvr>
                                        <p:cTn id="677" dur="1" fill="hold">
                                          <p:stCondLst>
                                            <p:cond delay="0"/>
                                          </p:stCondLst>
                                        </p:cTn>
                                        <p:tgtEl>
                                          <p:spTgt spid="160"/>
                                        </p:tgtEl>
                                        <p:attrNameLst>
                                          <p:attrName>style.visibility</p:attrName>
                                        </p:attrNameLst>
                                      </p:cBhvr>
                                      <p:to>
                                        <p:strVal val="visible"/>
                                      </p:to>
                                    </p:set>
                                    <p:animEffect transition="in" filter="wheel(1)">
                                      <p:cBhvr>
                                        <p:cTn id="678" dur="500"/>
                                        <p:tgtEl>
                                          <p:spTgt spid="160"/>
                                        </p:tgtEl>
                                      </p:cBhvr>
                                    </p:animEffect>
                                  </p:childTnLst>
                                </p:cTn>
                              </p:par>
                            </p:childTnLst>
                          </p:cTn>
                        </p:par>
                        <p:par>
                          <p:cTn id="679" fill="hold">
                            <p:stCondLst>
                              <p:cond delay="22000"/>
                            </p:stCondLst>
                            <p:childTnLst>
                              <p:par>
                                <p:cTn id="680" presetID="21" presetClass="entr" presetSubtype="1" fill="hold" nodeType="afterEffect">
                                  <p:stCondLst>
                                    <p:cond delay="0"/>
                                  </p:stCondLst>
                                  <p:childTnLst>
                                    <p:set>
                                      <p:cBhvr>
                                        <p:cTn id="681" dur="1" fill="hold">
                                          <p:stCondLst>
                                            <p:cond delay="0"/>
                                          </p:stCondLst>
                                        </p:cTn>
                                        <p:tgtEl>
                                          <p:spTgt spid="221"/>
                                        </p:tgtEl>
                                        <p:attrNameLst>
                                          <p:attrName>style.visibility</p:attrName>
                                        </p:attrNameLst>
                                      </p:cBhvr>
                                      <p:to>
                                        <p:strVal val="visible"/>
                                      </p:to>
                                    </p:set>
                                    <p:animEffect transition="in" filter="wheel(1)">
                                      <p:cBhvr>
                                        <p:cTn id="682" dur="500"/>
                                        <p:tgtEl>
                                          <p:spTgt spid="221"/>
                                        </p:tgtEl>
                                      </p:cBhvr>
                                    </p:animEffect>
                                  </p:childTnLst>
                                </p:cTn>
                              </p:par>
                              <p:par>
                                <p:cTn id="683" presetID="21" presetClass="entr" presetSubtype="1" fill="hold" grpId="1" nodeType="withEffect">
                                  <p:stCondLst>
                                    <p:cond delay="0"/>
                                  </p:stCondLst>
                                  <p:childTnLst>
                                    <p:set>
                                      <p:cBhvr>
                                        <p:cTn id="684" dur="1" fill="hold">
                                          <p:stCondLst>
                                            <p:cond delay="0"/>
                                          </p:stCondLst>
                                        </p:cTn>
                                        <p:tgtEl>
                                          <p:spTgt spid="172"/>
                                        </p:tgtEl>
                                        <p:attrNameLst>
                                          <p:attrName>style.visibility</p:attrName>
                                        </p:attrNameLst>
                                      </p:cBhvr>
                                      <p:to>
                                        <p:strVal val="visible"/>
                                      </p:to>
                                    </p:set>
                                    <p:animEffect transition="in" filter="wheel(1)">
                                      <p:cBhvr>
                                        <p:cTn id="685" dur="500"/>
                                        <p:tgtEl>
                                          <p:spTgt spid="172"/>
                                        </p:tgtEl>
                                      </p:cBhvr>
                                    </p:animEffect>
                                  </p:childTnLst>
                                </p:cTn>
                              </p:par>
                            </p:childTnLst>
                          </p:cTn>
                        </p:par>
                        <p:par>
                          <p:cTn id="686" fill="hold">
                            <p:stCondLst>
                              <p:cond delay="22500"/>
                            </p:stCondLst>
                            <p:childTnLst>
                              <p:par>
                                <p:cTn id="687" presetID="21" presetClass="entr" presetSubtype="1" fill="hold" grpId="0" nodeType="afterEffect">
                                  <p:stCondLst>
                                    <p:cond delay="0"/>
                                  </p:stCondLst>
                                  <p:childTnLst>
                                    <p:set>
                                      <p:cBhvr>
                                        <p:cTn id="688" dur="1" fill="hold">
                                          <p:stCondLst>
                                            <p:cond delay="0"/>
                                          </p:stCondLst>
                                        </p:cTn>
                                        <p:tgtEl>
                                          <p:spTgt spid="161"/>
                                        </p:tgtEl>
                                        <p:attrNameLst>
                                          <p:attrName>style.visibility</p:attrName>
                                        </p:attrNameLst>
                                      </p:cBhvr>
                                      <p:to>
                                        <p:strVal val="visible"/>
                                      </p:to>
                                    </p:set>
                                    <p:animEffect transition="in" filter="wheel(1)">
                                      <p:cBhvr>
                                        <p:cTn id="689" dur="500"/>
                                        <p:tgtEl>
                                          <p:spTgt spid="161"/>
                                        </p:tgtEl>
                                      </p:cBhvr>
                                    </p:animEffect>
                                  </p:childTnLst>
                                </p:cTn>
                              </p:par>
                            </p:childTnLst>
                          </p:cTn>
                        </p:par>
                        <p:par>
                          <p:cTn id="690" fill="hold">
                            <p:stCondLst>
                              <p:cond delay="23000"/>
                            </p:stCondLst>
                            <p:childTnLst>
                              <p:par>
                                <p:cTn id="691" presetID="21" presetClass="entr" presetSubtype="1" fill="hold" nodeType="afterEffect">
                                  <p:stCondLst>
                                    <p:cond delay="0"/>
                                  </p:stCondLst>
                                  <p:childTnLst>
                                    <p:set>
                                      <p:cBhvr>
                                        <p:cTn id="692" dur="1" fill="hold">
                                          <p:stCondLst>
                                            <p:cond delay="0"/>
                                          </p:stCondLst>
                                        </p:cTn>
                                        <p:tgtEl>
                                          <p:spTgt spid="224"/>
                                        </p:tgtEl>
                                        <p:attrNameLst>
                                          <p:attrName>style.visibility</p:attrName>
                                        </p:attrNameLst>
                                      </p:cBhvr>
                                      <p:to>
                                        <p:strVal val="visible"/>
                                      </p:to>
                                    </p:set>
                                    <p:animEffect transition="in" filter="wheel(1)">
                                      <p:cBhvr>
                                        <p:cTn id="693" dur="500"/>
                                        <p:tgtEl>
                                          <p:spTgt spid="224"/>
                                        </p:tgtEl>
                                      </p:cBhvr>
                                    </p:animEffect>
                                  </p:childTnLst>
                                </p:cTn>
                              </p:par>
                              <p:par>
                                <p:cTn id="694" presetID="21" presetClass="entr" presetSubtype="1" fill="hold" grpId="0" nodeType="withEffect">
                                  <p:stCondLst>
                                    <p:cond delay="0"/>
                                  </p:stCondLst>
                                  <p:childTnLst>
                                    <p:set>
                                      <p:cBhvr>
                                        <p:cTn id="695" dur="1" fill="hold">
                                          <p:stCondLst>
                                            <p:cond delay="0"/>
                                          </p:stCondLst>
                                        </p:cTn>
                                        <p:tgtEl>
                                          <p:spTgt spid="173"/>
                                        </p:tgtEl>
                                        <p:attrNameLst>
                                          <p:attrName>style.visibility</p:attrName>
                                        </p:attrNameLst>
                                      </p:cBhvr>
                                      <p:to>
                                        <p:strVal val="visible"/>
                                      </p:to>
                                    </p:set>
                                    <p:animEffect transition="in" filter="wheel(1)">
                                      <p:cBhvr>
                                        <p:cTn id="696" dur="500"/>
                                        <p:tgtEl>
                                          <p:spTgt spid="173"/>
                                        </p:tgtEl>
                                      </p:cBhvr>
                                    </p:animEffect>
                                  </p:childTnLst>
                                </p:cTn>
                              </p:par>
                              <p:par>
                                <p:cTn id="697" presetID="1" presetClass="exit" presetSubtype="0" fill="hold" grpId="1" nodeType="withEffect">
                                  <p:stCondLst>
                                    <p:cond delay="1000"/>
                                  </p:stCondLst>
                                  <p:childTnLst>
                                    <p:set>
                                      <p:cBhvr>
                                        <p:cTn id="698" dur="1" fill="hold">
                                          <p:stCondLst>
                                            <p:cond delay="0"/>
                                          </p:stCondLst>
                                        </p:cTn>
                                        <p:tgtEl>
                                          <p:spTgt spid="139"/>
                                        </p:tgtEl>
                                        <p:attrNameLst>
                                          <p:attrName>style.visibility</p:attrName>
                                        </p:attrNameLst>
                                      </p:cBhvr>
                                      <p:to>
                                        <p:strVal val="hidden"/>
                                      </p:to>
                                    </p:set>
                                  </p:childTnLst>
                                </p:cTn>
                              </p:par>
                              <p:par>
                                <p:cTn id="699" presetID="1" presetClass="exit" presetSubtype="0" fill="hold" grpId="1" nodeType="withEffect">
                                  <p:stCondLst>
                                    <p:cond delay="1000"/>
                                  </p:stCondLst>
                                  <p:childTnLst>
                                    <p:set>
                                      <p:cBhvr>
                                        <p:cTn id="700" dur="1" fill="hold">
                                          <p:stCondLst>
                                            <p:cond delay="0"/>
                                          </p:stCondLst>
                                        </p:cTn>
                                        <p:tgtEl>
                                          <p:spTgt spid="143"/>
                                        </p:tgtEl>
                                        <p:attrNameLst>
                                          <p:attrName>style.visibility</p:attrName>
                                        </p:attrNameLst>
                                      </p:cBhvr>
                                      <p:to>
                                        <p:strVal val="hidden"/>
                                      </p:to>
                                    </p:set>
                                  </p:childTnLst>
                                </p:cTn>
                              </p:par>
                              <p:par>
                                <p:cTn id="701" presetID="1" presetClass="exit" presetSubtype="0" fill="hold" grpId="1" nodeType="withEffect">
                                  <p:stCondLst>
                                    <p:cond delay="1000"/>
                                  </p:stCondLst>
                                  <p:childTnLst>
                                    <p:set>
                                      <p:cBhvr>
                                        <p:cTn id="702" dur="1" fill="hold">
                                          <p:stCondLst>
                                            <p:cond delay="0"/>
                                          </p:stCondLst>
                                        </p:cTn>
                                        <p:tgtEl>
                                          <p:spTgt spid="145"/>
                                        </p:tgtEl>
                                        <p:attrNameLst>
                                          <p:attrName>style.visibility</p:attrName>
                                        </p:attrNameLst>
                                      </p:cBhvr>
                                      <p:to>
                                        <p:strVal val="hidden"/>
                                      </p:to>
                                    </p:set>
                                  </p:childTnLst>
                                </p:cTn>
                              </p:par>
                              <p:par>
                                <p:cTn id="703" presetID="1" presetClass="exit" presetSubtype="0" fill="hold" grpId="1" nodeType="withEffect">
                                  <p:stCondLst>
                                    <p:cond delay="1000"/>
                                  </p:stCondLst>
                                  <p:childTnLst>
                                    <p:set>
                                      <p:cBhvr>
                                        <p:cTn id="704" dur="1" fill="hold">
                                          <p:stCondLst>
                                            <p:cond delay="0"/>
                                          </p:stCondLst>
                                        </p:cTn>
                                        <p:tgtEl>
                                          <p:spTgt spid="146"/>
                                        </p:tgtEl>
                                        <p:attrNameLst>
                                          <p:attrName>style.visibility</p:attrName>
                                        </p:attrNameLst>
                                      </p:cBhvr>
                                      <p:to>
                                        <p:strVal val="hidden"/>
                                      </p:to>
                                    </p:set>
                                  </p:childTnLst>
                                </p:cTn>
                              </p:par>
                              <p:par>
                                <p:cTn id="705" presetID="1" presetClass="exit" presetSubtype="0" fill="hold" grpId="1" nodeType="withEffect">
                                  <p:stCondLst>
                                    <p:cond delay="1000"/>
                                  </p:stCondLst>
                                  <p:childTnLst>
                                    <p:set>
                                      <p:cBhvr>
                                        <p:cTn id="706" dur="1" fill="hold">
                                          <p:stCondLst>
                                            <p:cond delay="0"/>
                                          </p:stCondLst>
                                        </p:cTn>
                                        <p:tgtEl>
                                          <p:spTgt spid="153"/>
                                        </p:tgtEl>
                                        <p:attrNameLst>
                                          <p:attrName>style.visibility</p:attrName>
                                        </p:attrNameLst>
                                      </p:cBhvr>
                                      <p:to>
                                        <p:strVal val="hidden"/>
                                      </p:to>
                                    </p:set>
                                  </p:childTnLst>
                                </p:cTn>
                              </p:par>
                              <p:par>
                                <p:cTn id="707" presetID="1" presetClass="exit" presetSubtype="0" fill="hold" grpId="1" nodeType="withEffect">
                                  <p:stCondLst>
                                    <p:cond delay="1000"/>
                                  </p:stCondLst>
                                  <p:childTnLst>
                                    <p:set>
                                      <p:cBhvr>
                                        <p:cTn id="708" dur="1" fill="hold">
                                          <p:stCondLst>
                                            <p:cond delay="0"/>
                                          </p:stCondLst>
                                        </p:cTn>
                                        <p:tgtEl>
                                          <p:spTgt spid="154"/>
                                        </p:tgtEl>
                                        <p:attrNameLst>
                                          <p:attrName>style.visibility</p:attrName>
                                        </p:attrNameLst>
                                      </p:cBhvr>
                                      <p:to>
                                        <p:strVal val="hidden"/>
                                      </p:to>
                                    </p:set>
                                  </p:childTnLst>
                                </p:cTn>
                              </p:par>
                              <p:par>
                                <p:cTn id="709" presetID="1" presetClass="exit" presetSubtype="0" fill="hold" grpId="1" nodeType="withEffect">
                                  <p:stCondLst>
                                    <p:cond delay="1000"/>
                                  </p:stCondLst>
                                  <p:childTnLst>
                                    <p:set>
                                      <p:cBhvr>
                                        <p:cTn id="710" dur="1" fill="hold">
                                          <p:stCondLst>
                                            <p:cond delay="0"/>
                                          </p:stCondLst>
                                        </p:cTn>
                                        <p:tgtEl>
                                          <p:spTgt spid="155"/>
                                        </p:tgtEl>
                                        <p:attrNameLst>
                                          <p:attrName>style.visibility</p:attrName>
                                        </p:attrNameLst>
                                      </p:cBhvr>
                                      <p:to>
                                        <p:strVal val="hidden"/>
                                      </p:to>
                                    </p:set>
                                  </p:childTnLst>
                                </p:cTn>
                              </p:par>
                              <p:par>
                                <p:cTn id="711" presetID="1" presetClass="exit" presetSubtype="0" fill="hold" grpId="1" nodeType="withEffect">
                                  <p:stCondLst>
                                    <p:cond delay="1000"/>
                                  </p:stCondLst>
                                  <p:childTnLst>
                                    <p:set>
                                      <p:cBhvr>
                                        <p:cTn id="712" dur="1" fill="hold">
                                          <p:stCondLst>
                                            <p:cond delay="0"/>
                                          </p:stCondLst>
                                        </p:cTn>
                                        <p:tgtEl>
                                          <p:spTgt spid="156"/>
                                        </p:tgtEl>
                                        <p:attrNameLst>
                                          <p:attrName>style.visibility</p:attrName>
                                        </p:attrNameLst>
                                      </p:cBhvr>
                                      <p:to>
                                        <p:strVal val="hidden"/>
                                      </p:to>
                                    </p:set>
                                  </p:childTnLst>
                                </p:cTn>
                              </p:par>
                              <p:par>
                                <p:cTn id="713" presetID="1" presetClass="exit" presetSubtype="0" fill="hold" grpId="1" nodeType="withEffect">
                                  <p:stCondLst>
                                    <p:cond delay="1000"/>
                                  </p:stCondLst>
                                  <p:childTnLst>
                                    <p:set>
                                      <p:cBhvr>
                                        <p:cTn id="714" dur="1" fill="hold">
                                          <p:stCondLst>
                                            <p:cond delay="0"/>
                                          </p:stCondLst>
                                        </p:cTn>
                                        <p:tgtEl>
                                          <p:spTgt spid="157"/>
                                        </p:tgtEl>
                                        <p:attrNameLst>
                                          <p:attrName>style.visibility</p:attrName>
                                        </p:attrNameLst>
                                      </p:cBhvr>
                                      <p:to>
                                        <p:strVal val="hidden"/>
                                      </p:to>
                                    </p:set>
                                  </p:childTnLst>
                                </p:cTn>
                              </p:par>
                              <p:par>
                                <p:cTn id="715" presetID="1" presetClass="exit" presetSubtype="0" fill="hold" grpId="1" nodeType="withEffect">
                                  <p:stCondLst>
                                    <p:cond delay="1000"/>
                                  </p:stCondLst>
                                  <p:childTnLst>
                                    <p:set>
                                      <p:cBhvr>
                                        <p:cTn id="716" dur="1" fill="hold">
                                          <p:stCondLst>
                                            <p:cond delay="0"/>
                                          </p:stCondLst>
                                        </p:cTn>
                                        <p:tgtEl>
                                          <p:spTgt spid="159"/>
                                        </p:tgtEl>
                                        <p:attrNameLst>
                                          <p:attrName>style.visibility</p:attrName>
                                        </p:attrNameLst>
                                      </p:cBhvr>
                                      <p:to>
                                        <p:strVal val="hidden"/>
                                      </p:to>
                                    </p:set>
                                  </p:childTnLst>
                                </p:cTn>
                              </p:par>
                              <p:par>
                                <p:cTn id="717" presetID="1" presetClass="exit" presetSubtype="0" fill="hold" grpId="1" nodeType="withEffect">
                                  <p:stCondLst>
                                    <p:cond delay="1000"/>
                                  </p:stCondLst>
                                  <p:childTnLst>
                                    <p:set>
                                      <p:cBhvr>
                                        <p:cTn id="718" dur="1" fill="hold">
                                          <p:stCondLst>
                                            <p:cond delay="0"/>
                                          </p:stCondLst>
                                        </p:cTn>
                                        <p:tgtEl>
                                          <p:spTgt spid="160"/>
                                        </p:tgtEl>
                                        <p:attrNameLst>
                                          <p:attrName>style.visibility</p:attrName>
                                        </p:attrNameLst>
                                      </p:cBhvr>
                                      <p:to>
                                        <p:strVal val="hidden"/>
                                      </p:to>
                                    </p:set>
                                  </p:childTnLst>
                                </p:cTn>
                              </p:par>
                              <p:par>
                                <p:cTn id="719" presetID="1" presetClass="exit" presetSubtype="0" fill="hold" grpId="1" nodeType="withEffect">
                                  <p:stCondLst>
                                    <p:cond delay="1000"/>
                                  </p:stCondLst>
                                  <p:childTnLst>
                                    <p:set>
                                      <p:cBhvr>
                                        <p:cTn id="720" dur="1" fill="hold">
                                          <p:stCondLst>
                                            <p:cond delay="0"/>
                                          </p:stCondLst>
                                        </p:cTn>
                                        <p:tgtEl>
                                          <p:spTgt spid="161"/>
                                        </p:tgtEl>
                                        <p:attrNameLst>
                                          <p:attrName>style.visibility</p:attrName>
                                        </p:attrNameLst>
                                      </p:cBhvr>
                                      <p:to>
                                        <p:strVal val="hidden"/>
                                      </p:to>
                                    </p:set>
                                  </p:childTnLst>
                                </p:cTn>
                              </p:par>
                              <p:par>
                                <p:cTn id="721" presetID="1" presetClass="exit" presetSubtype="0" fill="hold" grpId="2" nodeType="withEffect">
                                  <p:stCondLst>
                                    <p:cond delay="1000"/>
                                  </p:stCondLst>
                                  <p:childTnLst>
                                    <p:set>
                                      <p:cBhvr>
                                        <p:cTn id="722" dur="1" fill="hold">
                                          <p:stCondLst>
                                            <p:cond delay="0"/>
                                          </p:stCondLst>
                                        </p:cTn>
                                        <p:tgtEl>
                                          <p:spTgt spid="24"/>
                                        </p:tgtEl>
                                        <p:attrNameLst>
                                          <p:attrName>style.visibility</p:attrName>
                                        </p:attrNameLst>
                                      </p:cBhvr>
                                      <p:to>
                                        <p:strVal val="hidden"/>
                                      </p:to>
                                    </p:set>
                                  </p:childTnLst>
                                </p:cTn>
                              </p:par>
                              <p:par>
                                <p:cTn id="723" presetID="1" presetClass="exit" presetSubtype="0" fill="hold" grpId="2" nodeType="withEffect">
                                  <p:stCondLst>
                                    <p:cond delay="1000"/>
                                  </p:stCondLst>
                                  <p:childTnLst>
                                    <p:set>
                                      <p:cBhvr>
                                        <p:cTn id="724" dur="1" fill="hold">
                                          <p:stCondLst>
                                            <p:cond delay="0"/>
                                          </p:stCondLst>
                                        </p:cTn>
                                        <p:tgtEl>
                                          <p:spTgt spid="148"/>
                                        </p:tgtEl>
                                        <p:attrNameLst>
                                          <p:attrName>style.visibility</p:attrName>
                                        </p:attrNameLst>
                                      </p:cBhvr>
                                      <p:to>
                                        <p:strVal val="hidden"/>
                                      </p:to>
                                    </p:set>
                                  </p:childTnLst>
                                </p:cTn>
                              </p:par>
                              <p:par>
                                <p:cTn id="725" presetID="1" presetClass="exit" presetSubtype="0" fill="hold" grpId="2" nodeType="withEffect">
                                  <p:stCondLst>
                                    <p:cond delay="1000"/>
                                  </p:stCondLst>
                                  <p:childTnLst>
                                    <p:set>
                                      <p:cBhvr>
                                        <p:cTn id="726" dur="1" fill="hold">
                                          <p:stCondLst>
                                            <p:cond delay="0"/>
                                          </p:stCondLst>
                                        </p:cTn>
                                        <p:tgtEl>
                                          <p:spTgt spid="151"/>
                                        </p:tgtEl>
                                        <p:attrNameLst>
                                          <p:attrName>style.visibility</p:attrName>
                                        </p:attrNameLst>
                                      </p:cBhvr>
                                      <p:to>
                                        <p:strVal val="hidden"/>
                                      </p:to>
                                    </p:set>
                                  </p:childTnLst>
                                </p:cTn>
                              </p:par>
                              <p:par>
                                <p:cTn id="727" presetID="1" presetClass="exit" presetSubtype="0" fill="hold" grpId="2" nodeType="withEffect">
                                  <p:stCondLst>
                                    <p:cond delay="1000"/>
                                  </p:stCondLst>
                                  <p:childTnLst>
                                    <p:set>
                                      <p:cBhvr>
                                        <p:cTn id="728" dur="1" fill="hold">
                                          <p:stCondLst>
                                            <p:cond delay="0"/>
                                          </p:stCondLst>
                                        </p:cTn>
                                        <p:tgtEl>
                                          <p:spTgt spid="136"/>
                                        </p:tgtEl>
                                        <p:attrNameLst>
                                          <p:attrName>style.visibility</p:attrName>
                                        </p:attrNameLst>
                                      </p:cBhvr>
                                      <p:to>
                                        <p:strVal val="hidden"/>
                                      </p:to>
                                    </p:set>
                                  </p:childTnLst>
                                </p:cTn>
                              </p:par>
                              <p:par>
                                <p:cTn id="729" presetID="1" presetClass="exit" presetSubtype="0" fill="hold" nodeType="withEffect">
                                  <p:stCondLst>
                                    <p:cond delay="1000"/>
                                  </p:stCondLst>
                                  <p:childTnLst>
                                    <p:set>
                                      <p:cBhvr>
                                        <p:cTn id="730" dur="1" fill="hold">
                                          <p:stCondLst>
                                            <p:cond delay="0"/>
                                          </p:stCondLst>
                                        </p:cTn>
                                        <p:tgtEl>
                                          <p:spTgt spid="68"/>
                                        </p:tgtEl>
                                        <p:attrNameLst>
                                          <p:attrName>style.visibility</p:attrName>
                                        </p:attrNameLst>
                                      </p:cBhvr>
                                      <p:to>
                                        <p:strVal val="hidden"/>
                                      </p:to>
                                    </p:set>
                                  </p:childTnLst>
                                </p:cTn>
                              </p:par>
                              <p:par>
                                <p:cTn id="731" presetID="1" presetClass="exit" presetSubtype="0" fill="hold" nodeType="withEffect">
                                  <p:stCondLst>
                                    <p:cond delay="1000"/>
                                  </p:stCondLst>
                                  <p:childTnLst>
                                    <p:set>
                                      <p:cBhvr>
                                        <p:cTn id="732" dur="1" fill="hold">
                                          <p:stCondLst>
                                            <p:cond delay="0"/>
                                          </p:stCondLst>
                                        </p:cTn>
                                        <p:tgtEl>
                                          <p:spTgt spid="71"/>
                                        </p:tgtEl>
                                        <p:attrNameLst>
                                          <p:attrName>style.visibility</p:attrName>
                                        </p:attrNameLst>
                                      </p:cBhvr>
                                      <p:to>
                                        <p:strVal val="hidden"/>
                                      </p:to>
                                    </p:set>
                                  </p:childTnLst>
                                </p:cTn>
                              </p:par>
                              <p:par>
                                <p:cTn id="733" presetID="1" presetClass="exit" presetSubtype="0" fill="hold" nodeType="withEffect">
                                  <p:stCondLst>
                                    <p:cond delay="1000"/>
                                  </p:stCondLst>
                                  <p:childTnLst>
                                    <p:set>
                                      <p:cBhvr>
                                        <p:cTn id="734" dur="1" fill="hold">
                                          <p:stCondLst>
                                            <p:cond delay="0"/>
                                          </p:stCondLst>
                                        </p:cTn>
                                        <p:tgtEl>
                                          <p:spTgt spid="78"/>
                                        </p:tgtEl>
                                        <p:attrNameLst>
                                          <p:attrName>style.visibility</p:attrName>
                                        </p:attrNameLst>
                                      </p:cBhvr>
                                      <p:to>
                                        <p:strVal val="hidden"/>
                                      </p:to>
                                    </p:set>
                                  </p:childTnLst>
                                </p:cTn>
                              </p:par>
                              <p:par>
                                <p:cTn id="735" presetID="1" presetClass="exit" presetSubtype="0" fill="hold" nodeType="withEffect">
                                  <p:stCondLst>
                                    <p:cond delay="1000"/>
                                  </p:stCondLst>
                                  <p:childTnLst>
                                    <p:set>
                                      <p:cBhvr>
                                        <p:cTn id="736" dur="1" fill="hold">
                                          <p:stCondLst>
                                            <p:cond delay="0"/>
                                          </p:stCondLst>
                                        </p:cTn>
                                        <p:tgtEl>
                                          <p:spTgt spid="83"/>
                                        </p:tgtEl>
                                        <p:attrNameLst>
                                          <p:attrName>style.visibility</p:attrName>
                                        </p:attrNameLst>
                                      </p:cBhvr>
                                      <p:to>
                                        <p:strVal val="hidden"/>
                                      </p:to>
                                    </p:set>
                                  </p:childTnLst>
                                </p:cTn>
                              </p:par>
                              <p:par>
                                <p:cTn id="737" presetID="1" presetClass="exit" presetSubtype="0" fill="hold" nodeType="withEffect">
                                  <p:stCondLst>
                                    <p:cond delay="1000"/>
                                  </p:stCondLst>
                                  <p:childTnLst>
                                    <p:set>
                                      <p:cBhvr>
                                        <p:cTn id="738" dur="1" fill="hold">
                                          <p:stCondLst>
                                            <p:cond delay="0"/>
                                          </p:stCondLst>
                                        </p:cTn>
                                        <p:tgtEl>
                                          <p:spTgt spid="86"/>
                                        </p:tgtEl>
                                        <p:attrNameLst>
                                          <p:attrName>style.visibility</p:attrName>
                                        </p:attrNameLst>
                                      </p:cBhvr>
                                      <p:to>
                                        <p:strVal val="hidden"/>
                                      </p:to>
                                    </p:set>
                                  </p:childTnLst>
                                </p:cTn>
                              </p:par>
                              <p:par>
                                <p:cTn id="739" presetID="1" presetClass="exit" presetSubtype="0" fill="hold" nodeType="withEffect">
                                  <p:stCondLst>
                                    <p:cond delay="1000"/>
                                  </p:stCondLst>
                                  <p:childTnLst>
                                    <p:set>
                                      <p:cBhvr>
                                        <p:cTn id="740" dur="1" fill="hold">
                                          <p:stCondLst>
                                            <p:cond delay="0"/>
                                          </p:stCondLst>
                                        </p:cTn>
                                        <p:tgtEl>
                                          <p:spTgt spid="93"/>
                                        </p:tgtEl>
                                        <p:attrNameLst>
                                          <p:attrName>style.visibility</p:attrName>
                                        </p:attrNameLst>
                                      </p:cBhvr>
                                      <p:to>
                                        <p:strVal val="hidden"/>
                                      </p:to>
                                    </p:set>
                                  </p:childTnLst>
                                </p:cTn>
                              </p:par>
                              <p:par>
                                <p:cTn id="741" presetID="1" presetClass="exit" presetSubtype="0" fill="hold" nodeType="withEffect">
                                  <p:stCondLst>
                                    <p:cond delay="1000"/>
                                  </p:stCondLst>
                                  <p:childTnLst>
                                    <p:set>
                                      <p:cBhvr>
                                        <p:cTn id="742" dur="1" fill="hold">
                                          <p:stCondLst>
                                            <p:cond delay="0"/>
                                          </p:stCondLst>
                                        </p:cTn>
                                        <p:tgtEl>
                                          <p:spTgt spid="99"/>
                                        </p:tgtEl>
                                        <p:attrNameLst>
                                          <p:attrName>style.visibility</p:attrName>
                                        </p:attrNameLst>
                                      </p:cBhvr>
                                      <p:to>
                                        <p:strVal val="hidden"/>
                                      </p:to>
                                    </p:set>
                                  </p:childTnLst>
                                </p:cTn>
                              </p:par>
                              <p:par>
                                <p:cTn id="743" presetID="1" presetClass="exit" presetSubtype="0" fill="hold" nodeType="withEffect">
                                  <p:stCondLst>
                                    <p:cond delay="1000"/>
                                  </p:stCondLst>
                                  <p:childTnLst>
                                    <p:set>
                                      <p:cBhvr>
                                        <p:cTn id="744" dur="1" fill="hold">
                                          <p:stCondLst>
                                            <p:cond delay="0"/>
                                          </p:stCondLst>
                                        </p:cTn>
                                        <p:tgtEl>
                                          <p:spTgt spid="137"/>
                                        </p:tgtEl>
                                        <p:attrNameLst>
                                          <p:attrName>style.visibility</p:attrName>
                                        </p:attrNameLst>
                                      </p:cBhvr>
                                      <p:to>
                                        <p:strVal val="hidden"/>
                                      </p:to>
                                    </p:set>
                                  </p:childTnLst>
                                </p:cTn>
                              </p:par>
                              <p:par>
                                <p:cTn id="745" presetID="1" presetClass="exit" presetSubtype="0" fill="hold" nodeType="withEffect">
                                  <p:stCondLst>
                                    <p:cond delay="1000"/>
                                  </p:stCondLst>
                                  <p:childTnLst>
                                    <p:set>
                                      <p:cBhvr>
                                        <p:cTn id="746" dur="1" fill="hold">
                                          <p:stCondLst>
                                            <p:cond delay="0"/>
                                          </p:stCondLst>
                                        </p:cTn>
                                        <p:tgtEl>
                                          <p:spTgt spid="140"/>
                                        </p:tgtEl>
                                        <p:attrNameLst>
                                          <p:attrName>style.visibility</p:attrName>
                                        </p:attrNameLst>
                                      </p:cBhvr>
                                      <p:to>
                                        <p:strVal val="hidden"/>
                                      </p:to>
                                    </p:set>
                                  </p:childTnLst>
                                </p:cTn>
                              </p:par>
                              <p:par>
                                <p:cTn id="747" presetID="1" presetClass="exit" presetSubtype="0" fill="hold" nodeType="withEffect">
                                  <p:stCondLst>
                                    <p:cond delay="1000"/>
                                  </p:stCondLst>
                                  <p:childTnLst>
                                    <p:set>
                                      <p:cBhvr>
                                        <p:cTn id="748" dur="1" fill="hold">
                                          <p:stCondLst>
                                            <p:cond delay="0"/>
                                          </p:stCondLst>
                                        </p:cTn>
                                        <p:tgtEl>
                                          <p:spTgt spid="152"/>
                                        </p:tgtEl>
                                        <p:attrNameLst>
                                          <p:attrName>style.visibility</p:attrName>
                                        </p:attrNameLst>
                                      </p:cBhvr>
                                      <p:to>
                                        <p:strVal val="hidden"/>
                                      </p:to>
                                    </p:set>
                                  </p:childTnLst>
                                </p:cTn>
                              </p:par>
                              <p:par>
                                <p:cTn id="749" presetID="1" presetClass="exit" presetSubtype="0" fill="hold" nodeType="withEffect">
                                  <p:stCondLst>
                                    <p:cond delay="1000"/>
                                  </p:stCondLst>
                                  <p:childTnLst>
                                    <p:set>
                                      <p:cBhvr>
                                        <p:cTn id="750" dur="1" fill="hold">
                                          <p:stCondLst>
                                            <p:cond delay="0"/>
                                          </p:stCondLst>
                                        </p:cTn>
                                        <p:tgtEl>
                                          <p:spTgt spid="221"/>
                                        </p:tgtEl>
                                        <p:attrNameLst>
                                          <p:attrName>style.visibility</p:attrName>
                                        </p:attrNameLst>
                                      </p:cBhvr>
                                      <p:to>
                                        <p:strVal val="hidden"/>
                                      </p:to>
                                    </p:set>
                                  </p:childTnLst>
                                </p:cTn>
                              </p:par>
                              <p:par>
                                <p:cTn id="751" presetID="1" presetClass="exit" presetSubtype="0" fill="hold" nodeType="withEffect">
                                  <p:stCondLst>
                                    <p:cond delay="1000"/>
                                  </p:stCondLst>
                                  <p:childTnLst>
                                    <p:set>
                                      <p:cBhvr>
                                        <p:cTn id="752" dur="1" fill="hold">
                                          <p:stCondLst>
                                            <p:cond delay="0"/>
                                          </p:stCondLst>
                                        </p:cTn>
                                        <p:tgtEl>
                                          <p:spTgt spid="224"/>
                                        </p:tgtEl>
                                        <p:attrNameLst>
                                          <p:attrName>style.visibility</p:attrName>
                                        </p:attrNameLst>
                                      </p:cBhvr>
                                      <p:to>
                                        <p:strVal val="hidden"/>
                                      </p:to>
                                    </p:set>
                                  </p:childTnLst>
                                </p:cTn>
                              </p:par>
                              <p:par>
                                <p:cTn id="753" presetID="1" presetClass="exit" presetSubtype="0" fill="hold" grpId="1" nodeType="withEffect">
                                  <p:stCondLst>
                                    <p:cond delay="1000"/>
                                  </p:stCondLst>
                                  <p:childTnLst>
                                    <p:set>
                                      <p:cBhvr>
                                        <p:cTn id="754" dur="1" fill="hold">
                                          <p:stCondLst>
                                            <p:cond delay="0"/>
                                          </p:stCondLst>
                                        </p:cTn>
                                        <p:tgtEl>
                                          <p:spTgt spid="5"/>
                                        </p:tgtEl>
                                        <p:attrNameLst>
                                          <p:attrName>style.visibility</p:attrName>
                                        </p:attrNameLst>
                                      </p:cBhvr>
                                      <p:to>
                                        <p:strVal val="hidden"/>
                                      </p:to>
                                    </p:set>
                                  </p:childTnLst>
                                </p:cTn>
                              </p:par>
                              <p:par>
                                <p:cTn id="755" presetID="1" presetClass="exit" presetSubtype="0" fill="hold" grpId="1" nodeType="withEffect">
                                  <p:stCondLst>
                                    <p:cond delay="1000"/>
                                  </p:stCondLst>
                                  <p:childTnLst>
                                    <p:set>
                                      <p:cBhvr>
                                        <p:cTn id="756" dur="1" fill="hold">
                                          <p:stCondLst>
                                            <p:cond delay="0"/>
                                          </p:stCondLst>
                                        </p:cTn>
                                        <p:tgtEl>
                                          <p:spTgt spid="6"/>
                                        </p:tgtEl>
                                        <p:attrNameLst>
                                          <p:attrName>style.visibility</p:attrName>
                                        </p:attrNameLst>
                                      </p:cBhvr>
                                      <p:to>
                                        <p:strVal val="hidden"/>
                                      </p:to>
                                    </p:set>
                                  </p:childTnLst>
                                </p:cTn>
                              </p:par>
                              <p:par>
                                <p:cTn id="757" presetID="1" presetClass="exit" presetSubtype="0" fill="hold" grpId="1" nodeType="withEffect">
                                  <p:stCondLst>
                                    <p:cond delay="1000"/>
                                  </p:stCondLst>
                                  <p:childTnLst>
                                    <p:set>
                                      <p:cBhvr>
                                        <p:cTn id="758" dur="1" fill="hold">
                                          <p:stCondLst>
                                            <p:cond delay="0"/>
                                          </p:stCondLst>
                                        </p:cTn>
                                        <p:tgtEl>
                                          <p:spTgt spid="7"/>
                                        </p:tgtEl>
                                        <p:attrNameLst>
                                          <p:attrName>style.visibility</p:attrName>
                                        </p:attrNameLst>
                                      </p:cBhvr>
                                      <p:to>
                                        <p:strVal val="hidden"/>
                                      </p:to>
                                    </p:set>
                                  </p:childTnLst>
                                </p:cTn>
                              </p:par>
                              <p:par>
                                <p:cTn id="759" presetID="1" presetClass="exit" presetSubtype="0" fill="hold" grpId="1" nodeType="withEffect">
                                  <p:stCondLst>
                                    <p:cond delay="1000"/>
                                  </p:stCondLst>
                                  <p:childTnLst>
                                    <p:set>
                                      <p:cBhvr>
                                        <p:cTn id="760" dur="1" fill="hold">
                                          <p:stCondLst>
                                            <p:cond delay="0"/>
                                          </p:stCondLst>
                                        </p:cTn>
                                        <p:tgtEl>
                                          <p:spTgt spid="8"/>
                                        </p:tgtEl>
                                        <p:attrNameLst>
                                          <p:attrName>style.visibility</p:attrName>
                                        </p:attrNameLst>
                                      </p:cBhvr>
                                      <p:to>
                                        <p:strVal val="hidden"/>
                                      </p:to>
                                    </p:set>
                                  </p:childTnLst>
                                </p:cTn>
                              </p:par>
                              <p:par>
                                <p:cTn id="761" presetID="1" presetClass="exit" presetSubtype="0" fill="hold" grpId="1" nodeType="withEffect">
                                  <p:stCondLst>
                                    <p:cond delay="1000"/>
                                  </p:stCondLst>
                                  <p:childTnLst>
                                    <p:set>
                                      <p:cBhvr>
                                        <p:cTn id="762" dur="1" fill="hold">
                                          <p:stCondLst>
                                            <p:cond delay="0"/>
                                          </p:stCondLst>
                                        </p:cTn>
                                        <p:tgtEl>
                                          <p:spTgt spid="9"/>
                                        </p:tgtEl>
                                        <p:attrNameLst>
                                          <p:attrName>style.visibility</p:attrName>
                                        </p:attrNameLst>
                                      </p:cBhvr>
                                      <p:to>
                                        <p:strVal val="hidden"/>
                                      </p:to>
                                    </p:set>
                                  </p:childTnLst>
                                </p:cTn>
                              </p:par>
                              <p:par>
                                <p:cTn id="763" presetID="1" presetClass="exit" presetSubtype="0" fill="hold" grpId="1" nodeType="withEffect">
                                  <p:stCondLst>
                                    <p:cond delay="1000"/>
                                  </p:stCondLst>
                                  <p:childTnLst>
                                    <p:set>
                                      <p:cBhvr>
                                        <p:cTn id="764" dur="1" fill="hold">
                                          <p:stCondLst>
                                            <p:cond delay="0"/>
                                          </p:stCondLst>
                                        </p:cTn>
                                        <p:tgtEl>
                                          <p:spTgt spid="10"/>
                                        </p:tgtEl>
                                        <p:attrNameLst>
                                          <p:attrName>style.visibility</p:attrName>
                                        </p:attrNameLst>
                                      </p:cBhvr>
                                      <p:to>
                                        <p:strVal val="hidden"/>
                                      </p:to>
                                    </p:set>
                                  </p:childTnLst>
                                </p:cTn>
                              </p:par>
                              <p:par>
                                <p:cTn id="765" presetID="1" presetClass="exit" presetSubtype="0" fill="hold" grpId="1" nodeType="withEffect">
                                  <p:stCondLst>
                                    <p:cond delay="1000"/>
                                  </p:stCondLst>
                                  <p:childTnLst>
                                    <p:set>
                                      <p:cBhvr>
                                        <p:cTn id="766" dur="1" fill="hold">
                                          <p:stCondLst>
                                            <p:cond delay="0"/>
                                          </p:stCondLst>
                                        </p:cTn>
                                        <p:tgtEl>
                                          <p:spTgt spid="11"/>
                                        </p:tgtEl>
                                        <p:attrNameLst>
                                          <p:attrName>style.visibility</p:attrName>
                                        </p:attrNameLst>
                                      </p:cBhvr>
                                      <p:to>
                                        <p:strVal val="hidden"/>
                                      </p:to>
                                    </p:set>
                                  </p:childTnLst>
                                </p:cTn>
                              </p:par>
                              <p:par>
                                <p:cTn id="767" presetID="1" presetClass="exit" presetSubtype="0" fill="hold" grpId="1" nodeType="withEffect">
                                  <p:stCondLst>
                                    <p:cond delay="1000"/>
                                  </p:stCondLst>
                                  <p:childTnLst>
                                    <p:set>
                                      <p:cBhvr>
                                        <p:cTn id="768" dur="1" fill="hold">
                                          <p:stCondLst>
                                            <p:cond delay="0"/>
                                          </p:stCondLst>
                                        </p:cTn>
                                        <p:tgtEl>
                                          <p:spTgt spid="12"/>
                                        </p:tgtEl>
                                        <p:attrNameLst>
                                          <p:attrName>style.visibility</p:attrName>
                                        </p:attrNameLst>
                                      </p:cBhvr>
                                      <p:to>
                                        <p:strVal val="hidden"/>
                                      </p:to>
                                    </p:set>
                                  </p:childTnLst>
                                </p:cTn>
                              </p:par>
                              <p:par>
                                <p:cTn id="769" presetID="1" presetClass="exit" presetSubtype="0" fill="hold" grpId="1" nodeType="withEffect">
                                  <p:stCondLst>
                                    <p:cond delay="1000"/>
                                  </p:stCondLst>
                                  <p:childTnLst>
                                    <p:set>
                                      <p:cBhvr>
                                        <p:cTn id="770" dur="1" fill="hold">
                                          <p:stCondLst>
                                            <p:cond delay="0"/>
                                          </p:stCondLst>
                                        </p:cTn>
                                        <p:tgtEl>
                                          <p:spTgt spid="13"/>
                                        </p:tgtEl>
                                        <p:attrNameLst>
                                          <p:attrName>style.visibility</p:attrName>
                                        </p:attrNameLst>
                                      </p:cBhvr>
                                      <p:to>
                                        <p:strVal val="hidden"/>
                                      </p:to>
                                    </p:set>
                                  </p:childTnLst>
                                </p:cTn>
                              </p:par>
                              <p:par>
                                <p:cTn id="771" presetID="1" presetClass="exit" presetSubtype="0" fill="hold" grpId="1" nodeType="withEffect">
                                  <p:stCondLst>
                                    <p:cond delay="1000"/>
                                  </p:stCondLst>
                                  <p:childTnLst>
                                    <p:set>
                                      <p:cBhvr>
                                        <p:cTn id="772" dur="1" fill="hold">
                                          <p:stCondLst>
                                            <p:cond delay="0"/>
                                          </p:stCondLst>
                                        </p:cTn>
                                        <p:tgtEl>
                                          <p:spTgt spid="14"/>
                                        </p:tgtEl>
                                        <p:attrNameLst>
                                          <p:attrName>style.visibility</p:attrName>
                                        </p:attrNameLst>
                                      </p:cBhvr>
                                      <p:to>
                                        <p:strVal val="hidden"/>
                                      </p:to>
                                    </p:set>
                                  </p:childTnLst>
                                </p:cTn>
                              </p:par>
                              <p:par>
                                <p:cTn id="773" presetID="1" presetClass="exit" presetSubtype="0" fill="hold" grpId="1" nodeType="withEffect">
                                  <p:stCondLst>
                                    <p:cond delay="1000"/>
                                  </p:stCondLst>
                                  <p:childTnLst>
                                    <p:set>
                                      <p:cBhvr>
                                        <p:cTn id="774" dur="1" fill="hold">
                                          <p:stCondLst>
                                            <p:cond delay="0"/>
                                          </p:stCondLst>
                                        </p:cTn>
                                        <p:tgtEl>
                                          <p:spTgt spid="15"/>
                                        </p:tgtEl>
                                        <p:attrNameLst>
                                          <p:attrName>style.visibility</p:attrName>
                                        </p:attrNameLst>
                                      </p:cBhvr>
                                      <p:to>
                                        <p:strVal val="hidden"/>
                                      </p:to>
                                    </p:set>
                                  </p:childTnLst>
                                </p:cTn>
                              </p:par>
                              <p:par>
                                <p:cTn id="775" presetID="1" presetClass="exit" presetSubtype="0" fill="hold" grpId="1" nodeType="withEffect">
                                  <p:stCondLst>
                                    <p:cond delay="1000"/>
                                  </p:stCondLst>
                                  <p:childTnLst>
                                    <p:set>
                                      <p:cBhvr>
                                        <p:cTn id="776" dur="1" fill="hold">
                                          <p:stCondLst>
                                            <p:cond delay="0"/>
                                          </p:stCondLst>
                                        </p:cTn>
                                        <p:tgtEl>
                                          <p:spTgt spid="4"/>
                                        </p:tgtEl>
                                        <p:attrNameLst>
                                          <p:attrName>style.visibility</p:attrName>
                                        </p:attrNameLst>
                                      </p:cBhvr>
                                      <p:to>
                                        <p:strVal val="hidden"/>
                                      </p:to>
                                    </p:set>
                                  </p:childTnLst>
                                </p:cTn>
                              </p:par>
                              <p:par>
                                <p:cTn id="777" presetID="1" presetClass="exit" presetSubtype="0" fill="hold" grpId="1" nodeType="withEffect">
                                  <p:stCondLst>
                                    <p:cond delay="1000"/>
                                  </p:stCondLst>
                                  <p:childTnLst>
                                    <p:set>
                                      <p:cBhvr>
                                        <p:cTn id="778" dur="1" fill="hold">
                                          <p:stCondLst>
                                            <p:cond delay="0"/>
                                          </p:stCondLst>
                                        </p:cTn>
                                        <p:tgtEl>
                                          <p:spTgt spid="162"/>
                                        </p:tgtEl>
                                        <p:attrNameLst>
                                          <p:attrName>style.visibility</p:attrName>
                                        </p:attrNameLst>
                                      </p:cBhvr>
                                      <p:to>
                                        <p:strVal val="hidden"/>
                                      </p:to>
                                    </p:set>
                                  </p:childTnLst>
                                </p:cTn>
                              </p:par>
                              <p:par>
                                <p:cTn id="779" presetID="1" presetClass="exit" presetSubtype="0" fill="hold" grpId="1" nodeType="withEffect">
                                  <p:stCondLst>
                                    <p:cond delay="1000"/>
                                  </p:stCondLst>
                                  <p:childTnLst>
                                    <p:set>
                                      <p:cBhvr>
                                        <p:cTn id="780" dur="1" fill="hold">
                                          <p:stCondLst>
                                            <p:cond delay="0"/>
                                          </p:stCondLst>
                                        </p:cTn>
                                        <p:tgtEl>
                                          <p:spTgt spid="163"/>
                                        </p:tgtEl>
                                        <p:attrNameLst>
                                          <p:attrName>style.visibility</p:attrName>
                                        </p:attrNameLst>
                                      </p:cBhvr>
                                      <p:to>
                                        <p:strVal val="hidden"/>
                                      </p:to>
                                    </p:set>
                                  </p:childTnLst>
                                </p:cTn>
                              </p:par>
                              <p:par>
                                <p:cTn id="781" presetID="1" presetClass="exit" presetSubtype="0" fill="hold" grpId="1" nodeType="withEffect">
                                  <p:stCondLst>
                                    <p:cond delay="1000"/>
                                  </p:stCondLst>
                                  <p:childTnLst>
                                    <p:set>
                                      <p:cBhvr>
                                        <p:cTn id="782" dur="1" fill="hold">
                                          <p:stCondLst>
                                            <p:cond delay="0"/>
                                          </p:stCondLst>
                                        </p:cTn>
                                        <p:tgtEl>
                                          <p:spTgt spid="164"/>
                                        </p:tgtEl>
                                        <p:attrNameLst>
                                          <p:attrName>style.visibility</p:attrName>
                                        </p:attrNameLst>
                                      </p:cBhvr>
                                      <p:to>
                                        <p:strVal val="hidden"/>
                                      </p:to>
                                    </p:set>
                                  </p:childTnLst>
                                </p:cTn>
                              </p:par>
                              <p:par>
                                <p:cTn id="783" presetID="1" presetClass="exit" presetSubtype="0" fill="hold" grpId="1" nodeType="withEffect">
                                  <p:stCondLst>
                                    <p:cond delay="1000"/>
                                  </p:stCondLst>
                                  <p:childTnLst>
                                    <p:set>
                                      <p:cBhvr>
                                        <p:cTn id="784" dur="1" fill="hold">
                                          <p:stCondLst>
                                            <p:cond delay="0"/>
                                          </p:stCondLst>
                                        </p:cTn>
                                        <p:tgtEl>
                                          <p:spTgt spid="165"/>
                                        </p:tgtEl>
                                        <p:attrNameLst>
                                          <p:attrName>style.visibility</p:attrName>
                                        </p:attrNameLst>
                                      </p:cBhvr>
                                      <p:to>
                                        <p:strVal val="hidden"/>
                                      </p:to>
                                    </p:set>
                                  </p:childTnLst>
                                </p:cTn>
                              </p:par>
                              <p:par>
                                <p:cTn id="785" presetID="1" presetClass="exit" presetSubtype="0" fill="hold" grpId="1" nodeType="withEffect">
                                  <p:stCondLst>
                                    <p:cond delay="1000"/>
                                  </p:stCondLst>
                                  <p:childTnLst>
                                    <p:set>
                                      <p:cBhvr>
                                        <p:cTn id="786" dur="1" fill="hold">
                                          <p:stCondLst>
                                            <p:cond delay="0"/>
                                          </p:stCondLst>
                                        </p:cTn>
                                        <p:tgtEl>
                                          <p:spTgt spid="166"/>
                                        </p:tgtEl>
                                        <p:attrNameLst>
                                          <p:attrName>style.visibility</p:attrName>
                                        </p:attrNameLst>
                                      </p:cBhvr>
                                      <p:to>
                                        <p:strVal val="hidden"/>
                                      </p:to>
                                    </p:set>
                                  </p:childTnLst>
                                </p:cTn>
                              </p:par>
                              <p:par>
                                <p:cTn id="787" presetID="1" presetClass="exit" presetSubtype="0" fill="hold" grpId="1" nodeType="withEffect">
                                  <p:stCondLst>
                                    <p:cond delay="1000"/>
                                  </p:stCondLst>
                                  <p:childTnLst>
                                    <p:set>
                                      <p:cBhvr>
                                        <p:cTn id="788" dur="1" fill="hold">
                                          <p:stCondLst>
                                            <p:cond delay="0"/>
                                          </p:stCondLst>
                                        </p:cTn>
                                        <p:tgtEl>
                                          <p:spTgt spid="167"/>
                                        </p:tgtEl>
                                        <p:attrNameLst>
                                          <p:attrName>style.visibility</p:attrName>
                                        </p:attrNameLst>
                                      </p:cBhvr>
                                      <p:to>
                                        <p:strVal val="hidden"/>
                                      </p:to>
                                    </p:set>
                                  </p:childTnLst>
                                </p:cTn>
                              </p:par>
                              <p:par>
                                <p:cTn id="789" presetID="1" presetClass="exit" presetSubtype="0" fill="hold" grpId="1" nodeType="withEffect">
                                  <p:stCondLst>
                                    <p:cond delay="1000"/>
                                  </p:stCondLst>
                                  <p:childTnLst>
                                    <p:set>
                                      <p:cBhvr>
                                        <p:cTn id="790" dur="1" fill="hold">
                                          <p:stCondLst>
                                            <p:cond delay="0"/>
                                          </p:stCondLst>
                                        </p:cTn>
                                        <p:tgtEl>
                                          <p:spTgt spid="168"/>
                                        </p:tgtEl>
                                        <p:attrNameLst>
                                          <p:attrName>style.visibility</p:attrName>
                                        </p:attrNameLst>
                                      </p:cBhvr>
                                      <p:to>
                                        <p:strVal val="hidden"/>
                                      </p:to>
                                    </p:set>
                                  </p:childTnLst>
                                </p:cTn>
                              </p:par>
                              <p:par>
                                <p:cTn id="791" presetID="1" presetClass="exit" presetSubtype="0" fill="hold" grpId="1" nodeType="withEffect">
                                  <p:stCondLst>
                                    <p:cond delay="1000"/>
                                  </p:stCondLst>
                                  <p:childTnLst>
                                    <p:set>
                                      <p:cBhvr>
                                        <p:cTn id="792" dur="1" fill="hold">
                                          <p:stCondLst>
                                            <p:cond delay="0"/>
                                          </p:stCondLst>
                                        </p:cTn>
                                        <p:tgtEl>
                                          <p:spTgt spid="169"/>
                                        </p:tgtEl>
                                        <p:attrNameLst>
                                          <p:attrName>style.visibility</p:attrName>
                                        </p:attrNameLst>
                                      </p:cBhvr>
                                      <p:to>
                                        <p:strVal val="hidden"/>
                                      </p:to>
                                    </p:set>
                                  </p:childTnLst>
                                </p:cTn>
                              </p:par>
                              <p:par>
                                <p:cTn id="793" presetID="1" presetClass="exit" presetSubtype="0" fill="hold" grpId="1" nodeType="withEffect">
                                  <p:stCondLst>
                                    <p:cond delay="1000"/>
                                  </p:stCondLst>
                                  <p:childTnLst>
                                    <p:set>
                                      <p:cBhvr>
                                        <p:cTn id="794" dur="1" fill="hold">
                                          <p:stCondLst>
                                            <p:cond delay="0"/>
                                          </p:stCondLst>
                                        </p:cTn>
                                        <p:tgtEl>
                                          <p:spTgt spid="170"/>
                                        </p:tgtEl>
                                        <p:attrNameLst>
                                          <p:attrName>style.visibility</p:attrName>
                                        </p:attrNameLst>
                                      </p:cBhvr>
                                      <p:to>
                                        <p:strVal val="hidden"/>
                                      </p:to>
                                    </p:set>
                                  </p:childTnLst>
                                </p:cTn>
                              </p:par>
                              <p:par>
                                <p:cTn id="795" presetID="1" presetClass="exit" presetSubtype="0" fill="hold" grpId="1" nodeType="withEffect">
                                  <p:stCondLst>
                                    <p:cond delay="1000"/>
                                  </p:stCondLst>
                                  <p:childTnLst>
                                    <p:set>
                                      <p:cBhvr>
                                        <p:cTn id="796" dur="1" fill="hold">
                                          <p:stCondLst>
                                            <p:cond delay="0"/>
                                          </p:stCondLst>
                                        </p:cTn>
                                        <p:tgtEl>
                                          <p:spTgt spid="171"/>
                                        </p:tgtEl>
                                        <p:attrNameLst>
                                          <p:attrName>style.visibility</p:attrName>
                                        </p:attrNameLst>
                                      </p:cBhvr>
                                      <p:to>
                                        <p:strVal val="hidden"/>
                                      </p:to>
                                    </p:set>
                                  </p:childTnLst>
                                </p:cTn>
                              </p:par>
                              <p:par>
                                <p:cTn id="797" presetID="1" presetClass="exit" presetSubtype="0" fill="hold" grpId="0" nodeType="withEffect">
                                  <p:stCondLst>
                                    <p:cond delay="1000"/>
                                  </p:stCondLst>
                                  <p:childTnLst>
                                    <p:set>
                                      <p:cBhvr>
                                        <p:cTn id="798" dur="1" fill="hold">
                                          <p:stCondLst>
                                            <p:cond delay="0"/>
                                          </p:stCondLst>
                                        </p:cTn>
                                        <p:tgtEl>
                                          <p:spTgt spid="172"/>
                                        </p:tgtEl>
                                        <p:attrNameLst>
                                          <p:attrName>style.visibility</p:attrName>
                                        </p:attrNameLst>
                                      </p:cBhvr>
                                      <p:to>
                                        <p:strVal val="hidden"/>
                                      </p:to>
                                    </p:set>
                                  </p:childTnLst>
                                </p:cTn>
                              </p:par>
                              <p:par>
                                <p:cTn id="799" presetID="1" presetClass="exit" presetSubtype="0" fill="hold" grpId="1" nodeType="withEffect">
                                  <p:stCondLst>
                                    <p:cond delay="1000"/>
                                  </p:stCondLst>
                                  <p:childTnLst>
                                    <p:set>
                                      <p:cBhvr>
                                        <p:cTn id="800" dur="1" fill="hold">
                                          <p:stCondLst>
                                            <p:cond delay="0"/>
                                          </p:stCondLst>
                                        </p:cTn>
                                        <p:tgtEl>
                                          <p:spTgt spid="173"/>
                                        </p:tgtEl>
                                        <p:attrNameLst>
                                          <p:attrName>style.visibility</p:attrName>
                                        </p:attrNameLst>
                                      </p:cBhvr>
                                      <p:to>
                                        <p:strVal val="hidden"/>
                                      </p:to>
                                    </p:set>
                                  </p:childTnLst>
                                </p:cTn>
                              </p:par>
                              <p:par>
                                <p:cTn id="801" presetID="1" presetClass="exit" presetSubtype="0" fill="hold" grpId="1" nodeType="withEffect">
                                  <p:stCondLst>
                                    <p:cond delay="1000"/>
                                  </p:stCondLst>
                                  <p:childTnLst>
                                    <p:set>
                                      <p:cBhvr>
                                        <p:cTn id="802" dur="1" fill="hold">
                                          <p:stCondLst>
                                            <p:cond delay="0"/>
                                          </p:stCondLst>
                                        </p:cTn>
                                        <p:tgtEl>
                                          <p:spTgt spid="206"/>
                                        </p:tgtEl>
                                        <p:attrNameLst>
                                          <p:attrName>style.visibility</p:attrName>
                                        </p:attrNameLst>
                                      </p:cBhvr>
                                      <p:to>
                                        <p:strVal val="hidden"/>
                                      </p:to>
                                    </p:set>
                                  </p:childTnLst>
                                </p:cTn>
                              </p:par>
                              <p:par>
                                <p:cTn id="803" presetID="1" presetClass="exit" presetSubtype="0" fill="hold" grpId="1" nodeType="withEffect">
                                  <p:stCondLst>
                                    <p:cond delay="1000"/>
                                  </p:stCondLst>
                                  <p:childTnLst>
                                    <p:set>
                                      <p:cBhvr>
                                        <p:cTn id="804"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24" grpId="0" animBg="1"/>
      <p:bldP spid="24" grpId="1" animBg="1"/>
      <p:bldP spid="24" grpId="2" animBg="1"/>
      <p:bldP spid="24" grpId="3" animBg="1"/>
      <p:bldP spid="25" grpId="0" animBg="1"/>
      <p:bldP spid="28" grpId="0" animBg="1"/>
      <p:bldP spid="29" grpId="0" animBg="1"/>
      <p:bldP spid="104" grpId="0" animBg="1"/>
      <p:bldP spid="108" grpId="0" animBg="1"/>
      <p:bldP spid="110" grpId="0" animBg="1"/>
      <p:bldP spid="111" grpId="0" animBg="1"/>
      <p:bldP spid="113" grpId="0" animBg="1"/>
      <p:bldP spid="121" grpId="0" animBg="1"/>
      <p:bldP spid="122" grpId="0" animBg="1"/>
      <p:bldP spid="124" grpId="0" animBg="1"/>
      <p:bldP spid="125" grpId="0" animBg="1"/>
      <p:bldP spid="127" grpId="0" animBg="1"/>
      <p:bldP spid="128" grpId="0" animBg="1"/>
      <p:bldP spid="133" grpId="0" animBg="1"/>
      <p:bldP spid="150" grpId="0" animBg="1"/>
      <p:bldP spid="158" grpId="0" animBg="1"/>
      <p:bldP spid="178" grpId="0" animBg="1"/>
      <p:bldP spid="179" grpId="0" animBg="1"/>
      <p:bldP spid="180"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136" grpId="0" animBg="1"/>
      <p:bldP spid="136" grpId="1" animBg="1"/>
      <p:bldP spid="136" grpId="2" animBg="1"/>
      <p:bldP spid="136" grpId="3" animBg="1"/>
      <p:bldP spid="148" grpId="0" animBg="1"/>
      <p:bldP spid="148" grpId="1" animBg="1"/>
      <p:bldP spid="148" grpId="2" animBg="1"/>
      <p:bldP spid="148" grpId="3" animBg="1"/>
      <p:bldP spid="149" grpId="0" animBg="1"/>
      <p:bldP spid="151" grpId="0" animBg="1"/>
      <p:bldP spid="151" grpId="1" animBg="1"/>
      <p:bldP spid="151" grpId="2" animBg="1"/>
      <p:bldP spid="151" grpId="3" animBg="1"/>
      <p:bldP spid="177" grpId="0" animBg="1"/>
      <p:bldP spid="177" grpId="1" animBg="1"/>
      <p:bldP spid="207" grpId="0" animBg="1"/>
      <p:bldP spid="207" grpId="1" animBg="1"/>
      <p:bldP spid="208" grpId="0" animBg="1"/>
      <p:bldP spid="208" grpId="1" animBg="1"/>
      <p:bldP spid="209" grpId="0" animBg="1"/>
      <p:bldP spid="209" grpId="1" animBg="1"/>
      <p:bldP spid="210" grpId="0" animBg="1"/>
      <p:bldP spid="210" grpId="1" animBg="1"/>
      <p:bldP spid="211" grpId="0" animBg="1"/>
      <p:bldP spid="211" grpId="1" animBg="1"/>
      <p:bldP spid="212" grpId="0" animBg="1"/>
      <p:bldP spid="212" grpId="1" animBg="1"/>
      <p:bldP spid="213" grpId="0" animBg="1"/>
      <p:bldP spid="213" grpId="1" animBg="1"/>
      <p:bldP spid="214" grpId="0" animBg="1"/>
      <p:bldP spid="214" grpId="1" animBg="1"/>
      <p:bldP spid="215" grpId="0" animBg="1"/>
      <p:bldP spid="215" grpId="1" animBg="1"/>
      <p:bldP spid="216" grpId="0" animBg="1"/>
      <p:bldP spid="216" grpId="1" animBg="1"/>
      <p:bldP spid="217" grpId="0" animBg="1"/>
      <p:bldP spid="217" grpId="1" animBg="1"/>
      <p:bldP spid="218" grpId="0" animBg="1"/>
      <p:bldP spid="219" grpId="0" animBg="1"/>
      <p:bldP spid="219" grpId="1" animBg="1"/>
      <p:bldP spid="139" grpId="0" animBg="1"/>
      <p:bldP spid="139" grpId="1" animBg="1"/>
      <p:bldP spid="143" grpId="0" animBg="1"/>
      <p:bldP spid="143" grpId="1" animBg="1"/>
      <p:bldP spid="145" grpId="0" animBg="1"/>
      <p:bldP spid="145" grpId="1" animBg="1"/>
      <p:bldP spid="146" grpId="0" animBg="1"/>
      <p:bldP spid="146" grpId="1" animBg="1"/>
      <p:bldP spid="153" grpId="0" animBg="1"/>
      <p:bldP spid="153" grpId="1" animBg="1"/>
      <p:bldP spid="154" grpId="0" animBg="1"/>
      <p:bldP spid="154" grpId="1" animBg="1"/>
      <p:bldP spid="155" grpId="0" animBg="1"/>
      <p:bldP spid="155" grpId="1" animBg="1"/>
      <p:bldP spid="156" grpId="0" animBg="1"/>
      <p:bldP spid="156" grpId="1" animBg="1"/>
      <p:bldP spid="157" grpId="0" animBg="1"/>
      <p:bldP spid="157" grpId="1" animBg="1"/>
      <p:bldP spid="159" grpId="0" animBg="1"/>
      <p:bldP spid="159" grpId="1" animBg="1"/>
      <p:bldP spid="160" grpId="0" animBg="1"/>
      <p:bldP spid="160" grpId="1" animBg="1"/>
      <p:bldP spid="160" grpId="2" animBg="1"/>
      <p:bldP spid="161" grpId="0" animBg="1"/>
      <p:bldP spid="161" grpId="1" animBg="1"/>
      <p:bldP spid="162" grpId="0"/>
      <p:bldP spid="162" grpId="1"/>
      <p:bldP spid="163" grpId="0"/>
      <p:bldP spid="163" grpId="1"/>
      <p:bldP spid="164" grpId="0"/>
      <p:bldP spid="164" grpId="1"/>
      <p:bldP spid="165" grpId="0"/>
      <p:bldP spid="165" grpId="1"/>
      <p:bldP spid="166" grpId="0"/>
      <p:bldP spid="166" grpId="1"/>
      <p:bldP spid="167" grpId="0"/>
      <p:bldP spid="167" grpId="1"/>
      <p:bldP spid="168" grpId="0"/>
      <p:bldP spid="168" grpId="1"/>
      <p:bldP spid="169" grpId="0"/>
      <p:bldP spid="169" grpId="1"/>
      <p:bldP spid="170" grpId="0"/>
      <p:bldP spid="170" grpId="1"/>
      <p:bldP spid="171" grpId="0"/>
      <p:bldP spid="171" grpId="1"/>
      <p:bldP spid="172" grpId="0"/>
      <p:bldP spid="172" grpId="1"/>
      <p:bldP spid="173" grpId="0"/>
      <p:bldP spid="173" grpId="1"/>
      <p:bldP spid="206" grpId="0" animBg="1"/>
      <p:bldP spid="206" grpId="1" animBg="1"/>
      <p:bldP spid="17" grpId="0"/>
      <p:bldP spid="17" grpId="1"/>
      <p:bldP spid="174" grpId="0"/>
      <p:bldP spid="174" grpId="1"/>
      <p:bldP spid="175" grpId="0"/>
      <p:bldP spid="175" grpId="1"/>
      <p:bldP spid="176" grpId="0"/>
      <p:bldP spid="176" grpId="1"/>
      <p:bldP spid="3" grpId="0"/>
      <p:bldP spid="3"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239B0C-056F-1E45-AEFF-5B03C556D616}"/>
              </a:ext>
            </a:extLst>
          </p:cNvPr>
          <p:cNvSpPr>
            <a:spLocks noGrp="1"/>
          </p:cNvSpPr>
          <p:nvPr>
            <p:ph type="dt" sz="half" idx="10"/>
          </p:nvPr>
        </p:nvSpPr>
        <p:spPr/>
        <p:txBody>
          <a:bodyPr/>
          <a:lstStyle/>
          <a:p>
            <a:r>
              <a:rPr lang="en-US"/>
              <a:t>10/15/17</a:t>
            </a:r>
          </a:p>
        </p:txBody>
      </p:sp>
      <p:sp>
        <p:nvSpPr>
          <p:cNvPr id="3" name="Footer Placeholder 2">
            <a:extLst>
              <a:ext uri="{FF2B5EF4-FFF2-40B4-BE49-F238E27FC236}">
                <a16:creationId xmlns:a16="http://schemas.microsoft.com/office/drawing/2014/main" id="{0B166BF9-EAA8-194B-8E90-F6D6FB82580E}"/>
              </a:ext>
            </a:extLst>
          </p:cNvPr>
          <p:cNvSpPr>
            <a:spLocks noGrp="1"/>
          </p:cNvSpPr>
          <p:nvPr>
            <p:ph type="ftr" sz="quarter" idx="11"/>
          </p:nvPr>
        </p:nvSpPr>
        <p:spPr/>
        <p:txBody>
          <a:bodyPr/>
          <a:lstStyle/>
          <a:p>
            <a:r>
              <a:rPr lang="en-US"/>
              <a:t>ANGEL GARCIA ONTIVEROS</a:t>
            </a:r>
          </a:p>
        </p:txBody>
      </p:sp>
      <p:sp>
        <p:nvSpPr>
          <p:cNvPr id="4" name="Slide Number Placeholder 3">
            <a:extLst>
              <a:ext uri="{FF2B5EF4-FFF2-40B4-BE49-F238E27FC236}">
                <a16:creationId xmlns:a16="http://schemas.microsoft.com/office/drawing/2014/main" id="{FBF62038-9B48-5547-90B3-12AD2D660E2E}"/>
              </a:ext>
            </a:extLst>
          </p:cNvPr>
          <p:cNvSpPr>
            <a:spLocks noGrp="1"/>
          </p:cNvSpPr>
          <p:nvPr>
            <p:ph type="sldNum" sz="quarter" idx="12"/>
          </p:nvPr>
        </p:nvSpPr>
        <p:spPr/>
        <p:txBody>
          <a:bodyPr/>
          <a:lstStyle/>
          <a:p>
            <a:fld id="{17BA7699-1708-764E-9C84-E3CD9DABA48A}" type="slidenum">
              <a:rPr lang="en-US" smtClean="0"/>
              <a:t>6</a:t>
            </a:fld>
            <a:endParaRPr lang="en-US"/>
          </a:p>
        </p:txBody>
      </p:sp>
    </p:spTree>
    <p:extLst>
      <p:ext uri="{BB962C8B-B14F-4D97-AF65-F5344CB8AC3E}">
        <p14:creationId xmlns:p14="http://schemas.microsoft.com/office/powerpoint/2010/main" val="16384811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2932</TotalTime>
  <Words>2766</Words>
  <Application>Microsoft Macintosh PowerPoint</Application>
  <PresentationFormat>Widescreen</PresentationFormat>
  <Paragraphs>984</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Garamond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MÖSARSY </dc:creator>
  <cp:keywords/>
  <dc:description/>
  <cp:lastModifiedBy>ANGEL GARCIA</cp:lastModifiedBy>
  <cp:revision>547</cp:revision>
  <dcterms:created xsi:type="dcterms:W3CDTF">2017-10-16T19:20:40Z</dcterms:created>
  <dcterms:modified xsi:type="dcterms:W3CDTF">2019-10-02T01:08:43Z</dcterms:modified>
  <cp:category/>
</cp:coreProperties>
</file>