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1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tT6EUMheUtbNSFMr9raEQ==" hashData="lMLF2qM7aywL3DiNdnrBJlDOVt6EkSVrrXmjYztA6y5XDkIy6lmwBmBj+lmWQpYcOO1t/hSRokc5QEE6nRorG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1"/>
    <p:restoredTop sz="94593"/>
  </p:normalViewPr>
  <p:slideViewPr>
    <p:cSldViewPr snapToGrid="0" snapToObjects="1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C2C90-F37F-4C40-9412-5C6A7DB455A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4CEA2-50C1-294D-BF72-B3BC3BC06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63CCB-10C9-A14F-8EF6-0940B440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7B127-BB10-9F4B-BAC1-67B761CA6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D726F-B37B-3945-AD39-284E3849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A3684-121E-654C-B703-4C6F1C04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3CA4B-0908-F64F-B9D8-B9C682A4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4AB77-A33E-4249-BC87-B988CF391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FE89B-C496-FF48-AC51-09B9E8A6D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36812-7342-4F4E-8BC4-3791B956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6FB22-5BFB-D844-B371-22802A41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FDB90-F78C-FE44-AB7B-91213D28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E0E55-DA7C-D345-819E-30E7B529BA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FC976-0860-314B-8545-07C7975BE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D5825-5F58-BC45-A8EC-753A3759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2D2FB-270A-9D4F-B19E-B302DF58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AE63-542B-A74A-BF56-79E3C8032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F592-1F40-2C49-B5D6-F29A04A2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18AC-7553-AF4A-B571-C5C668BE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8B3CE-2005-034B-845A-04ED82EE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6D70-7535-B14C-B30A-36C38729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548EB-3F78-0F45-B5FD-7F09C80D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6DA90-E116-EC44-B9E4-FFD2DA71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A2BE-C5B5-AE40-BC87-34B0EDB5A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7D6C3-577C-FF40-B468-6381C1E3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9695-B850-4046-AAE8-A5AD531B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0EE41-6E26-6D4C-8275-90324F86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A8C4-0F23-E848-B14A-8BE0B5F9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1511-8787-7647-A21D-0207BB64A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679AC-7B73-394A-8B10-90E1C52A7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209F8-D594-A844-8D8E-A546B81EF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EAD3A-522B-C448-B6EB-B5327B72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AE742-DCE2-7145-8702-BD71288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85AFC-89F3-A346-9FCD-FAF1A94BE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4E0BB-BCD3-7641-A79D-6D5B7888D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1BA60-C963-0C4B-A5E9-2EA714F6E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0881A-D96A-094E-BF5B-7936223DA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401E5-6D12-C043-BF4D-E640FA671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701E7C-E113-9545-B93E-541F4F69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D1C4C4-2183-C640-8DEE-D90ED73E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BE75D-41CE-084A-A830-540324BF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24009-8478-1E46-9948-CDA9EB58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AA29B-D553-714F-B470-1F3739AD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EFF2-D2C8-EB46-B341-EBECD9C4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7DCE8-CAE5-DA43-A290-A1A04633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94743E-E194-764E-BB62-2FD506AA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42802-561E-864D-A0C4-7DAAD3EB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09DB6-9217-824B-9309-FABAFB8A2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71BBD-0909-844A-A473-C125D212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0E0DA-3C2D-C94A-B009-D07BD8B97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BB229-C458-8F4A-A536-D8293770B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3CA81-FA2E-2D42-873A-3643407C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F3362-DA27-9746-AED7-2851FA74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AB809-A168-0841-9237-97F90EB4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2700-2355-B140-9520-36B6930D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C2C0C-23D4-2448-85EB-B0F23FC9F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A1A28-D374-E947-B022-0012B0F29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9A388-87B0-D845-85ED-DBA65F08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32C4B-D060-274E-8F9E-2065A7B0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ANGEL GARCIA ONTIVEROS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8FAED-5B31-1B41-B30B-38F54E7D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E98B1-EFBB-C74A-B7EB-C7370DAE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C15E4-5553-F842-830E-10D6ADA7B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6DFB7-44CC-D245-8229-5753C779D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E474-0F24-764A-AA49-5247B480B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601B-0C3B-2D41-A820-6E6218E77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29904-DF20-CC4C-8259-20054A7F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C2BE9C45-751B-AB46-AF23-6E33D62330B9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8CD33D5D-D9E4-E640-BE45-696F530B2EF0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B6B0F54-7BAF-BE49-9B1A-F15DEF808559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02419F8-0C3D-3942-B2BD-E85FBF855EBA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DFEA53-5B2B-9D40-BEAC-7B9577B3E9EC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1045632-EE07-EA46-8EC5-E6218E47E5E3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A0F0F9B-F23E-1841-B62A-9A609FCDF061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0B3388E6-EC46-F741-A874-DE485EFEDA87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4829B2E-E7FC-B941-9F4E-4B607A9F7A4C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F31EA4B-E343-AC4B-9010-0DC530F45CEB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2C78F7F-377C-6E40-B2F0-1E6973568435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0A61B6F4-BDEE-3D4E-A90C-A17573DD0D29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AD3EE88E-AE79-BC4D-B53D-5D7052B320FC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2EC363B1-E4FF-0941-AE8D-D2D965ACC158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D9C04DD-41B4-CD40-B9FD-1BECDF0CFFC2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CB0D39E-EEFA-144F-BCAC-DFD7F725BF58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6251EC8-9FB6-6248-BF61-9F830DA7CD39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3B2A2F9C-5698-DC43-A539-8F2309047A99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41730A6D-218B-E84F-9BBE-33B63421B442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5252CF3E-AC05-B24F-961F-B236F871A7CA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45B4A1D1-9AD0-7142-991F-9F4069720022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02EF5234-504F-BE4D-A270-34DDA19EC2B8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F5E87CBB-0554-234C-9630-33A024B828BF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98" name="Rounded Rectangle 97">
            <a:extLst>
              <a:ext uri="{FF2B5EF4-FFF2-40B4-BE49-F238E27FC236}">
                <a16:creationId xmlns:a16="http://schemas.microsoft.com/office/drawing/2014/main" id="{584642EC-E9E8-C841-8FCC-B6DE32F78CF9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7C969DE8-6FE7-ED45-B486-137DBBBF6BEA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74E509C2-C519-5648-B652-36642D95700E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9153A5E9-F936-7F4D-B8EE-008380459F8C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4428AE54-120E-DC4C-B323-213C668D44BE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98145770-4B83-F842-AD53-735BD569535D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07" name="Curved Connector 106">
            <a:extLst>
              <a:ext uri="{FF2B5EF4-FFF2-40B4-BE49-F238E27FC236}">
                <a16:creationId xmlns:a16="http://schemas.microsoft.com/office/drawing/2014/main" id="{6037AC08-992F-824C-BDCA-214389750627}"/>
              </a:ext>
            </a:extLst>
          </p:cNvPr>
          <p:cNvCxnSpPr>
            <a:cxnSpLocks/>
            <a:stCxn id="88" idx="1"/>
            <a:endCxn id="92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urved Connector 107">
            <a:extLst>
              <a:ext uri="{FF2B5EF4-FFF2-40B4-BE49-F238E27FC236}">
                <a16:creationId xmlns:a16="http://schemas.microsoft.com/office/drawing/2014/main" id="{A9F5ABAD-F86F-DA4F-A30D-E3EC1F8F3DAA}"/>
              </a:ext>
            </a:extLst>
          </p:cNvPr>
          <p:cNvCxnSpPr>
            <a:cxnSpLocks/>
            <a:stCxn id="88" idx="1"/>
            <a:endCxn id="94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urved Connector 109">
            <a:extLst>
              <a:ext uri="{FF2B5EF4-FFF2-40B4-BE49-F238E27FC236}">
                <a16:creationId xmlns:a16="http://schemas.microsoft.com/office/drawing/2014/main" id="{48368C70-6C66-9743-954B-D525A155659B}"/>
              </a:ext>
            </a:extLst>
          </p:cNvPr>
          <p:cNvCxnSpPr>
            <a:cxnSpLocks/>
            <a:stCxn id="88" idx="1"/>
            <a:endCxn id="95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>
            <a:extLst>
              <a:ext uri="{FF2B5EF4-FFF2-40B4-BE49-F238E27FC236}">
                <a16:creationId xmlns:a16="http://schemas.microsoft.com/office/drawing/2014/main" id="{2A818E8C-01E9-D041-A409-EC54AB62CEFC}"/>
              </a:ext>
            </a:extLst>
          </p:cNvPr>
          <p:cNvCxnSpPr>
            <a:cxnSpLocks/>
            <a:stCxn id="88" idx="1"/>
            <a:endCxn id="89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>
            <a:extLst>
              <a:ext uri="{FF2B5EF4-FFF2-40B4-BE49-F238E27FC236}">
                <a16:creationId xmlns:a16="http://schemas.microsoft.com/office/drawing/2014/main" id="{DD066D5A-EF2C-8D41-9E22-6467A783F983}"/>
              </a:ext>
            </a:extLst>
          </p:cNvPr>
          <p:cNvCxnSpPr>
            <a:cxnSpLocks/>
            <a:stCxn id="88" idx="2"/>
            <a:endCxn id="97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urved Connector 113">
            <a:extLst>
              <a:ext uri="{FF2B5EF4-FFF2-40B4-BE49-F238E27FC236}">
                <a16:creationId xmlns:a16="http://schemas.microsoft.com/office/drawing/2014/main" id="{8F927148-34C6-0B4B-ACF5-D9FA1C1F73F8}"/>
              </a:ext>
            </a:extLst>
          </p:cNvPr>
          <p:cNvCxnSpPr>
            <a:cxnSpLocks/>
            <a:stCxn id="88" idx="2"/>
            <a:endCxn id="98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>
            <a:extLst>
              <a:ext uri="{FF2B5EF4-FFF2-40B4-BE49-F238E27FC236}">
                <a16:creationId xmlns:a16="http://schemas.microsoft.com/office/drawing/2014/main" id="{28349F99-16C3-174B-AC64-3B864AB3B2A4}"/>
              </a:ext>
            </a:extLst>
          </p:cNvPr>
          <p:cNvCxnSpPr>
            <a:cxnSpLocks/>
            <a:stCxn id="88" idx="2"/>
            <a:endCxn id="100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>
            <a:extLst>
              <a:ext uri="{FF2B5EF4-FFF2-40B4-BE49-F238E27FC236}">
                <a16:creationId xmlns:a16="http://schemas.microsoft.com/office/drawing/2014/main" id="{C1DBE170-2126-364B-AD9F-8E5CBCC9A663}"/>
              </a:ext>
            </a:extLst>
          </p:cNvPr>
          <p:cNvCxnSpPr>
            <a:cxnSpLocks/>
            <a:stCxn id="88" idx="2"/>
            <a:endCxn id="101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urved Connector 118">
            <a:extLst>
              <a:ext uri="{FF2B5EF4-FFF2-40B4-BE49-F238E27FC236}">
                <a16:creationId xmlns:a16="http://schemas.microsoft.com/office/drawing/2014/main" id="{6FDD30B3-CB6D-8144-86B5-5DE884B02B90}"/>
              </a:ext>
            </a:extLst>
          </p:cNvPr>
          <p:cNvCxnSpPr>
            <a:cxnSpLocks/>
            <a:stCxn id="88" idx="3"/>
            <a:endCxn id="103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>
            <a:extLst>
              <a:ext uri="{FF2B5EF4-FFF2-40B4-BE49-F238E27FC236}">
                <a16:creationId xmlns:a16="http://schemas.microsoft.com/office/drawing/2014/main" id="{9CD44DEC-EB3C-0F4C-B9A9-51DECD36F8AB}"/>
              </a:ext>
            </a:extLst>
          </p:cNvPr>
          <p:cNvCxnSpPr>
            <a:cxnSpLocks/>
            <a:stCxn id="88" idx="3"/>
            <a:endCxn id="104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>
            <a:extLst>
              <a:ext uri="{FF2B5EF4-FFF2-40B4-BE49-F238E27FC236}">
                <a16:creationId xmlns:a16="http://schemas.microsoft.com/office/drawing/2014/main" id="{CECF8071-EABD-4540-94D5-1E4F4FBCAC0B}"/>
              </a:ext>
            </a:extLst>
          </p:cNvPr>
          <p:cNvCxnSpPr>
            <a:cxnSpLocks/>
            <a:stCxn id="88" idx="3"/>
            <a:endCxn id="105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>
            <a:extLst>
              <a:ext uri="{FF2B5EF4-FFF2-40B4-BE49-F238E27FC236}">
                <a16:creationId xmlns:a16="http://schemas.microsoft.com/office/drawing/2014/main" id="{07F79809-8A17-FF4F-88EA-327451BFC76D}"/>
              </a:ext>
            </a:extLst>
          </p:cNvPr>
          <p:cNvCxnSpPr>
            <a:cxnSpLocks/>
            <a:stCxn id="88" idx="3"/>
            <a:endCxn id="91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24">
            <a:extLst>
              <a:ext uri="{FF2B5EF4-FFF2-40B4-BE49-F238E27FC236}">
                <a16:creationId xmlns:a16="http://schemas.microsoft.com/office/drawing/2014/main" id="{8EA52514-AD22-E24F-91CE-4B0D46C7B405}"/>
              </a:ext>
            </a:extLst>
          </p:cNvPr>
          <p:cNvCxnSpPr>
            <a:cxnSpLocks/>
            <a:stCxn id="65" idx="1"/>
            <a:endCxn id="92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>
            <a:extLst>
              <a:ext uri="{FF2B5EF4-FFF2-40B4-BE49-F238E27FC236}">
                <a16:creationId xmlns:a16="http://schemas.microsoft.com/office/drawing/2014/main" id="{51DDA8B4-33E4-1748-9AC8-6A6A7AF50292}"/>
              </a:ext>
            </a:extLst>
          </p:cNvPr>
          <p:cNvCxnSpPr>
            <a:cxnSpLocks/>
            <a:stCxn id="65" idx="1"/>
            <a:endCxn id="94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urved Connector 127">
            <a:extLst>
              <a:ext uri="{FF2B5EF4-FFF2-40B4-BE49-F238E27FC236}">
                <a16:creationId xmlns:a16="http://schemas.microsoft.com/office/drawing/2014/main" id="{DE477826-5613-974A-830F-220883A31920}"/>
              </a:ext>
            </a:extLst>
          </p:cNvPr>
          <p:cNvCxnSpPr>
            <a:cxnSpLocks/>
            <a:stCxn id="65" idx="1"/>
            <a:endCxn id="95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urved Connector 128">
            <a:extLst>
              <a:ext uri="{FF2B5EF4-FFF2-40B4-BE49-F238E27FC236}">
                <a16:creationId xmlns:a16="http://schemas.microsoft.com/office/drawing/2014/main" id="{01E9D30F-3C2F-A140-B434-CD668EF63D34}"/>
              </a:ext>
            </a:extLst>
          </p:cNvPr>
          <p:cNvCxnSpPr>
            <a:cxnSpLocks/>
            <a:stCxn id="65" idx="1"/>
            <a:endCxn id="89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urved Connector 130">
            <a:extLst>
              <a:ext uri="{FF2B5EF4-FFF2-40B4-BE49-F238E27FC236}">
                <a16:creationId xmlns:a16="http://schemas.microsoft.com/office/drawing/2014/main" id="{C689B7F4-5C55-874B-A0E5-AD25CE40DEEB}"/>
              </a:ext>
            </a:extLst>
          </p:cNvPr>
          <p:cNvCxnSpPr>
            <a:cxnSpLocks/>
            <a:stCxn id="65" idx="0"/>
            <a:endCxn id="97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>
            <a:extLst>
              <a:ext uri="{FF2B5EF4-FFF2-40B4-BE49-F238E27FC236}">
                <a16:creationId xmlns:a16="http://schemas.microsoft.com/office/drawing/2014/main" id="{6B575E2B-C197-8B4F-9987-1876BFBA52F6}"/>
              </a:ext>
            </a:extLst>
          </p:cNvPr>
          <p:cNvCxnSpPr>
            <a:cxnSpLocks/>
            <a:stCxn id="65" idx="0"/>
            <a:endCxn id="98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urved Connector 133">
            <a:extLst>
              <a:ext uri="{FF2B5EF4-FFF2-40B4-BE49-F238E27FC236}">
                <a16:creationId xmlns:a16="http://schemas.microsoft.com/office/drawing/2014/main" id="{CA88C66B-18AC-3C45-BCE0-6710CCC21EA4}"/>
              </a:ext>
            </a:extLst>
          </p:cNvPr>
          <p:cNvCxnSpPr>
            <a:cxnSpLocks/>
            <a:stCxn id="65" idx="0"/>
            <a:endCxn id="100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>
            <a:extLst>
              <a:ext uri="{FF2B5EF4-FFF2-40B4-BE49-F238E27FC236}">
                <a16:creationId xmlns:a16="http://schemas.microsoft.com/office/drawing/2014/main" id="{A498C322-B0F3-EF41-BE04-2163BD6E313E}"/>
              </a:ext>
            </a:extLst>
          </p:cNvPr>
          <p:cNvCxnSpPr>
            <a:cxnSpLocks/>
            <a:stCxn id="65" idx="0"/>
            <a:endCxn id="101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136">
            <a:extLst>
              <a:ext uri="{FF2B5EF4-FFF2-40B4-BE49-F238E27FC236}">
                <a16:creationId xmlns:a16="http://schemas.microsoft.com/office/drawing/2014/main" id="{2554E960-826C-F549-87B7-EC5F474CAD0C}"/>
              </a:ext>
            </a:extLst>
          </p:cNvPr>
          <p:cNvCxnSpPr>
            <a:cxnSpLocks/>
            <a:stCxn id="65" idx="3"/>
            <a:endCxn id="103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>
            <a:extLst>
              <a:ext uri="{FF2B5EF4-FFF2-40B4-BE49-F238E27FC236}">
                <a16:creationId xmlns:a16="http://schemas.microsoft.com/office/drawing/2014/main" id="{42249B2F-25C6-5E44-AF1F-096A3FA5E6DE}"/>
              </a:ext>
            </a:extLst>
          </p:cNvPr>
          <p:cNvCxnSpPr>
            <a:cxnSpLocks/>
            <a:stCxn id="65" idx="3"/>
            <a:endCxn id="104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urved Connector 138">
            <a:extLst>
              <a:ext uri="{FF2B5EF4-FFF2-40B4-BE49-F238E27FC236}">
                <a16:creationId xmlns:a16="http://schemas.microsoft.com/office/drawing/2014/main" id="{7E8D9214-EE19-CE46-8D8E-4BF2725601E8}"/>
              </a:ext>
            </a:extLst>
          </p:cNvPr>
          <p:cNvCxnSpPr>
            <a:cxnSpLocks/>
            <a:stCxn id="65" idx="3"/>
            <a:endCxn id="105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urved Connector 139">
            <a:extLst>
              <a:ext uri="{FF2B5EF4-FFF2-40B4-BE49-F238E27FC236}">
                <a16:creationId xmlns:a16="http://schemas.microsoft.com/office/drawing/2014/main" id="{C21ED3FD-0105-8047-906F-066C42A96FFB}"/>
              </a:ext>
            </a:extLst>
          </p:cNvPr>
          <p:cNvCxnSpPr>
            <a:cxnSpLocks/>
            <a:stCxn id="65" idx="3"/>
            <a:endCxn id="91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42B5FC86-2569-A44E-8381-AE4C5E76008A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F6B93B33-B2AA-534E-A317-206636652EA3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83" name="Curved Connector 182">
            <a:extLst>
              <a:ext uri="{FF2B5EF4-FFF2-40B4-BE49-F238E27FC236}">
                <a16:creationId xmlns:a16="http://schemas.microsoft.com/office/drawing/2014/main" id="{BFBFCE6E-3517-8E45-ABFA-CC70354D9E6B}"/>
              </a:ext>
            </a:extLst>
          </p:cNvPr>
          <p:cNvCxnSpPr>
            <a:cxnSpLocks/>
            <a:stCxn id="88" idx="3"/>
            <a:endCxn id="157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>
            <a:extLst>
              <a:ext uri="{FF2B5EF4-FFF2-40B4-BE49-F238E27FC236}">
                <a16:creationId xmlns:a16="http://schemas.microsoft.com/office/drawing/2014/main" id="{D63A82DA-A99B-B844-9A84-04DFBFB4A1A9}"/>
              </a:ext>
            </a:extLst>
          </p:cNvPr>
          <p:cNvCxnSpPr>
            <a:cxnSpLocks/>
            <a:stCxn id="88" idx="1"/>
            <a:endCxn id="156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>
            <a:extLst>
              <a:ext uri="{FF2B5EF4-FFF2-40B4-BE49-F238E27FC236}">
                <a16:creationId xmlns:a16="http://schemas.microsoft.com/office/drawing/2014/main" id="{0536DF3E-9504-6C4E-8630-1DF057B7DC86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PARTNERS FEES 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ACCOUNT</a:t>
            </a: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1D77C8C7-EFA3-A847-BC1E-58A44036F1AB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ACCOUNT</a:t>
            </a:r>
          </a:p>
        </p:txBody>
      </p:sp>
      <p:cxnSp>
        <p:nvCxnSpPr>
          <p:cNvPr id="299" name="Curved Connector 298">
            <a:extLst>
              <a:ext uri="{FF2B5EF4-FFF2-40B4-BE49-F238E27FC236}">
                <a16:creationId xmlns:a16="http://schemas.microsoft.com/office/drawing/2014/main" id="{BD7C0759-EAA0-AB4A-B3D0-9AE3BB1A7CAE}"/>
              </a:ext>
            </a:extLst>
          </p:cNvPr>
          <p:cNvCxnSpPr>
            <a:cxnSpLocks/>
            <a:stCxn id="297" idx="1"/>
            <a:endCxn id="65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rgbClr val="7030A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urved Connector 301">
            <a:extLst>
              <a:ext uri="{FF2B5EF4-FFF2-40B4-BE49-F238E27FC236}">
                <a16:creationId xmlns:a16="http://schemas.microsoft.com/office/drawing/2014/main" id="{58772ACD-3873-B249-9F28-302A7CED303B}"/>
              </a:ext>
            </a:extLst>
          </p:cNvPr>
          <p:cNvCxnSpPr>
            <a:cxnSpLocks/>
            <a:stCxn id="298" idx="1"/>
            <a:endCxn id="65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rgbClr val="7030A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3D8C33C2-9503-E348-A05B-2FCD037C35F2}"/>
              </a:ext>
            </a:extLst>
          </p:cNvPr>
          <p:cNvSpPr txBox="1"/>
          <p:nvPr/>
        </p:nvSpPr>
        <p:spPr>
          <a:xfrm>
            <a:off x="119509" y="2251380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81" name="Curved Connector 80">
            <a:extLst>
              <a:ext uri="{FF2B5EF4-FFF2-40B4-BE49-F238E27FC236}">
                <a16:creationId xmlns:a16="http://schemas.microsoft.com/office/drawing/2014/main" id="{82EDD6F4-D813-A54A-A533-59F618EEA0A1}"/>
              </a:ext>
            </a:extLst>
          </p:cNvPr>
          <p:cNvCxnSpPr>
            <a:cxnSpLocks/>
            <a:stCxn id="65" idx="1"/>
            <a:endCxn id="156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>
            <a:extLst>
              <a:ext uri="{FF2B5EF4-FFF2-40B4-BE49-F238E27FC236}">
                <a16:creationId xmlns:a16="http://schemas.microsoft.com/office/drawing/2014/main" id="{A0D618BB-2AB5-4447-88E4-710A35D30049}"/>
              </a:ext>
            </a:extLst>
          </p:cNvPr>
          <p:cNvCxnSpPr>
            <a:cxnSpLocks/>
            <a:stCxn id="65" idx="3"/>
            <a:endCxn id="157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2908A613-9E0F-DB43-84A6-A58F25067FC3}"/>
              </a:ext>
            </a:extLst>
          </p:cNvPr>
          <p:cNvSpPr txBox="1"/>
          <p:nvPr/>
        </p:nvSpPr>
        <p:spPr>
          <a:xfrm>
            <a:off x="1019323" y="1569282"/>
            <a:ext cx="41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Garamond" panose="02020404030301010803" pitchFamily="18" charset="0"/>
              </a:rPr>
              <a:t>PARTNERS LINKS ACCOUNTS WITH MÖSASY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CD8D6A-9E16-B940-9730-146906D58D2B}"/>
              </a:ext>
            </a:extLst>
          </p:cNvPr>
          <p:cNvSpPr txBox="1"/>
          <p:nvPr/>
        </p:nvSpPr>
        <p:spPr>
          <a:xfrm>
            <a:off x="4419290" y="4329441"/>
            <a:ext cx="335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highlight>
                  <a:srgbClr val="0000FF"/>
                </a:highlight>
                <a:latin typeface="Garamond" panose="02020404030301010803" pitchFamily="18" charset="0"/>
              </a:rPr>
              <a:t>ROT 14 PARTNERS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88B0C2A-1D6E-4B45-AD03-5E85FECBD483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E499DFF1-66DA-404A-83AC-36E590AB3F3E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E1E9F94-E70B-254E-96B9-1C5EC98A9623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92191F5-82AC-A942-BA21-B943E73AE49D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CC24C85-9F0D-2E40-A632-5FBBE3190B3B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EF73EB3A-37A3-844F-9F63-D5289CADDD73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E62FB1B9-4B40-2D49-99D2-A8B621811267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FCE427F1-C142-9E4E-8B0C-4207BCAC9A1F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992FE0A5-CC6E-BE41-A496-C9DAE6401FC4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9B3B892-660C-674E-B956-AB1E7B62A6E3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A52C9069-79FE-C14B-91F3-F80B982CBC74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D06B0A88-AF62-454D-947D-28D50D6300A0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8CFEE1A9-F342-3445-A844-181813B2AD1F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5CB5C660-7B3D-1446-89EE-4D12D7C22A2A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64C44E5F-BAAD-F649-A368-1DB480811273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359E36C1-24E4-B648-B683-5953E733CCF4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A9C3399-79F0-7640-9A95-608BF5D3A680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33" name="Rounded Rectangle 132">
            <a:extLst>
              <a:ext uri="{FF2B5EF4-FFF2-40B4-BE49-F238E27FC236}">
                <a16:creationId xmlns:a16="http://schemas.microsoft.com/office/drawing/2014/main" id="{D200894E-AE56-B14B-8B20-C4FDC86AE804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36" name="Rounded Rectangle 135">
            <a:extLst>
              <a:ext uri="{FF2B5EF4-FFF2-40B4-BE49-F238E27FC236}">
                <a16:creationId xmlns:a16="http://schemas.microsoft.com/office/drawing/2014/main" id="{5D558D4E-962D-A344-97CC-BABEADC94E75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7478CB7F-A9EF-AC41-BF5A-0F96DDF9BD02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734964BE-A64A-1D4D-891C-060A1311713A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149AA02F-396E-E24E-A4BC-69C6DB8F6AF1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C17F0ED1-C89A-7A43-8D4E-28AF95B549B3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0D06B28A-9CC3-154F-ADA2-F6D06AC372BE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02BE9568-D9A8-FC4C-ADF0-5826A25198C6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2097B6DA-630A-7B46-BE85-E4971E855181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EEB3375C-7E70-0140-A5CB-F08D5E33A1AA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A8D94588-2165-3640-B1BA-E584183C52BA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C94B09BB-EB45-6845-B2A1-32F23BF9BC5A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51" name="Curved Connector 150">
            <a:extLst>
              <a:ext uri="{FF2B5EF4-FFF2-40B4-BE49-F238E27FC236}">
                <a16:creationId xmlns:a16="http://schemas.microsoft.com/office/drawing/2014/main" id="{9FC6CA52-4205-EB48-8069-6FA1D9931EBD}"/>
              </a:ext>
            </a:extLst>
          </p:cNvPr>
          <p:cNvCxnSpPr>
            <a:cxnSpLocks/>
            <a:stCxn id="130" idx="1"/>
            <a:endCxn id="141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>
            <a:extLst>
              <a:ext uri="{FF2B5EF4-FFF2-40B4-BE49-F238E27FC236}">
                <a16:creationId xmlns:a16="http://schemas.microsoft.com/office/drawing/2014/main" id="{AFF96254-F55C-ED40-911D-35228CF1C934}"/>
              </a:ext>
            </a:extLst>
          </p:cNvPr>
          <p:cNvCxnSpPr>
            <a:cxnSpLocks/>
            <a:stCxn id="130" idx="1"/>
            <a:endCxn id="142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>
            <a:extLst>
              <a:ext uri="{FF2B5EF4-FFF2-40B4-BE49-F238E27FC236}">
                <a16:creationId xmlns:a16="http://schemas.microsoft.com/office/drawing/2014/main" id="{6C2C7DE9-EFFB-FC46-9EB6-45B8F3148814}"/>
              </a:ext>
            </a:extLst>
          </p:cNvPr>
          <p:cNvCxnSpPr>
            <a:cxnSpLocks/>
            <a:stCxn id="130" idx="1"/>
            <a:endCxn id="143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>
            <a:extLst>
              <a:ext uri="{FF2B5EF4-FFF2-40B4-BE49-F238E27FC236}">
                <a16:creationId xmlns:a16="http://schemas.microsoft.com/office/drawing/2014/main" id="{D751F3B4-43AF-8C47-AC2A-489ECA2D39B9}"/>
              </a:ext>
            </a:extLst>
          </p:cNvPr>
          <p:cNvCxnSpPr>
            <a:cxnSpLocks/>
            <a:stCxn id="130" idx="1"/>
            <a:endCxn id="133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>
            <a:extLst>
              <a:ext uri="{FF2B5EF4-FFF2-40B4-BE49-F238E27FC236}">
                <a16:creationId xmlns:a16="http://schemas.microsoft.com/office/drawing/2014/main" id="{E07AE748-5174-BC48-AA8C-6D98BA8C4354}"/>
              </a:ext>
            </a:extLst>
          </p:cNvPr>
          <p:cNvCxnSpPr>
            <a:cxnSpLocks/>
            <a:stCxn id="130" idx="2"/>
            <a:endCxn id="144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57">
            <a:extLst>
              <a:ext uri="{FF2B5EF4-FFF2-40B4-BE49-F238E27FC236}">
                <a16:creationId xmlns:a16="http://schemas.microsoft.com/office/drawing/2014/main" id="{99983DB1-E1F0-D541-A1F0-7D32FB8C7728}"/>
              </a:ext>
            </a:extLst>
          </p:cNvPr>
          <p:cNvCxnSpPr>
            <a:cxnSpLocks/>
            <a:stCxn id="130" idx="2"/>
            <a:endCxn id="145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58">
            <a:extLst>
              <a:ext uri="{FF2B5EF4-FFF2-40B4-BE49-F238E27FC236}">
                <a16:creationId xmlns:a16="http://schemas.microsoft.com/office/drawing/2014/main" id="{80564DD7-4364-A842-83AC-F1DCCDEFA68E}"/>
              </a:ext>
            </a:extLst>
          </p:cNvPr>
          <p:cNvCxnSpPr>
            <a:cxnSpLocks/>
            <a:stCxn id="130" idx="2"/>
            <a:endCxn id="146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>
            <a:extLst>
              <a:ext uri="{FF2B5EF4-FFF2-40B4-BE49-F238E27FC236}">
                <a16:creationId xmlns:a16="http://schemas.microsoft.com/office/drawing/2014/main" id="{CC994FEE-8A60-5044-8D7F-99DAC2391EB6}"/>
              </a:ext>
            </a:extLst>
          </p:cNvPr>
          <p:cNvCxnSpPr>
            <a:cxnSpLocks/>
            <a:stCxn id="130" idx="2"/>
            <a:endCxn id="147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>
            <a:extLst>
              <a:ext uri="{FF2B5EF4-FFF2-40B4-BE49-F238E27FC236}">
                <a16:creationId xmlns:a16="http://schemas.microsoft.com/office/drawing/2014/main" id="{F3E5A0A9-14B8-2D49-BD09-3CB2EBB4342A}"/>
              </a:ext>
            </a:extLst>
          </p:cNvPr>
          <p:cNvCxnSpPr>
            <a:cxnSpLocks/>
            <a:stCxn id="130" idx="3"/>
            <a:endCxn id="148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urved Connector 161">
            <a:extLst>
              <a:ext uri="{FF2B5EF4-FFF2-40B4-BE49-F238E27FC236}">
                <a16:creationId xmlns:a16="http://schemas.microsoft.com/office/drawing/2014/main" id="{D7C4D4A8-C8E8-7B4D-B8BD-DCA545563514}"/>
              </a:ext>
            </a:extLst>
          </p:cNvPr>
          <p:cNvCxnSpPr>
            <a:cxnSpLocks/>
            <a:stCxn id="130" idx="3"/>
            <a:endCxn id="149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>
            <a:extLst>
              <a:ext uri="{FF2B5EF4-FFF2-40B4-BE49-F238E27FC236}">
                <a16:creationId xmlns:a16="http://schemas.microsoft.com/office/drawing/2014/main" id="{53217B6B-E5F2-A440-B8C6-11B6135F64F2}"/>
              </a:ext>
            </a:extLst>
          </p:cNvPr>
          <p:cNvCxnSpPr>
            <a:cxnSpLocks/>
            <a:stCxn id="130" idx="3"/>
            <a:endCxn id="150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urved Connector 163">
            <a:extLst>
              <a:ext uri="{FF2B5EF4-FFF2-40B4-BE49-F238E27FC236}">
                <a16:creationId xmlns:a16="http://schemas.microsoft.com/office/drawing/2014/main" id="{3BD708D2-3F0B-0947-98E3-4777450D7600}"/>
              </a:ext>
            </a:extLst>
          </p:cNvPr>
          <p:cNvCxnSpPr>
            <a:cxnSpLocks/>
            <a:stCxn id="130" idx="3"/>
            <a:endCxn id="136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>
            <a:extLst>
              <a:ext uri="{FF2B5EF4-FFF2-40B4-BE49-F238E27FC236}">
                <a16:creationId xmlns:a16="http://schemas.microsoft.com/office/drawing/2014/main" id="{FDB849D0-9211-DA41-8C59-57D383D0898E}"/>
              </a:ext>
            </a:extLst>
          </p:cNvPr>
          <p:cNvCxnSpPr>
            <a:cxnSpLocks/>
            <a:stCxn id="75" idx="1"/>
            <a:endCxn id="141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>
            <a:extLst>
              <a:ext uri="{FF2B5EF4-FFF2-40B4-BE49-F238E27FC236}">
                <a16:creationId xmlns:a16="http://schemas.microsoft.com/office/drawing/2014/main" id="{B5A9CA49-BC22-6244-B1E5-900E4999B7E1}"/>
              </a:ext>
            </a:extLst>
          </p:cNvPr>
          <p:cNvCxnSpPr>
            <a:cxnSpLocks/>
            <a:stCxn id="75" idx="1"/>
            <a:endCxn id="142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>
            <a:extLst>
              <a:ext uri="{FF2B5EF4-FFF2-40B4-BE49-F238E27FC236}">
                <a16:creationId xmlns:a16="http://schemas.microsoft.com/office/drawing/2014/main" id="{067E6463-4D29-2A44-BCE8-A5D41B6F9B9D}"/>
              </a:ext>
            </a:extLst>
          </p:cNvPr>
          <p:cNvCxnSpPr>
            <a:cxnSpLocks/>
            <a:stCxn id="75" idx="1"/>
            <a:endCxn id="143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>
            <a:extLst>
              <a:ext uri="{FF2B5EF4-FFF2-40B4-BE49-F238E27FC236}">
                <a16:creationId xmlns:a16="http://schemas.microsoft.com/office/drawing/2014/main" id="{7FFF474E-526E-3640-B858-D07C59A5774E}"/>
              </a:ext>
            </a:extLst>
          </p:cNvPr>
          <p:cNvCxnSpPr>
            <a:cxnSpLocks/>
            <a:stCxn id="75" idx="1"/>
            <a:endCxn id="133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urved Connector 168">
            <a:extLst>
              <a:ext uri="{FF2B5EF4-FFF2-40B4-BE49-F238E27FC236}">
                <a16:creationId xmlns:a16="http://schemas.microsoft.com/office/drawing/2014/main" id="{BBDCB059-3F2F-1342-9198-95195A27B825}"/>
              </a:ext>
            </a:extLst>
          </p:cNvPr>
          <p:cNvCxnSpPr>
            <a:cxnSpLocks/>
            <a:stCxn id="75" idx="0"/>
            <a:endCxn id="144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urved Connector 169">
            <a:extLst>
              <a:ext uri="{FF2B5EF4-FFF2-40B4-BE49-F238E27FC236}">
                <a16:creationId xmlns:a16="http://schemas.microsoft.com/office/drawing/2014/main" id="{CDCCC065-F0AF-3944-B2B2-E84B92502A44}"/>
              </a:ext>
            </a:extLst>
          </p:cNvPr>
          <p:cNvCxnSpPr>
            <a:cxnSpLocks/>
            <a:stCxn id="75" idx="0"/>
            <a:endCxn id="145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urved Connector 170">
            <a:extLst>
              <a:ext uri="{FF2B5EF4-FFF2-40B4-BE49-F238E27FC236}">
                <a16:creationId xmlns:a16="http://schemas.microsoft.com/office/drawing/2014/main" id="{6502C6F4-8936-4E43-B218-05381DB704FA}"/>
              </a:ext>
            </a:extLst>
          </p:cNvPr>
          <p:cNvCxnSpPr>
            <a:cxnSpLocks/>
            <a:stCxn id="75" idx="0"/>
            <a:endCxn id="146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urved Connector 171">
            <a:extLst>
              <a:ext uri="{FF2B5EF4-FFF2-40B4-BE49-F238E27FC236}">
                <a16:creationId xmlns:a16="http://schemas.microsoft.com/office/drawing/2014/main" id="{465CD6E9-066A-0F44-A027-F74675C9C755}"/>
              </a:ext>
            </a:extLst>
          </p:cNvPr>
          <p:cNvCxnSpPr>
            <a:cxnSpLocks/>
            <a:stCxn id="75" idx="0"/>
            <a:endCxn id="147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urved Connector 172">
            <a:extLst>
              <a:ext uri="{FF2B5EF4-FFF2-40B4-BE49-F238E27FC236}">
                <a16:creationId xmlns:a16="http://schemas.microsoft.com/office/drawing/2014/main" id="{7DDE2093-E53D-3744-BD23-5E6C7D698D6E}"/>
              </a:ext>
            </a:extLst>
          </p:cNvPr>
          <p:cNvCxnSpPr>
            <a:cxnSpLocks/>
            <a:stCxn id="75" idx="3"/>
            <a:endCxn id="148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urved Connector 173">
            <a:extLst>
              <a:ext uri="{FF2B5EF4-FFF2-40B4-BE49-F238E27FC236}">
                <a16:creationId xmlns:a16="http://schemas.microsoft.com/office/drawing/2014/main" id="{780C1627-B67E-3042-8ABB-EED26FBC15A4}"/>
              </a:ext>
            </a:extLst>
          </p:cNvPr>
          <p:cNvCxnSpPr>
            <a:cxnSpLocks/>
            <a:stCxn id="75" idx="3"/>
            <a:endCxn id="149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urved Connector 174">
            <a:extLst>
              <a:ext uri="{FF2B5EF4-FFF2-40B4-BE49-F238E27FC236}">
                <a16:creationId xmlns:a16="http://schemas.microsoft.com/office/drawing/2014/main" id="{56AA81E6-FB0D-4649-B926-60F51E87DF3E}"/>
              </a:ext>
            </a:extLst>
          </p:cNvPr>
          <p:cNvCxnSpPr>
            <a:cxnSpLocks/>
            <a:stCxn id="75" idx="3"/>
            <a:endCxn id="150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urved Connector 175">
            <a:extLst>
              <a:ext uri="{FF2B5EF4-FFF2-40B4-BE49-F238E27FC236}">
                <a16:creationId xmlns:a16="http://schemas.microsoft.com/office/drawing/2014/main" id="{35D36C13-AFE1-3547-A8DF-8FC3CCC1A157}"/>
              </a:ext>
            </a:extLst>
          </p:cNvPr>
          <p:cNvCxnSpPr>
            <a:cxnSpLocks/>
            <a:stCxn id="75" idx="3"/>
            <a:endCxn id="136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176">
            <a:extLst>
              <a:ext uri="{FF2B5EF4-FFF2-40B4-BE49-F238E27FC236}">
                <a16:creationId xmlns:a16="http://schemas.microsoft.com/office/drawing/2014/main" id="{832E475E-128D-814E-9D53-35FF31013758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78" name="Rounded Rectangle 177">
            <a:extLst>
              <a:ext uri="{FF2B5EF4-FFF2-40B4-BE49-F238E27FC236}">
                <a16:creationId xmlns:a16="http://schemas.microsoft.com/office/drawing/2014/main" id="{C766992A-8CAE-C349-AEC6-AFA6865084C1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79" name="Curved Connector 178">
            <a:extLst>
              <a:ext uri="{FF2B5EF4-FFF2-40B4-BE49-F238E27FC236}">
                <a16:creationId xmlns:a16="http://schemas.microsoft.com/office/drawing/2014/main" id="{FD4ED454-9F96-4A4A-9554-552F0D8E05BF}"/>
              </a:ext>
            </a:extLst>
          </p:cNvPr>
          <p:cNvCxnSpPr>
            <a:cxnSpLocks/>
            <a:stCxn id="130" idx="3"/>
            <a:endCxn id="178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urved Connector 179">
            <a:extLst>
              <a:ext uri="{FF2B5EF4-FFF2-40B4-BE49-F238E27FC236}">
                <a16:creationId xmlns:a16="http://schemas.microsoft.com/office/drawing/2014/main" id="{CD1A2D6B-CA44-5245-966D-1B5A96C56DF9}"/>
              </a:ext>
            </a:extLst>
          </p:cNvPr>
          <p:cNvCxnSpPr>
            <a:cxnSpLocks/>
            <a:stCxn id="130" idx="1"/>
            <a:endCxn id="177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>
            <a:extLst>
              <a:ext uri="{FF2B5EF4-FFF2-40B4-BE49-F238E27FC236}">
                <a16:creationId xmlns:a16="http://schemas.microsoft.com/office/drawing/2014/main" id="{8198A34F-3589-C545-B3E0-EEF3BDD6327F}"/>
              </a:ext>
            </a:extLst>
          </p:cNvPr>
          <p:cNvCxnSpPr>
            <a:cxnSpLocks/>
            <a:stCxn id="106" idx="4"/>
            <a:endCxn id="75" idx="2"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>
            <a:extLst>
              <a:ext uri="{FF2B5EF4-FFF2-40B4-BE49-F238E27FC236}">
                <a16:creationId xmlns:a16="http://schemas.microsoft.com/office/drawing/2014/main" id="{B39AAACF-4FBC-3E46-BF62-2DC33003488F}"/>
              </a:ext>
            </a:extLst>
          </p:cNvPr>
          <p:cNvCxnSpPr>
            <a:cxnSpLocks/>
            <a:stCxn id="112" idx="4"/>
            <a:endCxn id="75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>
            <a:extLst>
              <a:ext uri="{FF2B5EF4-FFF2-40B4-BE49-F238E27FC236}">
                <a16:creationId xmlns:a16="http://schemas.microsoft.com/office/drawing/2014/main" id="{F3EB2D5A-BB4D-CE4B-A268-3E9A117918CB}"/>
              </a:ext>
            </a:extLst>
          </p:cNvPr>
          <p:cNvCxnSpPr>
            <a:cxnSpLocks/>
            <a:stCxn id="90" idx="4"/>
            <a:endCxn id="75" idx="2"/>
          </p:cNvCxnSpPr>
          <p:nvPr/>
        </p:nvCxnSpPr>
        <p:spPr>
          <a:xfrm rot="5400000" flipH="1" flipV="1">
            <a:off x="4860413" y="2331175"/>
            <a:ext cx="833786" cy="1355353"/>
          </a:xfrm>
          <a:prstGeom prst="curvedConnector3">
            <a:avLst>
              <a:gd name="adj1" fmla="val -27417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>
            <a:extLst>
              <a:ext uri="{FF2B5EF4-FFF2-40B4-BE49-F238E27FC236}">
                <a16:creationId xmlns:a16="http://schemas.microsoft.com/office/drawing/2014/main" id="{AC1CCD46-ED93-CC43-861E-6D26D3C2E251}"/>
              </a:ext>
            </a:extLst>
          </p:cNvPr>
          <p:cNvCxnSpPr>
            <a:cxnSpLocks/>
            <a:stCxn id="87" idx="6"/>
            <a:endCxn id="75" idx="2"/>
          </p:cNvCxnSpPr>
          <p:nvPr/>
        </p:nvCxnSpPr>
        <p:spPr>
          <a:xfrm flipV="1">
            <a:off x="4286685" y="2591959"/>
            <a:ext cx="1668298" cy="130585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>
            <a:extLst>
              <a:ext uri="{FF2B5EF4-FFF2-40B4-BE49-F238E27FC236}">
                <a16:creationId xmlns:a16="http://schemas.microsoft.com/office/drawing/2014/main" id="{8E59ED7A-B9B5-0C4F-8976-5FDA22EE4C95}"/>
              </a:ext>
            </a:extLst>
          </p:cNvPr>
          <p:cNvCxnSpPr>
            <a:cxnSpLocks/>
            <a:stCxn id="78" idx="6"/>
            <a:endCxn id="75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>
            <a:extLst>
              <a:ext uri="{FF2B5EF4-FFF2-40B4-BE49-F238E27FC236}">
                <a16:creationId xmlns:a16="http://schemas.microsoft.com/office/drawing/2014/main" id="{799585F5-E19E-3141-8E20-5DDB874764C4}"/>
              </a:ext>
            </a:extLst>
          </p:cNvPr>
          <p:cNvCxnSpPr>
            <a:cxnSpLocks/>
            <a:stCxn id="118" idx="4"/>
            <a:endCxn id="75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>
            <a:extLst>
              <a:ext uri="{FF2B5EF4-FFF2-40B4-BE49-F238E27FC236}">
                <a16:creationId xmlns:a16="http://schemas.microsoft.com/office/drawing/2014/main" id="{611D973A-F1C3-CA4F-B1C4-0A05A55B4737}"/>
              </a:ext>
            </a:extLst>
          </p:cNvPr>
          <p:cNvCxnSpPr>
            <a:cxnSpLocks/>
            <a:stCxn id="102" idx="2"/>
            <a:endCxn id="75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urved Connector 189">
            <a:extLst>
              <a:ext uri="{FF2B5EF4-FFF2-40B4-BE49-F238E27FC236}">
                <a16:creationId xmlns:a16="http://schemas.microsoft.com/office/drawing/2014/main" id="{3DFF6901-6A2D-A745-BC38-64DDF98FAEBC}"/>
              </a:ext>
            </a:extLst>
          </p:cNvPr>
          <p:cNvCxnSpPr>
            <a:cxnSpLocks/>
            <a:stCxn id="115" idx="2"/>
            <a:endCxn id="75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>
            <a:extLst>
              <a:ext uri="{FF2B5EF4-FFF2-40B4-BE49-F238E27FC236}">
                <a16:creationId xmlns:a16="http://schemas.microsoft.com/office/drawing/2014/main" id="{DC62A68E-6427-2847-B511-83CF0823A68B}"/>
              </a:ext>
            </a:extLst>
          </p:cNvPr>
          <p:cNvCxnSpPr>
            <a:cxnSpLocks/>
            <a:stCxn id="121" idx="2"/>
            <a:endCxn id="75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>
            <a:extLst>
              <a:ext uri="{FF2B5EF4-FFF2-40B4-BE49-F238E27FC236}">
                <a16:creationId xmlns:a16="http://schemas.microsoft.com/office/drawing/2014/main" id="{462AF248-9814-3341-9F31-B88A83BBA181}"/>
              </a:ext>
            </a:extLst>
          </p:cNvPr>
          <p:cNvCxnSpPr>
            <a:cxnSpLocks/>
            <a:stCxn id="127" idx="6"/>
            <a:endCxn id="75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urved Connector 192">
            <a:extLst>
              <a:ext uri="{FF2B5EF4-FFF2-40B4-BE49-F238E27FC236}">
                <a16:creationId xmlns:a16="http://schemas.microsoft.com/office/drawing/2014/main" id="{0DBBD510-48E5-9748-BD7A-2E53840A69E3}"/>
              </a:ext>
            </a:extLst>
          </p:cNvPr>
          <p:cNvCxnSpPr>
            <a:cxnSpLocks/>
            <a:stCxn id="124" idx="6"/>
            <a:endCxn id="75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urved Connector 193">
            <a:extLst>
              <a:ext uri="{FF2B5EF4-FFF2-40B4-BE49-F238E27FC236}">
                <a16:creationId xmlns:a16="http://schemas.microsoft.com/office/drawing/2014/main" id="{8325EB46-BF76-A142-A1B5-00A4DADE2701}"/>
              </a:ext>
            </a:extLst>
          </p:cNvPr>
          <p:cNvCxnSpPr>
            <a:cxnSpLocks/>
            <a:stCxn id="99" idx="2"/>
            <a:endCxn id="75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>
            <a:extLst>
              <a:ext uri="{FF2B5EF4-FFF2-40B4-BE49-F238E27FC236}">
                <a16:creationId xmlns:a16="http://schemas.microsoft.com/office/drawing/2014/main" id="{C53076B8-37DB-5B4B-8629-F0FD41A51FBB}"/>
              </a:ext>
            </a:extLst>
          </p:cNvPr>
          <p:cNvCxnSpPr>
            <a:cxnSpLocks/>
            <a:stCxn id="109" idx="2"/>
            <a:endCxn id="75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>
            <a:extLst>
              <a:ext uri="{FF2B5EF4-FFF2-40B4-BE49-F238E27FC236}">
                <a16:creationId xmlns:a16="http://schemas.microsoft.com/office/drawing/2014/main" id="{F480C32F-84CA-CB48-ABC7-11EF4027343D}"/>
              </a:ext>
            </a:extLst>
          </p:cNvPr>
          <p:cNvCxnSpPr>
            <a:cxnSpLocks/>
            <a:stCxn id="93" idx="6"/>
            <a:endCxn id="75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id="{061CF903-191B-2248-9FDF-09A251571B8A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9E13AAF-56A0-EB4E-958A-8B6D2904191D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99" name="Curved Connector 198">
            <a:extLst>
              <a:ext uri="{FF2B5EF4-FFF2-40B4-BE49-F238E27FC236}">
                <a16:creationId xmlns:a16="http://schemas.microsoft.com/office/drawing/2014/main" id="{1DED9E5D-BC38-CE42-BB3F-D2C12FB315F3}"/>
              </a:ext>
            </a:extLst>
          </p:cNvPr>
          <p:cNvCxnSpPr>
            <a:cxnSpLocks/>
            <a:stCxn id="197" idx="1"/>
            <a:endCxn id="75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>
            <a:extLst>
              <a:ext uri="{FF2B5EF4-FFF2-40B4-BE49-F238E27FC236}">
                <a16:creationId xmlns:a16="http://schemas.microsoft.com/office/drawing/2014/main" id="{45295597-9748-F449-9F0D-87298D365981}"/>
              </a:ext>
            </a:extLst>
          </p:cNvPr>
          <p:cNvCxnSpPr>
            <a:cxnSpLocks/>
            <a:stCxn id="198" idx="1"/>
            <a:endCxn id="75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BEEBF36E-A415-794C-A4C4-EFE7A97B7470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02" name="Curved Connector 201">
            <a:extLst>
              <a:ext uri="{FF2B5EF4-FFF2-40B4-BE49-F238E27FC236}">
                <a16:creationId xmlns:a16="http://schemas.microsoft.com/office/drawing/2014/main" id="{C2344661-6C56-B741-BA82-2B4E60AFB525}"/>
              </a:ext>
            </a:extLst>
          </p:cNvPr>
          <p:cNvCxnSpPr>
            <a:cxnSpLocks/>
            <a:stCxn id="75" idx="1"/>
            <a:endCxn id="177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urved Connector 202">
            <a:extLst>
              <a:ext uri="{FF2B5EF4-FFF2-40B4-BE49-F238E27FC236}">
                <a16:creationId xmlns:a16="http://schemas.microsoft.com/office/drawing/2014/main" id="{B6546A47-B62D-7546-B5CD-08CF5228F2E9}"/>
              </a:ext>
            </a:extLst>
          </p:cNvPr>
          <p:cNvCxnSpPr>
            <a:cxnSpLocks/>
            <a:stCxn id="75" idx="3"/>
            <a:endCxn id="178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EFAEB4A3-5401-734D-8841-17C93C522291}"/>
              </a:ext>
            </a:extLst>
          </p:cNvPr>
          <p:cNvSpPr txBox="1"/>
          <p:nvPr/>
        </p:nvSpPr>
        <p:spPr>
          <a:xfrm>
            <a:off x="4951217" y="4348132"/>
            <a:ext cx="2045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STARTS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EFA4A9D-568F-4744-BEC3-BD46409AE950}"/>
              </a:ext>
            </a:extLst>
          </p:cNvPr>
          <p:cNvSpPr txBox="1"/>
          <p:nvPr/>
        </p:nvSpPr>
        <p:spPr>
          <a:xfrm>
            <a:off x="6811895" y="1738535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59B683C3-47B7-EC44-9A24-AC5BCFD1C624}"/>
              </a:ext>
            </a:extLst>
          </p:cNvPr>
          <p:cNvSpPr txBox="1"/>
          <p:nvPr/>
        </p:nvSpPr>
        <p:spPr>
          <a:xfrm>
            <a:off x="7161511" y="2339007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ED1DFEE-788F-DE4A-A63E-1C90E256BCC2}"/>
              </a:ext>
            </a:extLst>
          </p:cNvPr>
          <p:cNvSpPr txBox="1"/>
          <p:nvPr/>
        </p:nvSpPr>
        <p:spPr>
          <a:xfrm>
            <a:off x="1462202" y="2177157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943E3BD8-5B08-FC41-96DA-8EF97DAEC41D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D2BBAD6D-5F5C-8145-8223-EE4B2701F5D0}"/>
              </a:ext>
            </a:extLst>
          </p:cNvPr>
          <p:cNvSpPr txBox="1"/>
          <p:nvPr/>
        </p:nvSpPr>
        <p:spPr>
          <a:xfrm>
            <a:off x="4321530" y="369412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3DDEE4B-4DFF-AB45-8094-4BC530E0E1D0}"/>
              </a:ext>
            </a:extLst>
          </p:cNvPr>
          <p:cNvSpPr txBox="1"/>
          <p:nvPr/>
        </p:nvSpPr>
        <p:spPr>
          <a:xfrm>
            <a:off x="4586249" y="334435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2ED2016-1595-B44B-93E8-7BC325BAF98D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B4D8BAC-3AA9-7843-B2DE-1A06D788E2BC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5F947AE-6712-8248-95B9-AE66017D758F}"/>
              </a:ext>
            </a:extLst>
          </p:cNvPr>
          <p:cNvSpPr txBox="1"/>
          <p:nvPr/>
        </p:nvSpPr>
        <p:spPr>
          <a:xfrm>
            <a:off x="7057481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29828362-7162-184A-8AC6-1C244A3B3C76}"/>
              </a:ext>
            </a:extLst>
          </p:cNvPr>
          <p:cNvSpPr txBox="1"/>
          <p:nvPr/>
        </p:nvSpPr>
        <p:spPr>
          <a:xfrm>
            <a:off x="6105347" y="292875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A3F043B-5120-6B47-BA5B-CAF2B0772D30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09CE7F9F-A5AE-3648-99EC-AB3DC403E0FA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A6DF902-8D89-0745-A628-D5ED4684DB3B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7DDC0DC-8F13-C64F-A480-198A0FA8515D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8FF639D-C63D-974F-A142-F24ED0F482C1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844CA7E-FD3E-9247-9DEB-138BDDC2524C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ABA04D7F-4012-D145-99C0-C0F9929E8F22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999ACD66-7CF5-664E-9104-EEA99C5A5567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4FD454A-92B8-3740-874F-B6966C95B52A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E867B597-D797-244C-984C-F092791C91C0}"/>
              </a:ext>
            </a:extLst>
          </p:cNvPr>
          <p:cNvSpPr txBox="1"/>
          <p:nvPr/>
        </p:nvSpPr>
        <p:spPr>
          <a:xfrm>
            <a:off x="2444225" y="151777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AF844A0-D064-0D4D-9511-BE251E26B8B7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0EEEBB0-C27D-4C48-9015-97E0DD86375A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A7C03E4-196A-D844-9177-3310F78AEE16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78B8EC9-3E08-1D4D-BDEA-AE3882EE7CE2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4F0D1216-EE80-A94E-9F80-07D32F4341B0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ED51CF12-F654-AE4C-9C0C-AA89C686898E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0A29DF6F-46E4-8B49-BDC8-B7DB21F67CFA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F1D7A419-B873-564B-A614-4CD1F8D854C8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6ADCC24F-8D3D-3B48-8889-B095ACCF179F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D26A28E6-67A7-F941-A2DA-60382B0EDCA4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929B2010-1C26-0F4E-A99F-9A478ABA7D83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AAC21FDA-04CD-5B40-8032-A461096B4F9A}"/>
              </a:ext>
            </a:extLst>
          </p:cNvPr>
          <p:cNvSpPr txBox="1"/>
          <p:nvPr/>
        </p:nvSpPr>
        <p:spPr>
          <a:xfrm>
            <a:off x="22003" y="1789712"/>
            <a:ext cx="21512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1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$1,300.00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7251BF17-DB5A-4647-ACD9-4DAB4845DB69}"/>
              </a:ext>
            </a:extLst>
          </p:cNvPr>
          <p:cNvSpPr txBox="1"/>
          <p:nvPr/>
        </p:nvSpPr>
        <p:spPr>
          <a:xfrm>
            <a:off x="336368" y="5746127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$0.97</a:t>
            </a:r>
          </a:p>
        </p:txBody>
      </p:sp>
      <p:sp>
        <p:nvSpPr>
          <p:cNvPr id="240" name="Oval 239">
            <a:extLst>
              <a:ext uri="{FF2B5EF4-FFF2-40B4-BE49-F238E27FC236}">
                <a16:creationId xmlns:a16="http://schemas.microsoft.com/office/drawing/2014/main" id="{9D6282C8-C4A8-7D49-B03E-15C2774649B4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ounded Rectangle 240">
            <a:extLst>
              <a:ext uri="{FF2B5EF4-FFF2-40B4-BE49-F238E27FC236}">
                <a16:creationId xmlns:a16="http://schemas.microsoft.com/office/drawing/2014/main" id="{2D783912-8C12-6742-9BB6-DE5B164BC012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E308A22E-42E8-874A-B2EB-C39C4118C868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32292D14-0ADA-1445-9B58-CD9B0DE52AFF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516114-7A24-E543-AB35-1CD27E3434C2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945A147D-F8D8-F645-B142-706D0018FC99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9465DEE7-3AEC-4F4B-8EA2-AA36AB12C8D8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D8B85075-8BD5-684D-9D97-A8F4C37BB026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65DB94CB-AC21-6E47-9EE6-7A94A74BA5D2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1185053E-ED12-2845-8F69-67D795EF7863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EA6540F6-7E15-CE44-B88D-0C2D57E50072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78D5C35B-EBE4-F243-8B95-06DB6D3C03E1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2C83FF27-3FC0-964F-A8DC-F25924AE3843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59C57D6D-9E8E-534F-893C-2F30778BBA03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BF6540B4-C952-D44E-BDF6-88E43016EBAF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B89205D3-B594-0641-9C62-D6DC33924AC3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D358406F-1AFE-0844-B015-FAE7BC174738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257" name="Rounded Rectangle 256">
            <a:extLst>
              <a:ext uri="{FF2B5EF4-FFF2-40B4-BE49-F238E27FC236}">
                <a16:creationId xmlns:a16="http://schemas.microsoft.com/office/drawing/2014/main" id="{CD6BB88D-0513-5F49-97D4-F5FB140B66A4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58" name="Rounded Rectangle 257">
            <a:extLst>
              <a:ext uri="{FF2B5EF4-FFF2-40B4-BE49-F238E27FC236}">
                <a16:creationId xmlns:a16="http://schemas.microsoft.com/office/drawing/2014/main" id="{4B9036CC-7B8A-D844-B70F-F0ADA4EBD618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59" name="Rounded Rectangle 258">
            <a:extLst>
              <a:ext uri="{FF2B5EF4-FFF2-40B4-BE49-F238E27FC236}">
                <a16:creationId xmlns:a16="http://schemas.microsoft.com/office/drawing/2014/main" id="{240B7533-4FD9-054A-AE75-0E91D521E305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60" name="Rounded Rectangle 259">
            <a:extLst>
              <a:ext uri="{FF2B5EF4-FFF2-40B4-BE49-F238E27FC236}">
                <a16:creationId xmlns:a16="http://schemas.microsoft.com/office/drawing/2014/main" id="{2D31D0C7-8663-7044-A235-A52F03236DC0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61" name="Rounded Rectangle 260">
            <a:extLst>
              <a:ext uri="{FF2B5EF4-FFF2-40B4-BE49-F238E27FC236}">
                <a16:creationId xmlns:a16="http://schemas.microsoft.com/office/drawing/2014/main" id="{99E83581-B7B8-CB44-A573-1BD69DA26214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62" name="Rounded Rectangle 261">
            <a:extLst>
              <a:ext uri="{FF2B5EF4-FFF2-40B4-BE49-F238E27FC236}">
                <a16:creationId xmlns:a16="http://schemas.microsoft.com/office/drawing/2014/main" id="{7D6670CB-7721-D34B-BAA8-C659BEAF3F80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63" name="Rounded Rectangle 262">
            <a:extLst>
              <a:ext uri="{FF2B5EF4-FFF2-40B4-BE49-F238E27FC236}">
                <a16:creationId xmlns:a16="http://schemas.microsoft.com/office/drawing/2014/main" id="{21ECE1C6-A5FD-6E47-B4FB-B328275EB329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64" name="Rounded Rectangle 263">
            <a:extLst>
              <a:ext uri="{FF2B5EF4-FFF2-40B4-BE49-F238E27FC236}">
                <a16:creationId xmlns:a16="http://schemas.microsoft.com/office/drawing/2014/main" id="{4B70EFCE-0122-8E41-8D21-2BA55B9F19C2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65" name="Rounded Rectangle 264">
            <a:extLst>
              <a:ext uri="{FF2B5EF4-FFF2-40B4-BE49-F238E27FC236}">
                <a16:creationId xmlns:a16="http://schemas.microsoft.com/office/drawing/2014/main" id="{3919E0E7-F185-284A-AD77-C804DAA21CFC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66" name="Rounded Rectangle 265">
            <a:extLst>
              <a:ext uri="{FF2B5EF4-FFF2-40B4-BE49-F238E27FC236}">
                <a16:creationId xmlns:a16="http://schemas.microsoft.com/office/drawing/2014/main" id="{0CBEE601-81AB-2245-ACD3-53B902C82A93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67" name="Rounded Rectangle 266">
            <a:extLst>
              <a:ext uri="{FF2B5EF4-FFF2-40B4-BE49-F238E27FC236}">
                <a16:creationId xmlns:a16="http://schemas.microsoft.com/office/drawing/2014/main" id="{198ED8E0-2826-5343-AE43-493CA3323FB5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68" name="Rounded Rectangle 267">
            <a:extLst>
              <a:ext uri="{FF2B5EF4-FFF2-40B4-BE49-F238E27FC236}">
                <a16:creationId xmlns:a16="http://schemas.microsoft.com/office/drawing/2014/main" id="{A5020586-6584-9C48-B6B3-470A0C8ABC14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69" name="Curved Connector 268">
            <a:extLst>
              <a:ext uri="{FF2B5EF4-FFF2-40B4-BE49-F238E27FC236}">
                <a16:creationId xmlns:a16="http://schemas.microsoft.com/office/drawing/2014/main" id="{CEA3B7EA-1D40-0C4C-AAA8-DB55FFC349CD}"/>
              </a:ext>
            </a:extLst>
          </p:cNvPr>
          <p:cNvCxnSpPr>
            <a:cxnSpLocks/>
            <a:stCxn id="256" idx="1"/>
            <a:endCxn id="259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urved Connector 269">
            <a:extLst>
              <a:ext uri="{FF2B5EF4-FFF2-40B4-BE49-F238E27FC236}">
                <a16:creationId xmlns:a16="http://schemas.microsoft.com/office/drawing/2014/main" id="{B0DD3C4F-1C32-9840-87B9-2E678B128ED8}"/>
              </a:ext>
            </a:extLst>
          </p:cNvPr>
          <p:cNvCxnSpPr>
            <a:cxnSpLocks/>
            <a:stCxn id="256" idx="1"/>
            <a:endCxn id="260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urved Connector 270">
            <a:extLst>
              <a:ext uri="{FF2B5EF4-FFF2-40B4-BE49-F238E27FC236}">
                <a16:creationId xmlns:a16="http://schemas.microsoft.com/office/drawing/2014/main" id="{83DF0E55-3E01-9C4B-9405-7F958C0B20EF}"/>
              </a:ext>
            </a:extLst>
          </p:cNvPr>
          <p:cNvCxnSpPr>
            <a:cxnSpLocks/>
            <a:stCxn id="256" idx="1"/>
            <a:endCxn id="261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urved Connector 271">
            <a:extLst>
              <a:ext uri="{FF2B5EF4-FFF2-40B4-BE49-F238E27FC236}">
                <a16:creationId xmlns:a16="http://schemas.microsoft.com/office/drawing/2014/main" id="{A9EC4026-EDF8-504C-A420-27A1F0CFCEED}"/>
              </a:ext>
            </a:extLst>
          </p:cNvPr>
          <p:cNvCxnSpPr>
            <a:cxnSpLocks/>
            <a:stCxn id="256" idx="1"/>
            <a:endCxn id="257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urved Connector 272">
            <a:extLst>
              <a:ext uri="{FF2B5EF4-FFF2-40B4-BE49-F238E27FC236}">
                <a16:creationId xmlns:a16="http://schemas.microsoft.com/office/drawing/2014/main" id="{C577F805-D638-584A-B513-9EB3F367E0F8}"/>
              </a:ext>
            </a:extLst>
          </p:cNvPr>
          <p:cNvCxnSpPr>
            <a:cxnSpLocks/>
            <a:stCxn id="256" idx="2"/>
            <a:endCxn id="262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urved Connector 273">
            <a:extLst>
              <a:ext uri="{FF2B5EF4-FFF2-40B4-BE49-F238E27FC236}">
                <a16:creationId xmlns:a16="http://schemas.microsoft.com/office/drawing/2014/main" id="{9CC7F33F-8B12-AE4A-A5D2-918C2F383F2E}"/>
              </a:ext>
            </a:extLst>
          </p:cNvPr>
          <p:cNvCxnSpPr>
            <a:cxnSpLocks/>
            <a:stCxn id="256" idx="2"/>
            <a:endCxn id="263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urved Connector 274">
            <a:extLst>
              <a:ext uri="{FF2B5EF4-FFF2-40B4-BE49-F238E27FC236}">
                <a16:creationId xmlns:a16="http://schemas.microsoft.com/office/drawing/2014/main" id="{005037ED-AB7E-DF42-96DE-55A9E02B259C}"/>
              </a:ext>
            </a:extLst>
          </p:cNvPr>
          <p:cNvCxnSpPr>
            <a:cxnSpLocks/>
            <a:stCxn id="256" idx="2"/>
            <a:endCxn id="264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urved Connector 275">
            <a:extLst>
              <a:ext uri="{FF2B5EF4-FFF2-40B4-BE49-F238E27FC236}">
                <a16:creationId xmlns:a16="http://schemas.microsoft.com/office/drawing/2014/main" id="{A2BF1818-A9C3-8147-9A13-D7F8E7E40538}"/>
              </a:ext>
            </a:extLst>
          </p:cNvPr>
          <p:cNvCxnSpPr>
            <a:cxnSpLocks/>
            <a:stCxn id="256" idx="2"/>
            <a:endCxn id="265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urved Connector 276">
            <a:extLst>
              <a:ext uri="{FF2B5EF4-FFF2-40B4-BE49-F238E27FC236}">
                <a16:creationId xmlns:a16="http://schemas.microsoft.com/office/drawing/2014/main" id="{D56B7DE0-933F-ED46-A949-FFB0C7DDB63E}"/>
              </a:ext>
            </a:extLst>
          </p:cNvPr>
          <p:cNvCxnSpPr>
            <a:cxnSpLocks/>
            <a:stCxn id="256" idx="3"/>
            <a:endCxn id="266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urved Connector 277">
            <a:extLst>
              <a:ext uri="{FF2B5EF4-FFF2-40B4-BE49-F238E27FC236}">
                <a16:creationId xmlns:a16="http://schemas.microsoft.com/office/drawing/2014/main" id="{CACCE11D-B489-E34D-8B51-B52A5D70F78C}"/>
              </a:ext>
            </a:extLst>
          </p:cNvPr>
          <p:cNvCxnSpPr>
            <a:cxnSpLocks/>
            <a:stCxn id="256" idx="3"/>
            <a:endCxn id="267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urved Connector 278">
            <a:extLst>
              <a:ext uri="{FF2B5EF4-FFF2-40B4-BE49-F238E27FC236}">
                <a16:creationId xmlns:a16="http://schemas.microsoft.com/office/drawing/2014/main" id="{2C777817-0869-4444-8B5D-0EFC843B2DBB}"/>
              </a:ext>
            </a:extLst>
          </p:cNvPr>
          <p:cNvCxnSpPr>
            <a:cxnSpLocks/>
            <a:stCxn id="256" idx="3"/>
            <a:endCxn id="268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urved Connector 279">
            <a:extLst>
              <a:ext uri="{FF2B5EF4-FFF2-40B4-BE49-F238E27FC236}">
                <a16:creationId xmlns:a16="http://schemas.microsoft.com/office/drawing/2014/main" id="{625BC877-176D-544C-82F1-334DDF79062C}"/>
              </a:ext>
            </a:extLst>
          </p:cNvPr>
          <p:cNvCxnSpPr>
            <a:cxnSpLocks/>
            <a:stCxn id="256" idx="3"/>
            <a:endCxn id="258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urved Connector 280">
            <a:extLst>
              <a:ext uri="{FF2B5EF4-FFF2-40B4-BE49-F238E27FC236}">
                <a16:creationId xmlns:a16="http://schemas.microsoft.com/office/drawing/2014/main" id="{46F114DB-158C-064E-B4B8-EC3AB9CA315D}"/>
              </a:ext>
            </a:extLst>
          </p:cNvPr>
          <p:cNvCxnSpPr>
            <a:cxnSpLocks/>
            <a:stCxn id="241" idx="1"/>
            <a:endCxn id="259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urved Connector 281">
            <a:extLst>
              <a:ext uri="{FF2B5EF4-FFF2-40B4-BE49-F238E27FC236}">
                <a16:creationId xmlns:a16="http://schemas.microsoft.com/office/drawing/2014/main" id="{83782588-781B-DF42-89EF-5086A43BF938}"/>
              </a:ext>
            </a:extLst>
          </p:cNvPr>
          <p:cNvCxnSpPr>
            <a:cxnSpLocks/>
            <a:stCxn id="241" idx="1"/>
            <a:endCxn id="260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urved Connector 282">
            <a:extLst>
              <a:ext uri="{FF2B5EF4-FFF2-40B4-BE49-F238E27FC236}">
                <a16:creationId xmlns:a16="http://schemas.microsoft.com/office/drawing/2014/main" id="{6E945F99-897F-2942-BC67-74F7BF218DE9}"/>
              </a:ext>
            </a:extLst>
          </p:cNvPr>
          <p:cNvCxnSpPr>
            <a:cxnSpLocks/>
            <a:stCxn id="241" idx="1"/>
            <a:endCxn id="261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urved Connector 283">
            <a:extLst>
              <a:ext uri="{FF2B5EF4-FFF2-40B4-BE49-F238E27FC236}">
                <a16:creationId xmlns:a16="http://schemas.microsoft.com/office/drawing/2014/main" id="{67717F8C-A7F2-9E45-A5D3-8AE4BA97E6F1}"/>
              </a:ext>
            </a:extLst>
          </p:cNvPr>
          <p:cNvCxnSpPr>
            <a:cxnSpLocks/>
            <a:stCxn id="241" idx="1"/>
            <a:endCxn id="257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urved Connector 284">
            <a:extLst>
              <a:ext uri="{FF2B5EF4-FFF2-40B4-BE49-F238E27FC236}">
                <a16:creationId xmlns:a16="http://schemas.microsoft.com/office/drawing/2014/main" id="{956E7E52-EEAA-924B-B3FB-4F51976F41DF}"/>
              </a:ext>
            </a:extLst>
          </p:cNvPr>
          <p:cNvCxnSpPr>
            <a:cxnSpLocks/>
            <a:stCxn id="241" idx="0"/>
            <a:endCxn id="262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urved Connector 285">
            <a:extLst>
              <a:ext uri="{FF2B5EF4-FFF2-40B4-BE49-F238E27FC236}">
                <a16:creationId xmlns:a16="http://schemas.microsoft.com/office/drawing/2014/main" id="{79E7C151-794D-3446-B254-072B4E22F2FC}"/>
              </a:ext>
            </a:extLst>
          </p:cNvPr>
          <p:cNvCxnSpPr>
            <a:cxnSpLocks/>
            <a:stCxn id="241" idx="0"/>
            <a:endCxn id="263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urved Connector 286">
            <a:extLst>
              <a:ext uri="{FF2B5EF4-FFF2-40B4-BE49-F238E27FC236}">
                <a16:creationId xmlns:a16="http://schemas.microsoft.com/office/drawing/2014/main" id="{89A62EDC-FF01-254C-8B87-CDD7F26D0D02}"/>
              </a:ext>
            </a:extLst>
          </p:cNvPr>
          <p:cNvCxnSpPr>
            <a:cxnSpLocks/>
            <a:stCxn id="241" idx="0"/>
            <a:endCxn id="264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urved Connector 287">
            <a:extLst>
              <a:ext uri="{FF2B5EF4-FFF2-40B4-BE49-F238E27FC236}">
                <a16:creationId xmlns:a16="http://schemas.microsoft.com/office/drawing/2014/main" id="{A1367603-D85E-CA4D-AD98-0A49EE5F1C4A}"/>
              </a:ext>
            </a:extLst>
          </p:cNvPr>
          <p:cNvCxnSpPr>
            <a:cxnSpLocks/>
            <a:stCxn id="241" idx="0"/>
            <a:endCxn id="265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urved Connector 288">
            <a:extLst>
              <a:ext uri="{FF2B5EF4-FFF2-40B4-BE49-F238E27FC236}">
                <a16:creationId xmlns:a16="http://schemas.microsoft.com/office/drawing/2014/main" id="{F05DDA89-9EDD-194E-B9C0-46525CED68C7}"/>
              </a:ext>
            </a:extLst>
          </p:cNvPr>
          <p:cNvCxnSpPr>
            <a:cxnSpLocks/>
            <a:stCxn id="241" idx="3"/>
            <a:endCxn id="266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urved Connector 289">
            <a:extLst>
              <a:ext uri="{FF2B5EF4-FFF2-40B4-BE49-F238E27FC236}">
                <a16:creationId xmlns:a16="http://schemas.microsoft.com/office/drawing/2014/main" id="{A70B40E4-A958-3B46-B19E-4ED0BF3874E7}"/>
              </a:ext>
            </a:extLst>
          </p:cNvPr>
          <p:cNvCxnSpPr>
            <a:cxnSpLocks/>
            <a:stCxn id="241" idx="3"/>
            <a:endCxn id="267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urved Connector 290">
            <a:extLst>
              <a:ext uri="{FF2B5EF4-FFF2-40B4-BE49-F238E27FC236}">
                <a16:creationId xmlns:a16="http://schemas.microsoft.com/office/drawing/2014/main" id="{78B634F8-2242-FE48-BBC5-B1D6BC4AC08F}"/>
              </a:ext>
            </a:extLst>
          </p:cNvPr>
          <p:cNvCxnSpPr>
            <a:cxnSpLocks/>
            <a:stCxn id="241" idx="3"/>
            <a:endCxn id="268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urved Connector 291">
            <a:extLst>
              <a:ext uri="{FF2B5EF4-FFF2-40B4-BE49-F238E27FC236}">
                <a16:creationId xmlns:a16="http://schemas.microsoft.com/office/drawing/2014/main" id="{FCD497A5-FD08-FE47-900D-031F8A16BED0}"/>
              </a:ext>
            </a:extLst>
          </p:cNvPr>
          <p:cNvCxnSpPr>
            <a:cxnSpLocks/>
            <a:stCxn id="241" idx="3"/>
            <a:endCxn id="258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Rounded Rectangle 292">
            <a:extLst>
              <a:ext uri="{FF2B5EF4-FFF2-40B4-BE49-F238E27FC236}">
                <a16:creationId xmlns:a16="http://schemas.microsoft.com/office/drawing/2014/main" id="{B87FE5C7-25FD-A748-81F8-67C246016F1D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94" name="Rounded Rectangle 293">
            <a:extLst>
              <a:ext uri="{FF2B5EF4-FFF2-40B4-BE49-F238E27FC236}">
                <a16:creationId xmlns:a16="http://schemas.microsoft.com/office/drawing/2014/main" id="{C370FE86-FCFD-1B46-8A5D-3CE0172AE096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95" name="Curved Connector 294">
            <a:extLst>
              <a:ext uri="{FF2B5EF4-FFF2-40B4-BE49-F238E27FC236}">
                <a16:creationId xmlns:a16="http://schemas.microsoft.com/office/drawing/2014/main" id="{A416D4DD-2CD3-1045-ADB5-08699E09ED93}"/>
              </a:ext>
            </a:extLst>
          </p:cNvPr>
          <p:cNvCxnSpPr>
            <a:cxnSpLocks/>
            <a:stCxn id="256" idx="3"/>
            <a:endCxn id="294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urved Connector 295">
            <a:extLst>
              <a:ext uri="{FF2B5EF4-FFF2-40B4-BE49-F238E27FC236}">
                <a16:creationId xmlns:a16="http://schemas.microsoft.com/office/drawing/2014/main" id="{F166AC90-2344-B940-96E8-EC82E29C57B4}"/>
              </a:ext>
            </a:extLst>
          </p:cNvPr>
          <p:cNvCxnSpPr>
            <a:cxnSpLocks/>
            <a:stCxn id="256" idx="1"/>
            <a:endCxn id="293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urved Connector 299">
            <a:extLst>
              <a:ext uri="{FF2B5EF4-FFF2-40B4-BE49-F238E27FC236}">
                <a16:creationId xmlns:a16="http://schemas.microsoft.com/office/drawing/2014/main" id="{2D9CA915-A32E-1A41-A863-BD4FD2DD0A53}"/>
              </a:ext>
            </a:extLst>
          </p:cNvPr>
          <p:cNvCxnSpPr>
            <a:cxnSpLocks/>
            <a:stCxn id="248" idx="4"/>
            <a:endCxn id="241" idx="2"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urved Connector 300">
            <a:extLst>
              <a:ext uri="{FF2B5EF4-FFF2-40B4-BE49-F238E27FC236}">
                <a16:creationId xmlns:a16="http://schemas.microsoft.com/office/drawing/2014/main" id="{E60DCF03-7E1C-154B-82A2-0613A6F7FF7E}"/>
              </a:ext>
            </a:extLst>
          </p:cNvPr>
          <p:cNvCxnSpPr>
            <a:cxnSpLocks/>
            <a:stCxn id="250" idx="4"/>
            <a:endCxn id="241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urved Connector 302">
            <a:extLst>
              <a:ext uri="{FF2B5EF4-FFF2-40B4-BE49-F238E27FC236}">
                <a16:creationId xmlns:a16="http://schemas.microsoft.com/office/drawing/2014/main" id="{ADEAED31-4930-294B-9917-8C69DB139697}"/>
              </a:ext>
            </a:extLst>
          </p:cNvPr>
          <p:cNvCxnSpPr>
            <a:cxnSpLocks/>
            <a:stCxn id="244" idx="4"/>
            <a:endCxn id="241" idx="2"/>
          </p:cNvCxnSpPr>
          <p:nvPr/>
        </p:nvCxnSpPr>
        <p:spPr>
          <a:xfrm rot="5400000" flipH="1" flipV="1">
            <a:off x="4860413" y="2331175"/>
            <a:ext cx="833786" cy="1355353"/>
          </a:xfrm>
          <a:prstGeom prst="curvedConnector3">
            <a:avLst>
              <a:gd name="adj1" fmla="val -27417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urved Connector 303">
            <a:extLst>
              <a:ext uri="{FF2B5EF4-FFF2-40B4-BE49-F238E27FC236}">
                <a16:creationId xmlns:a16="http://schemas.microsoft.com/office/drawing/2014/main" id="{B45D06A0-8477-7C42-A4D0-E14DFB575B76}"/>
              </a:ext>
            </a:extLst>
          </p:cNvPr>
          <p:cNvCxnSpPr>
            <a:cxnSpLocks/>
            <a:stCxn id="243" idx="6"/>
            <a:endCxn id="241" idx="2"/>
          </p:cNvCxnSpPr>
          <p:nvPr/>
        </p:nvCxnSpPr>
        <p:spPr>
          <a:xfrm flipV="1">
            <a:off x="4286685" y="2591959"/>
            <a:ext cx="1668298" cy="1305851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urved Connector 304">
            <a:extLst>
              <a:ext uri="{FF2B5EF4-FFF2-40B4-BE49-F238E27FC236}">
                <a16:creationId xmlns:a16="http://schemas.microsoft.com/office/drawing/2014/main" id="{C243DBCB-C076-B241-9B1A-CFF15A193656}"/>
              </a:ext>
            </a:extLst>
          </p:cNvPr>
          <p:cNvCxnSpPr>
            <a:cxnSpLocks/>
            <a:stCxn id="242" idx="6"/>
            <a:endCxn id="241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urved Connector 305">
            <a:extLst>
              <a:ext uri="{FF2B5EF4-FFF2-40B4-BE49-F238E27FC236}">
                <a16:creationId xmlns:a16="http://schemas.microsoft.com/office/drawing/2014/main" id="{B9FA453B-8ABC-5242-86D4-F713861C79BE}"/>
              </a:ext>
            </a:extLst>
          </p:cNvPr>
          <p:cNvCxnSpPr>
            <a:cxnSpLocks/>
            <a:stCxn id="252" idx="4"/>
            <a:endCxn id="241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urved Connector 307">
            <a:extLst>
              <a:ext uri="{FF2B5EF4-FFF2-40B4-BE49-F238E27FC236}">
                <a16:creationId xmlns:a16="http://schemas.microsoft.com/office/drawing/2014/main" id="{8C5280C0-558B-0A4E-94CC-96E6A46B86EC}"/>
              </a:ext>
            </a:extLst>
          </p:cNvPr>
          <p:cNvCxnSpPr>
            <a:cxnSpLocks/>
            <a:stCxn id="247" idx="2"/>
            <a:endCxn id="241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urved Connector 308">
            <a:extLst>
              <a:ext uri="{FF2B5EF4-FFF2-40B4-BE49-F238E27FC236}">
                <a16:creationId xmlns:a16="http://schemas.microsoft.com/office/drawing/2014/main" id="{82AB75CD-B084-B343-ACFD-C6365C2969A8}"/>
              </a:ext>
            </a:extLst>
          </p:cNvPr>
          <p:cNvCxnSpPr>
            <a:cxnSpLocks/>
            <a:stCxn id="251" idx="2"/>
            <a:endCxn id="241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urved Connector 309">
            <a:extLst>
              <a:ext uri="{FF2B5EF4-FFF2-40B4-BE49-F238E27FC236}">
                <a16:creationId xmlns:a16="http://schemas.microsoft.com/office/drawing/2014/main" id="{871F9B90-DA79-EA49-9C6C-38C9196DBB29}"/>
              </a:ext>
            </a:extLst>
          </p:cNvPr>
          <p:cNvCxnSpPr>
            <a:cxnSpLocks/>
            <a:stCxn id="253" idx="2"/>
            <a:endCxn id="241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urved Connector 310">
            <a:extLst>
              <a:ext uri="{FF2B5EF4-FFF2-40B4-BE49-F238E27FC236}">
                <a16:creationId xmlns:a16="http://schemas.microsoft.com/office/drawing/2014/main" id="{3C1F290C-A14B-E842-BD2B-0887C3F42859}"/>
              </a:ext>
            </a:extLst>
          </p:cNvPr>
          <p:cNvCxnSpPr>
            <a:cxnSpLocks/>
            <a:stCxn id="255" idx="6"/>
            <a:endCxn id="241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urved Connector 311">
            <a:extLst>
              <a:ext uri="{FF2B5EF4-FFF2-40B4-BE49-F238E27FC236}">
                <a16:creationId xmlns:a16="http://schemas.microsoft.com/office/drawing/2014/main" id="{E2AD3BC0-7CD0-6949-935E-5374C3DD74D1}"/>
              </a:ext>
            </a:extLst>
          </p:cNvPr>
          <p:cNvCxnSpPr>
            <a:cxnSpLocks/>
            <a:stCxn id="254" idx="6"/>
            <a:endCxn id="241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urved Connector 312">
            <a:extLst>
              <a:ext uri="{FF2B5EF4-FFF2-40B4-BE49-F238E27FC236}">
                <a16:creationId xmlns:a16="http://schemas.microsoft.com/office/drawing/2014/main" id="{23E173F1-7335-0344-887A-BE8029FFA230}"/>
              </a:ext>
            </a:extLst>
          </p:cNvPr>
          <p:cNvCxnSpPr>
            <a:cxnSpLocks/>
            <a:stCxn id="246" idx="2"/>
            <a:endCxn id="241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urved Connector 313">
            <a:extLst>
              <a:ext uri="{FF2B5EF4-FFF2-40B4-BE49-F238E27FC236}">
                <a16:creationId xmlns:a16="http://schemas.microsoft.com/office/drawing/2014/main" id="{93C3F3A2-68BC-C741-A55B-235FF69A2B48}"/>
              </a:ext>
            </a:extLst>
          </p:cNvPr>
          <p:cNvCxnSpPr>
            <a:cxnSpLocks/>
            <a:stCxn id="249" idx="2"/>
            <a:endCxn id="241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urved Connector 314">
            <a:extLst>
              <a:ext uri="{FF2B5EF4-FFF2-40B4-BE49-F238E27FC236}">
                <a16:creationId xmlns:a16="http://schemas.microsoft.com/office/drawing/2014/main" id="{8422C39A-32A6-5241-9745-6A10C8FC5F2D}"/>
              </a:ext>
            </a:extLst>
          </p:cNvPr>
          <p:cNvCxnSpPr>
            <a:cxnSpLocks/>
            <a:stCxn id="245" idx="6"/>
            <a:endCxn id="241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Rectangle 315">
            <a:extLst>
              <a:ext uri="{FF2B5EF4-FFF2-40B4-BE49-F238E27FC236}">
                <a16:creationId xmlns:a16="http://schemas.microsoft.com/office/drawing/2014/main" id="{86A49E28-8FD4-9844-A0EA-EA2813102C93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4E71DCFB-62EB-9C41-832B-6F0027229954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318" name="Curved Connector 317">
            <a:extLst>
              <a:ext uri="{FF2B5EF4-FFF2-40B4-BE49-F238E27FC236}">
                <a16:creationId xmlns:a16="http://schemas.microsoft.com/office/drawing/2014/main" id="{F86E126D-B7B1-B34E-BC2C-0788C382093A}"/>
              </a:ext>
            </a:extLst>
          </p:cNvPr>
          <p:cNvCxnSpPr>
            <a:cxnSpLocks/>
            <a:stCxn id="316" idx="1"/>
            <a:endCxn id="241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urved Connector 318">
            <a:extLst>
              <a:ext uri="{FF2B5EF4-FFF2-40B4-BE49-F238E27FC236}">
                <a16:creationId xmlns:a16="http://schemas.microsoft.com/office/drawing/2014/main" id="{CDC7FFDC-1C3E-F842-9A42-98D229A9F68F}"/>
              </a:ext>
            </a:extLst>
          </p:cNvPr>
          <p:cNvCxnSpPr>
            <a:cxnSpLocks/>
            <a:stCxn id="317" idx="1"/>
            <a:endCxn id="241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0C6D601F-4D42-C941-97D2-C519DAA9C0D7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321" name="Curved Connector 320">
            <a:extLst>
              <a:ext uri="{FF2B5EF4-FFF2-40B4-BE49-F238E27FC236}">
                <a16:creationId xmlns:a16="http://schemas.microsoft.com/office/drawing/2014/main" id="{9B2FD35D-38F2-F640-B184-0569925322FB}"/>
              </a:ext>
            </a:extLst>
          </p:cNvPr>
          <p:cNvCxnSpPr>
            <a:cxnSpLocks/>
            <a:stCxn id="241" idx="1"/>
            <a:endCxn id="293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urved Connector 321">
            <a:extLst>
              <a:ext uri="{FF2B5EF4-FFF2-40B4-BE49-F238E27FC236}">
                <a16:creationId xmlns:a16="http://schemas.microsoft.com/office/drawing/2014/main" id="{8AD70427-70BB-A54D-A97D-9438D8089ECA}"/>
              </a:ext>
            </a:extLst>
          </p:cNvPr>
          <p:cNvCxnSpPr>
            <a:cxnSpLocks/>
            <a:stCxn id="241" idx="3"/>
            <a:endCxn id="294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33FFF416-5433-844B-A8D3-78916CB6D9CF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5EA29F45-98FA-8D4E-8CE9-3A32F8D7AB8E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6BADE95A-2CC5-084C-994B-0435D474BA96}"/>
              </a:ext>
            </a:extLst>
          </p:cNvPr>
          <p:cNvSpPr txBox="1"/>
          <p:nvPr/>
        </p:nvSpPr>
        <p:spPr>
          <a:xfrm>
            <a:off x="7152401" y="2339176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E6A1573B-0449-C345-A12C-DA93C47DD4D9}"/>
              </a:ext>
            </a:extLst>
          </p:cNvPr>
          <p:cNvSpPr txBox="1"/>
          <p:nvPr/>
        </p:nvSpPr>
        <p:spPr>
          <a:xfrm>
            <a:off x="893432" y="2130245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A9BB8CF9-A351-134B-AD10-C8245271DB70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AE72DF9-696B-C14C-BA1D-12EDD6FBC0B4}"/>
              </a:ext>
            </a:extLst>
          </p:cNvPr>
          <p:cNvSpPr txBox="1"/>
          <p:nvPr/>
        </p:nvSpPr>
        <p:spPr>
          <a:xfrm>
            <a:off x="4321530" y="369412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911D4601-1F12-DA45-9396-0F10DA7610FC}"/>
              </a:ext>
            </a:extLst>
          </p:cNvPr>
          <p:cNvSpPr txBox="1"/>
          <p:nvPr/>
        </p:nvSpPr>
        <p:spPr>
          <a:xfrm>
            <a:off x="4551219" y="334435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01896D8B-0213-B744-90C0-37C66412CCDF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35CFB75A-4A09-104E-9732-F5A5823A7D51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EE097AB8-71C6-AD48-B613-E7700808BA23}"/>
              </a:ext>
            </a:extLst>
          </p:cNvPr>
          <p:cNvSpPr txBox="1"/>
          <p:nvPr/>
        </p:nvSpPr>
        <p:spPr>
          <a:xfrm>
            <a:off x="7057481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EDD04B3-F4FB-794E-812F-39F1BCA7AA03}"/>
              </a:ext>
            </a:extLst>
          </p:cNvPr>
          <p:cNvSpPr txBox="1"/>
          <p:nvPr/>
        </p:nvSpPr>
        <p:spPr>
          <a:xfrm>
            <a:off x="6105347" y="292875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D3F9F18-36D3-F74D-9D79-48BBA0D6CDA1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E9D28288-D6E2-2341-A083-FD798E58743A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D367A07A-E9CA-7144-AF58-D3BE5A0FBC14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A324DD5E-7355-3B45-9DD7-8CB303BD6492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7FFF83AB-483B-6943-960B-808A8EAB1EA2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B98267A2-70C9-3D4C-B83F-1C5DAE91517A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A08AEFE5-F7B8-7142-BC37-A7492E283029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203CC6E9-9797-714B-B7FC-7015010B9BEB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34FD5427-B1B2-F349-AD63-28BD8344FAFB}"/>
              </a:ext>
            </a:extLst>
          </p:cNvPr>
          <p:cNvSpPr txBox="1"/>
          <p:nvPr/>
        </p:nvSpPr>
        <p:spPr>
          <a:xfrm>
            <a:off x="108629" y="1523464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892484AD-E3AB-2244-BB83-E30A5967F6BC}"/>
              </a:ext>
            </a:extLst>
          </p:cNvPr>
          <p:cNvSpPr txBox="1"/>
          <p:nvPr/>
        </p:nvSpPr>
        <p:spPr>
          <a:xfrm>
            <a:off x="2444225" y="151777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2F832FD5-B0B3-E647-85FD-B6483172B6A7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8F19AB41-D1BD-7446-8CDC-D8FD48911D17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8BFEAC94-EB2A-E54B-B0DD-2EE053941246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C71EE2EF-5118-8847-AF00-D6F3D613D528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F70B863E-3996-314A-B7B3-01F88B28FEDE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8B12C0AC-0AA4-3C45-9B0A-0F36E8691A8B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D439B2EF-C7BA-234A-B8F2-E24D9ECB2312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5919D522-6F09-E148-9F0C-F07B8A0BA13F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F622B77C-794A-1442-A179-952DEF407AAC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3F1CF35E-152A-0B42-9EC2-65E23B95EB79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BFEC4C3B-3A21-1445-A4B5-9C6BFB61E1D1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$1.80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4C5885BA-06D2-2A45-BAF8-4B674BC06456}"/>
              </a:ext>
            </a:extLst>
          </p:cNvPr>
          <p:cNvSpPr txBox="1"/>
          <p:nvPr/>
        </p:nvSpPr>
        <p:spPr>
          <a:xfrm>
            <a:off x="123542" y="1802460"/>
            <a:ext cx="21436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2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$200.00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2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$1,200.00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281799AF-0A11-454E-9B9F-B22E2E5BA2A0}"/>
              </a:ext>
            </a:extLst>
          </p:cNvPr>
          <p:cNvSpPr txBox="1"/>
          <p:nvPr/>
        </p:nvSpPr>
        <p:spPr>
          <a:xfrm>
            <a:off x="124926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$2.77</a:t>
            </a: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4F1C4A6A-238E-F345-B97A-A68CE7BF9017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ounded Rectangle 359">
            <a:extLst>
              <a:ext uri="{FF2B5EF4-FFF2-40B4-BE49-F238E27FC236}">
                <a16:creationId xmlns:a16="http://schemas.microsoft.com/office/drawing/2014/main" id="{6051EAA8-3B9C-E245-911E-8D404DEC4762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54159248-F9E5-3D49-BDF8-167D2133AB8E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4AE933D7-6D6B-6F4C-9D86-12B5F1471888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2A333678-211A-5B47-A935-2A20F4CFD8DA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BB0CE643-3C2E-284B-9BF7-C0FE7CC55FB6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75BE4B68-300F-B545-8ACB-ADB8345F7CB7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B4B9B58A-479B-854D-B64E-F374A8F8F1BB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7617A644-5154-EC41-BDBC-A68BB5BADD4A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6B83BCAF-ACFE-8542-8542-4E2DBED412F5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369" name="Oval 368">
            <a:extLst>
              <a:ext uri="{FF2B5EF4-FFF2-40B4-BE49-F238E27FC236}">
                <a16:creationId xmlns:a16="http://schemas.microsoft.com/office/drawing/2014/main" id="{C2E5C317-53A6-4B47-98C1-79A636C258C3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32B33BD6-10DB-BB48-B486-5CE7C519B4E6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1475FA57-7929-6F44-821B-25F1890FA076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1C4B70FA-486B-2B48-8DB5-A8B24CB7ABC7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4333FCBF-AA37-1648-8BF3-22C66530057F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6FB6ABB3-012F-C64C-ACC1-9DACA046631A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0D57A464-2FF2-A042-A773-C3577EE292D2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376" name="Rounded Rectangle 375">
            <a:extLst>
              <a:ext uri="{FF2B5EF4-FFF2-40B4-BE49-F238E27FC236}">
                <a16:creationId xmlns:a16="http://schemas.microsoft.com/office/drawing/2014/main" id="{07BC9375-5618-1C43-9127-01DB7A3A5370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377" name="Rounded Rectangle 376">
            <a:extLst>
              <a:ext uri="{FF2B5EF4-FFF2-40B4-BE49-F238E27FC236}">
                <a16:creationId xmlns:a16="http://schemas.microsoft.com/office/drawing/2014/main" id="{27DB547E-D2EA-D842-8B4C-89A388A93957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378" name="Rounded Rectangle 377">
            <a:extLst>
              <a:ext uri="{FF2B5EF4-FFF2-40B4-BE49-F238E27FC236}">
                <a16:creationId xmlns:a16="http://schemas.microsoft.com/office/drawing/2014/main" id="{BCC1337C-3E15-554C-AE4C-B65DA5C5B63B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379" name="Rounded Rectangle 378">
            <a:extLst>
              <a:ext uri="{FF2B5EF4-FFF2-40B4-BE49-F238E27FC236}">
                <a16:creationId xmlns:a16="http://schemas.microsoft.com/office/drawing/2014/main" id="{3EF814E5-48B3-6240-AB43-B42A7EA23CC1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380" name="Rounded Rectangle 379">
            <a:extLst>
              <a:ext uri="{FF2B5EF4-FFF2-40B4-BE49-F238E27FC236}">
                <a16:creationId xmlns:a16="http://schemas.microsoft.com/office/drawing/2014/main" id="{AA00B749-06C4-6F4F-A147-C04AFD898DAE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381" name="Rounded Rectangle 380">
            <a:extLst>
              <a:ext uri="{FF2B5EF4-FFF2-40B4-BE49-F238E27FC236}">
                <a16:creationId xmlns:a16="http://schemas.microsoft.com/office/drawing/2014/main" id="{EAE98DFA-3498-5C44-B2C4-C663BA478CF7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382" name="Rounded Rectangle 381">
            <a:extLst>
              <a:ext uri="{FF2B5EF4-FFF2-40B4-BE49-F238E27FC236}">
                <a16:creationId xmlns:a16="http://schemas.microsoft.com/office/drawing/2014/main" id="{657BE10F-CE8B-9747-BF3F-AF5F4C858129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383" name="Rounded Rectangle 382">
            <a:extLst>
              <a:ext uri="{FF2B5EF4-FFF2-40B4-BE49-F238E27FC236}">
                <a16:creationId xmlns:a16="http://schemas.microsoft.com/office/drawing/2014/main" id="{6EA7B29E-5766-664B-A794-E18F1121BE16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384" name="Rounded Rectangle 383">
            <a:extLst>
              <a:ext uri="{FF2B5EF4-FFF2-40B4-BE49-F238E27FC236}">
                <a16:creationId xmlns:a16="http://schemas.microsoft.com/office/drawing/2014/main" id="{2C373107-3878-3740-89F4-DFDD2E0978A3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385" name="Rounded Rectangle 384">
            <a:extLst>
              <a:ext uri="{FF2B5EF4-FFF2-40B4-BE49-F238E27FC236}">
                <a16:creationId xmlns:a16="http://schemas.microsoft.com/office/drawing/2014/main" id="{BE3AE8C4-A56B-0A4E-845B-A8DFB145757C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386" name="Rounded Rectangle 385">
            <a:extLst>
              <a:ext uri="{FF2B5EF4-FFF2-40B4-BE49-F238E27FC236}">
                <a16:creationId xmlns:a16="http://schemas.microsoft.com/office/drawing/2014/main" id="{68BD8B86-0DB7-A74A-BE18-7CFD0CA3A7CF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387" name="Rounded Rectangle 386">
            <a:extLst>
              <a:ext uri="{FF2B5EF4-FFF2-40B4-BE49-F238E27FC236}">
                <a16:creationId xmlns:a16="http://schemas.microsoft.com/office/drawing/2014/main" id="{13F857A3-3B92-5840-AE81-F781E206E252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388" name="Curved Connector 387">
            <a:extLst>
              <a:ext uri="{FF2B5EF4-FFF2-40B4-BE49-F238E27FC236}">
                <a16:creationId xmlns:a16="http://schemas.microsoft.com/office/drawing/2014/main" id="{5C00C3F6-D8A5-E645-A7CE-6F08B8D35799}"/>
              </a:ext>
            </a:extLst>
          </p:cNvPr>
          <p:cNvCxnSpPr>
            <a:cxnSpLocks/>
            <a:stCxn id="375" idx="1"/>
            <a:endCxn id="378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urved Connector 388">
            <a:extLst>
              <a:ext uri="{FF2B5EF4-FFF2-40B4-BE49-F238E27FC236}">
                <a16:creationId xmlns:a16="http://schemas.microsoft.com/office/drawing/2014/main" id="{8EB20820-66C5-C547-9EC7-366DA0BA92EC}"/>
              </a:ext>
            </a:extLst>
          </p:cNvPr>
          <p:cNvCxnSpPr>
            <a:cxnSpLocks/>
            <a:stCxn id="375" idx="1"/>
            <a:endCxn id="379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urved Connector 389">
            <a:extLst>
              <a:ext uri="{FF2B5EF4-FFF2-40B4-BE49-F238E27FC236}">
                <a16:creationId xmlns:a16="http://schemas.microsoft.com/office/drawing/2014/main" id="{99481A51-96B6-B840-83F1-E21455CDDE80}"/>
              </a:ext>
            </a:extLst>
          </p:cNvPr>
          <p:cNvCxnSpPr>
            <a:cxnSpLocks/>
            <a:stCxn id="375" idx="1"/>
            <a:endCxn id="380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urved Connector 390">
            <a:extLst>
              <a:ext uri="{FF2B5EF4-FFF2-40B4-BE49-F238E27FC236}">
                <a16:creationId xmlns:a16="http://schemas.microsoft.com/office/drawing/2014/main" id="{E9B06154-9BDC-1A49-A73F-63D5C2584EB2}"/>
              </a:ext>
            </a:extLst>
          </p:cNvPr>
          <p:cNvCxnSpPr>
            <a:cxnSpLocks/>
            <a:stCxn id="375" idx="1"/>
            <a:endCxn id="376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urved Connector 391">
            <a:extLst>
              <a:ext uri="{FF2B5EF4-FFF2-40B4-BE49-F238E27FC236}">
                <a16:creationId xmlns:a16="http://schemas.microsoft.com/office/drawing/2014/main" id="{6D88EF8E-0D46-B64A-A870-2B12D73460F5}"/>
              </a:ext>
            </a:extLst>
          </p:cNvPr>
          <p:cNvCxnSpPr>
            <a:cxnSpLocks/>
            <a:stCxn id="375" idx="2"/>
            <a:endCxn id="381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urved Connector 392">
            <a:extLst>
              <a:ext uri="{FF2B5EF4-FFF2-40B4-BE49-F238E27FC236}">
                <a16:creationId xmlns:a16="http://schemas.microsoft.com/office/drawing/2014/main" id="{9CE1E3F8-C8EB-9345-8AD2-478A02F6AC18}"/>
              </a:ext>
            </a:extLst>
          </p:cNvPr>
          <p:cNvCxnSpPr>
            <a:cxnSpLocks/>
            <a:stCxn id="375" idx="2"/>
            <a:endCxn id="382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urved Connector 393">
            <a:extLst>
              <a:ext uri="{FF2B5EF4-FFF2-40B4-BE49-F238E27FC236}">
                <a16:creationId xmlns:a16="http://schemas.microsoft.com/office/drawing/2014/main" id="{CEFE812A-038B-8149-865C-1B5D8BCD0FF6}"/>
              </a:ext>
            </a:extLst>
          </p:cNvPr>
          <p:cNvCxnSpPr>
            <a:cxnSpLocks/>
            <a:stCxn id="375" idx="2"/>
            <a:endCxn id="383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urved Connector 394">
            <a:extLst>
              <a:ext uri="{FF2B5EF4-FFF2-40B4-BE49-F238E27FC236}">
                <a16:creationId xmlns:a16="http://schemas.microsoft.com/office/drawing/2014/main" id="{9633D01D-AA9F-9648-BF7E-8EA308A08CC6}"/>
              </a:ext>
            </a:extLst>
          </p:cNvPr>
          <p:cNvCxnSpPr>
            <a:cxnSpLocks/>
            <a:stCxn id="375" idx="2"/>
            <a:endCxn id="384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urved Connector 395">
            <a:extLst>
              <a:ext uri="{FF2B5EF4-FFF2-40B4-BE49-F238E27FC236}">
                <a16:creationId xmlns:a16="http://schemas.microsoft.com/office/drawing/2014/main" id="{FAE24201-74AA-444D-9BA5-3B2CE4551E06}"/>
              </a:ext>
            </a:extLst>
          </p:cNvPr>
          <p:cNvCxnSpPr>
            <a:cxnSpLocks/>
            <a:stCxn id="375" idx="3"/>
            <a:endCxn id="385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urved Connector 396">
            <a:extLst>
              <a:ext uri="{FF2B5EF4-FFF2-40B4-BE49-F238E27FC236}">
                <a16:creationId xmlns:a16="http://schemas.microsoft.com/office/drawing/2014/main" id="{CDFF0F4C-0877-0643-A00F-C229CD34F1C4}"/>
              </a:ext>
            </a:extLst>
          </p:cNvPr>
          <p:cNvCxnSpPr>
            <a:cxnSpLocks/>
            <a:stCxn id="375" idx="3"/>
            <a:endCxn id="386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urved Connector 397">
            <a:extLst>
              <a:ext uri="{FF2B5EF4-FFF2-40B4-BE49-F238E27FC236}">
                <a16:creationId xmlns:a16="http://schemas.microsoft.com/office/drawing/2014/main" id="{00E9158E-F1FC-ED47-AFF0-7472BF7B62B3}"/>
              </a:ext>
            </a:extLst>
          </p:cNvPr>
          <p:cNvCxnSpPr>
            <a:cxnSpLocks/>
            <a:stCxn id="375" idx="3"/>
            <a:endCxn id="387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Curved Connector 398">
            <a:extLst>
              <a:ext uri="{FF2B5EF4-FFF2-40B4-BE49-F238E27FC236}">
                <a16:creationId xmlns:a16="http://schemas.microsoft.com/office/drawing/2014/main" id="{A5E5C3C4-0B0C-294A-BC2C-B9E327376CA7}"/>
              </a:ext>
            </a:extLst>
          </p:cNvPr>
          <p:cNvCxnSpPr>
            <a:cxnSpLocks/>
            <a:stCxn id="375" idx="3"/>
            <a:endCxn id="377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urved Connector 399">
            <a:extLst>
              <a:ext uri="{FF2B5EF4-FFF2-40B4-BE49-F238E27FC236}">
                <a16:creationId xmlns:a16="http://schemas.microsoft.com/office/drawing/2014/main" id="{CB77EF8C-7B43-1846-A15A-2B6D3A589061}"/>
              </a:ext>
            </a:extLst>
          </p:cNvPr>
          <p:cNvCxnSpPr>
            <a:cxnSpLocks/>
            <a:stCxn id="360" idx="1"/>
            <a:endCxn id="378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urved Connector 400">
            <a:extLst>
              <a:ext uri="{FF2B5EF4-FFF2-40B4-BE49-F238E27FC236}">
                <a16:creationId xmlns:a16="http://schemas.microsoft.com/office/drawing/2014/main" id="{6B56521C-793B-0B42-BB3A-7A18499755C7}"/>
              </a:ext>
            </a:extLst>
          </p:cNvPr>
          <p:cNvCxnSpPr>
            <a:cxnSpLocks/>
            <a:stCxn id="360" idx="1"/>
            <a:endCxn id="379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urved Connector 401">
            <a:extLst>
              <a:ext uri="{FF2B5EF4-FFF2-40B4-BE49-F238E27FC236}">
                <a16:creationId xmlns:a16="http://schemas.microsoft.com/office/drawing/2014/main" id="{FE7ECB7F-2907-764F-BFC6-CCE93E3837AC}"/>
              </a:ext>
            </a:extLst>
          </p:cNvPr>
          <p:cNvCxnSpPr>
            <a:cxnSpLocks/>
            <a:stCxn id="360" idx="1"/>
            <a:endCxn id="380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urved Connector 402">
            <a:extLst>
              <a:ext uri="{FF2B5EF4-FFF2-40B4-BE49-F238E27FC236}">
                <a16:creationId xmlns:a16="http://schemas.microsoft.com/office/drawing/2014/main" id="{C156363E-F958-6B4E-8ABA-7DF0015BF204}"/>
              </a:ext>
            </a:extLst>
          </p:cNvPr>
          <p:cNvCxnSpPr>
            <a:cxnSpLocks/>
            <a:stCxn id="360" idx="1"/>
            <a:endCxn id="376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Curved Connector 403">
            <a:extLst>
              <a:ext uri="{FF2B5EF4-FFF2-40B4-BE49-F238E27FC236}">
                <a16:creationId xmlns:a16="http://schemas.microsoft.com/office/drawing/2014/main" id="{6FFD20EB-13FA-1142-A568-9FF6F0108BB8}"/>
              </a:ext>
            </a:extLst>
          </p:cNvPr>
          <p:cNvCxnSpPr>
            <a:cxnSpLocks/>
            <a:stCxn id="360" idx="0"/>
            <a:endCxn id="381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urved Connector 404">
            <a:extLst>
              <a:ext uri="{FF2B5EF4-FFF2-40B4-BE49-F238E27FC236}">
                <a16:creationId xmlns:a16="http://schemas.microsoft.com/office/drawing/2014/main" id="{E80E75AE-3899-C44E-949D-3419963E1373}"/>
              </a:ext>
            </a:extLst>
          </p:cNvPr>
          <p:cNvCxnSpPr>
            <a:cxnSpLocks/>
            <a:stCxn id="360" idx="0"/>
            <a:endCxn id="382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urved Connector 405">
            <a:extLst>
              <a:ext uri="{FF2B5EF4-FFF2-40B4-BE49-F238E27FC236}">
                <a16:creationId xmlns:a16="http://schemas.microsoft.com/office/drawing/2014/main" id="{2F332948-E029-4E46-B430-8AA752B4989C}"/>
              </a:ext>
            </a:extLst>
          </p:cNvPr>
          <p:cNvCxnSpPr>
            <a:cxnSpLocks/>
            <a:stCxn id="360" idx="0"/>
            <a:endCxn id="383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urved Connector 406">
            <a:extLst>
              <a:ext uri="{FF2B5EF4-FFF2-40B4-BE49-F238E27FC236}">
                <a16:creationId xmlns:a16="http://schemas.microsoft.com/office/drawing/2014/main" id="{83D511EF-ED74-E541-A586-EB9E397564F4}"/>
              </a:ext>
            </a:extLst>
          </p:cNvPr>
          <p:cNvCxnSpPr>
            <a:cxnSpLocks/>
            <a:stCxn id="360" idx="0"/>
            <a:endCxn id="384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urved Connector 407">
            <a:extLst>
              <a:ext uri="{FF2B5EF4-FFF2-40B4-BE49-F238E27FC236}">
                <a16:creationId xmlns:a16="http://schemas.microsoft.com/office/drawing/2014/main" id="{3F10ABC0-C0F1-CB4C-974C-C9BC89F6BA90}"/>
              </a:ext>
            </a:extLst>
          </p:cNvPr>
          <p:cNvCxnSpPr>
            <a:cxnSpLocks/>
            <a:stCxn id="360" idx="3"/>
            <a:endCxn id="385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urved Connector 408">
            <a:extLst>
              <a:ext uri="{FF2B5EF4-FFF2-40B4-BE49-F238E27FC236}">
                <a16:creationId xmlns:a16="http://schemas.microsoft.com/office/drawing/2014/main" id="{120C4854-7C99-3C4A-8B1C-9C4D13CF1A7D}"/>
              </a:ext>
            </a:extLst>
          </p:cNvPr>
          <p:cNvCxnSpPr>
            <a:cxnSpLocks/>
            <a:stCxn id="360" idx="3"/>
            <a:endCxn id="386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urved Connector 409">
            <a:extLst>
              <a:ext uri="{FF2B5EF4-FFF2-40B4-BE49-F238E27FC236}">
                <a16:creationId xmlns:a16="http://schemas.microsoft.com/office/drawing/2014/main" id="{265B7A0B-2656-6343-85DA-064B63AB4E83}"/>
              </a:ext>
            </a:extLst>
          </p:cNvPr>
          <p:cNvCxnSpPr>
            <a:cxnSpLocks/>
            <a:stCxn id="360" idx="3"/>
            <a:endCxn id="387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urved Connector 410">
            <a:extLst>
              <a:ext uri="{FF2B5EF4-FFF2-40B4-BE49-F238E27FC236}">
                <a16:creationId xmlns:a16="http://schemas.microsoft.com/office/drawing/2014/main" id="{F9666CF5-11D6-0945-969A-BC2F338B7B19}"/>
              </a:ext>
            </a:extLst>
          </p:cNvPr>
          <p:cNvCxnSpPr>
            <a:cxnSpLocks/>
            <a:stCxn id="360" idx="3"/>
            <a:endCxn id="377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Rounded Rectangle 411">
            <a:extLst>
              <a:ext uri="{FF2B5EF4-FFF2-40B4-BE49-F238E27FC236}">
                <a16:creationId xmlns:a16="http://schemas.microsoft.com/office/drawing/2014/main" id="{8C143222-37AE-2948-8D69-26C9F4D50D80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413" name="Rounded Rectangle 412">
            <a:extLst>
              <a:ext uri="{FF2B5EF4-FFF2-40B4-BE49-F238E27FC236}">
                <a16:creationId xmlns:a16="http://schemas.microsoft.com/office/drawing/2014/main" id="{CBF34CDC-EDE5-854C-A9A9-91E47204C2DA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414" name="Curved Connector 413">
            <a:extLst>
              <a:ext uri="{FF2B5EF4-FFF2-40B4-BE49-F238E27FC236}">
                <a16:creationId xmlns:a16="http://schemas.microsoft.com/office/drawing/2014/main" id="{DF932A8D-BE4F-3048-A3E6-D59CE43991F9}"/>
              </a:ext>
            </a:extLst>
          </p:cNvPr>
          <p:cNvCxnSpPr>
            <a:cxnSpLocks/>
            <a:stCxn id="375" idx="3"/>
            <a:endCxn id="413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urved Connector 414">
            <a:extLst>
              <a:ext uri="{FF2B5EF4-FFF2-40B4-BE49-F238E27FC236}">
                <a16:creationId xmlns:a16="http://schemas.microsoft.com/office/drawing/2014/main" id="{63E3DFB5-3439-7947-A13C-76DCC3844040}"/>
              </a:ext>
            </a:extLst>
          </p:cNvPr>
          <p:cNvCxnSpPr>
            <a:cxnSpLocks/>
            <a:stCxn id="375" idx="1"/>
            <a:endCxn id="412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urved Connector 415">
            <a:extLst>
              <a:ext uri="{FF2B5EF4-FFF2-40B4-BE49-F238E27FC236}">
                <a16:creationId xmlns:a16="http://schemas.microsoft.com/office/drawing/2014/main" id="{EF526EEB-FE5D-B945-B605-29B5EA62731A}"/>
              </a:ext>
            </a:extLst>
          </p:cNvPr>
          <p:cNvCxnSpPr>
            <a:cxnSpLocks/>
            <a:stCxn id="367" idx="4"/>
            <a:endCxn id="360" idx="2"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urved Connector 416">
            <a:extLst>
              <a:ext uri="{FF2B5EF4-FFF2-40B4-BE49-F238E27FC236}">
                <a16:creationId xmlns:a16="http://schemas.microsoft.com/office/drawing/2014/main" id="{CBBFD5DA-3FB8-F34D-AEA6-FF3EDD7F5A81}"/>
              </a:ext>
            </a:extLst>
          </p:cNvPr>
          <p:cNvCxnSpPr>
            <a:cxnSpLocks/>
            <a:stCxn id="369" idx="4"/>
            <a:endCxn id="360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urved Connector 417">
            <a:extLst>
              <a:ext uri="{FF2B5EF4-FFF2-40B4-BE49-F238E27FC236}">
                <a16:creationId xmlns:a16="http://schemas.microsoft.com/office/drawing/2014/main" id="{CEE84210-36AF-A243-BF39-D903F4E1B9E9}"/>
              </a:ext>
            </a:extLst>
          </p:cNvPr>
          <p:cNvCxnSpPr>
            <a:cxnSpLocks/>
            <a:stCxn id="363" idx="4"/>
            <a:endCxn id="360" idx="2"/>
          </p:cNvCxnSpPr>
          <p:nvPr/>
        </p:nvCxnSpPr>
        <p:spPr>
          <a:xfrm rot="5400000" flipH="1" flipV="1">
            <a:off x="4860413" y="2331175"/>
            <a:ext cx="833786" cy="1355353"/>
          </a:xfrm>
          <a:prstGeom prst="curvedConnector3">
            <a:avLst>
              <a:gd name="adj1" fmla="val -27417"/>
            </a:avLst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urved Connector 418">
            <a:extLst>
              <a:ext uri="{FF2B5EF4-FFF2-40B4-BE49-F238E27FC236}">
                <a16:creationId xmlns:a16="http://schemas.microsoft.com/office/drawing/2014/main" id="{50BEE1BB-C3F6-344D-885A-47E6DC97A2B9}"/>
              </a:ext>
            </a:extLst>
          </p:cNvPr>
          <p:cNvCxnSpPr>
            <a:cxnSpLocks/>
            <a:stCxn id="362" idx="6"/>
            <a:endCxn id="360" idx="2"/>
          </p:cNvCxnSpPr>
          <p:nvPr/>
        </p:nvCxnSpPr>
        <p:spPr>
          <a:xfrm flipV="1">
            <a:off x="4286685" y="2591959"/>
            <a:ext cx="1668298" cy="130585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urved Connector 419">
            <a:extLst>
              <a:ext uri="{FF2B5EF4-FFF2-40B4-BE49-F238E27FC236}">
                <a16:creationId xmlns:a16="http://schemas.microsoft.com/office/drawing/2014/main" id="{8E78F16F-55C5-7C41-9304-F160FCC9D6A0}"/>
              </a:ext>
            </a:extLst>
          </p:cNvPr>
          <p:cNvCxnSpPr>
            <a:cxnSpLocks/>
            <a:stCxn id="361" idx="6"/>
            <a:endCxn id="360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urved Connector 420">
            <a:extLst>
              <a:ext uri="{FF2B5EF4-FFF2-40B4-BE49-F238E27FC236}">
                <a16:creationId xmlns:a16="http://schemas.microsoft.com/office/drawing/2014/main" id="{CB3102A4-72E4-3044-948D-0DB3DC07223D}"/>
              </a:ext>
            </a:extLst>
          </p:cNvPr>
          <p:cNvCxnSpPr>
            <a:cxnSpLocks/>
            <a:stCxn id="371" idx="4"/>
            <a:endCxn id="360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urved Connector 421">
            <a:extLst>
              <a:ext uri="{FF2B5EF4-FFF2-40B4-BE49-F238E27FC236}">
                <a16:creationId xmlns:a16="http://schemas.microsoft.com/office/drawing/2014/main" id="{4731547D-5632-444B-8A60-B920494B7A8F}"/>
              </a:ext>
            </a:extLst>
          </p:cNvPr>
          <p:cNvCxnSpPr>
            <a:cxnSpLocks/>
            <a:stCxn id="366" idx="2"/>
            <a:endCxn id="360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urved Connector 422">
            <a:extLst>
              <a:ext uri="{FF2B5EF4-FFF2-40B4-BE49-F238E27FC236}">
                <a16:creationId xmlns:a16="http://schemas.microsoft.com/office/drawing/2014/main" id="{8D20AD22-16B7-B442-8B65-4AC24EE63827}"/>
              </a:ext>
            </a:extLst>
          </p:cNvPr>
          <p:cNvCxnSpPr>
            <a:cxnSpLocks/>
            <a:stCxn id="370" idx="2"/>
            <a:endCxn id="360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Curved Connector 423">
            <a:extLst>
              <a:ext uri="{FF2B5EF4-FFF2-40B4-BE49-F238E27FC236}">
                <a16:creationId xmlns:a16="http://schemas.microsoft.com/office/drawing/2014/main" id="{EE12385F-5217-744E-BEA0-EEEE9DB95B85}"/>
              </a:ext>
            </a:extLst>
          </p:cNvPr>
          <p:cNvCxnSpPr>
            <a:cxnSpLocks/>
            <a:stCxn id="372" idx="2"/>
            <a:endCxn id="360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urved Connector 424">
            <a:extLst>
              <a:ext uri="{FF2B5EF4-FFF2-40B4-BE49-F238E27FC236}">
                <a16:creationId xmlns:a16="http://schemas.microsoft.com/office/drawing/2014/main" id="{08613CEE-7244-414A-ABA5-01585D94FF3B}"/>
              </a:ext>
            </a:extLst>
          </p:cNvPr>
          <p:cNvCxnSpPr>
            <a:cxnSpLocks/>
            <a:stCxn id="374" idx="6"/>
            <a:endCxn id="360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Curved Connector 425">
            <a:extLst>
              <a:ext uri="{FF2B5EF4-FFF2-40B4-BE49-F238E27FC236}">
                <a16:creationId xmlns:a16="http://schemas.microsoft.com/office/drawing/2014/main" id="{432F9F0A-23AF-5145-B95B-60469CE7A296}"/>
              </a:ext>
            </a:extLst>
          </p:cNvPr>
          <p:cNvCxnSpPr>
            <a:cxnSpLocks/>
            <a:stCxn id="373" idx="6"/>
            <a:endCxn id="360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Curved Connector 426">
            <a:extLst>
              <a:ext uri="{FF2B5EF4-FFF2-40B4-BE49-F238E27FC236}">
                <a16:creationId xmlns:a16="http://schemas.microsoft.com/office/drawing/2014/main" id="{0AC408C6-9360-3A41-ADBA-174B9AB86524}"/>
              </a:ext>
            </a:extLst>
          </p:cNvPr>
          <p:cNvCxnSpPr>
            <a:cxnSpLocks/>
            <a:stCxn id="365" idx="2"/>
            <a:endCxn id="360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urved Connector 427">
            <a:extLst>
              <a:ext uri="{FF2B5EF4-FFF2-40B4-BE49-F238E27FC236}">
                <a16:creationId xmlns:a16="http://schemas.microsoft.com/office/drawing/2014/main" id="{5898BA58-ACEE-D14C-8228-087A1742B246}"/>
              </a:ext>
            </a:extLst>
          </p:cNvPr>
          <p:cNvCxnSpPr>
            <a:cxnSpLocks/>
            <a:stCxn id="368" idx="2"/>
            <a:endCxn id="360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Curved Connector 428">
            <a:extLst>
              <a:ext uri="{FF2B5EF4-FFF2-40B4-BE49-F238E27FC236}">
                <a16:creationId xmlns:a16="http://schemas.microsoft.com/office/drawing/2014/main" id="{47DDFC3C-A818-1847-9CBE-09BC255D5205}"/>
              </a:ext>
            </a:extLst>
          </p:cNvPr>
          <p:cNvCxnSpPr>
            <a:cxnSpLocks/>
            <a:stCxn id="364" idx="6"/>
            <a:endCxn id="360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Rectangle 429">
            <a:extLst>
              <a:ext uri="{FF2B5EF4-FFF2-40B4-BE49-F238E27FC236}">
                <a16:creationId xmlns:a16="http://schemas.microsoft.com/office/drawing/2014/main" id="{214F70E2-A7EA-D946-8377-387049DE98AF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DA0AC71D-458F-2041-8947-BC84653747BC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432" name="Curved Connector 431">
            <a:extLst>
              <a:ext uri="{FF2B5EF4-FFF2-40B4-BE49-F238E27FC236}">
                <a16:creationId xmlns:a16="http://schemas.microsoft.com/office/drawing/2014/main" id="{1CA45CD2-5EE3-0049-AE36-33B4E32AE5DF}"/>
              </a:ext>
            </a:extLst>
          </p:cNvPr>
          <p:cNvCxnSpPr>
            <a:cxnSpLocks/>
            <a:stCxn id="430" idx="1"/>
            <a:endCxn id="360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urved Connector 432">
            <a:extLst>
              <a:ext uri="{FF2B5EF4-FFF2-40B4-BE49-F238E27FC236}">
                <a16:creationId xmlns:a16="http://schemas.microsoft.com/office/drawing/2014/main" id="{4C5EDA73-8F4F-F141-9011-9F758BF5E8E0}"/>
              </a:ext>
            </a:extLst>
          </p:cNvPr>
          <p:cNvCxnSpPr>
            <a:cxnSpLocks/>
            <a:stCxn id="431" idx="1"/>
            <a:endCxn id="360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4" name="TextBox 433">
            <a:extLst>
              <a:ext uri="{FF2B5EF4-FFF2-40B4-BE49-F238E27FC236}">
                <a16:creationId xmlns:a16="http://schemas.microsoft.com/office/drawing/2014/main" id="{7716ACA9-8751-7D47-9BA6-E5A07D9E6494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435" name="Curved Connector 434">
            <a:extLst>
              <a:ext uri="{FF2B5EF4-FFF2-40B4-BE49-F238E27FC236}">
                <a16:creationId xmlns:a16="http://schemas.microsoft.com/office/drawing/2014/main" id="{4AEEA859-A88E-044D-BA71-682F3AB96CFB}"/>
              </a:ext>
            </a:extLst>
          </p:cNvPr>
          <p:cNvCxnSpPr>
            <a:cxnSpLocks/>
            <a:stCxn id="360" idx="1"/>
            <a:endCxn id="412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Curved Connector 435">
            <a:extLst>
              <a:ext uri="{FF2B5EF4-FFF2-40B4-BE49-F238E27FC236}">
                <a16:creationId xmlns:a16="http://schemas.microsoft.com/office/drawing/2014/main" id="{64FC6A8F-075F-044D-95C2-C29972BAE4AF}"/>
              </a:ext>
            </a:extLst>
          </p:cNvPr>
          <p:cNvCxnSpPr>
            <a:cxnSpLocks/>
            <a:stCxn id="360" idx="3"/>
            <a:endCxn id="413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7" name="TextBox 436">
            <a:extLst>
              <a:ext uri="{FF2B5EF4-FFF2-40B4-BE49-F238E27FC236}">
                <a16:creationId xmlns:a16="http://schemas.microsoft.com/office/drawing/2014/main" id="{ABE44091-0562-6D4F-A67E-1CF1DDCDF967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4954AAF-4168-9B47-B423-4D0FEB491D5F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4517FDB3-5AB4-934E-B140-F6D64F3FFC83}"/>
              </a:ext>
            </a:extLst>
          </p:cNvPr>
          <p:cNvSpPr txBox="1"/>
          <p:nvPr/>
        </p:nvSpPr>
        <p:spPr>
          <a:xfrm>
            <a:off x="7161511" y="2305077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9AA1A9DB-F7DB-7748-993F-EE6595B15344}"/>
              </a:ext>
            </a:extLst>
          </p:cNvPr>
          <p:cNvSpPr txBox="1"/>
          <p:nvPr/>
        </p:nvSpPr>
        <p:spPr>
          <a:xfrm>
            <a:off x="1075721" y="2152048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238192A0-DAF9-AE4F-BE07-271CEECB6A6A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0A08D570-C7AD-8846-90D2-AD209E530858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0EA8182E-2916-A949-84C1-EAB36F8A7320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C49E66EA-8397-934C-908F-5A7864196359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FBA4BB76-CF72-E041-8E47-89B7288FD135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844C6E7D-226C-404B-AC97-1CED409C6C35}"/>
              </a:ext>
            </a:extLst>
          </p:cNvPr>
          <p:cNvSpPr txBox="1"/>
          <p:nvPr/>
        </p:nvSpPr>
        <p:spPr>
          <a:xfrm>
            <a:off x="7057481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3FDD95E8-F86D-F643-8C11-20E7BAC25C48}"/>
              </a:ext>
            </a:extLst>
          </p:cNvPr>
          <p:cNvSpPr txBox="1"/>
          <p:nvPr/>
        </p:nvSpPr>
        <p:spPr>
          <a:xfrm>
            <a:off x="6105347" y="292875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5434472C-FB2D-1F46-94DD-898C9FA352D4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8FD61C28-8FDD-C34E-B19D-FF4865C3CDCF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45A19770-3E02-E544-B966-B67F9406E6B1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F29406F6-75CD-3044-BE44-4A4935D2B5E6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3CCADAC3-F4EA-ED4F-A0A0-3310F483F147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CCD0228C-88BE-014E-BFE6-20AA6544DC20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1EE6BC71-72BA-A846-A9DB-B378605D6862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80E156E9-4503-0747-976C-5FCF807FC254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58" name="TextBox 457">
            <a:extLst>
              <a:ext uri="{FF2B5EF4-FFF2-40B4-BE49-F238E27FC236}">
                <a16:creationId xmlns:a16="http://schemas.microsoft.com/office/drawing/2014/main" id="{A42FBABF-6394-0C4F-B8A6-B2867FA82006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F25D1E9F-71AD-8D46-809A-33B6E0C20B99}"/>
              </a:ext>
            </a:extLst>
          </p:cNvPr>
          <p:cNvSpPr txBox="1"/>
          <p:nvPr/>
        </p:nvSpPr>
        <p:spPr>
          <a:xfrm>
            <a:off x="2444225" y="151777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C2FAA5C8-B3CF-9A46-8BF9-CDAD98297EF4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CE3654F8-5255-F148-A668-F1BE6AA43D0C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BE5DB184-68E5-FE45-97B2-DFCDEC8864DE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F3F680D5-FF59-8848-82E0-40A6EA0D4ECE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6E5FBB3E-0F46-5544-8FA1-149C4A8329C9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EE6F8FC5-54BE-4643-9354-D3F2ADDE69D9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5096167B-9CF4-084C-8824-350707B25D8B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D9F8ACD1-E967-344C-8646-1CB8AE86A75B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4AEA998E-8880-3344-9F39-3929BF433D4E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7AE9F17F-766C-3F48-A016-6318E57CBC2D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20B2E777-DD56-E149-9D3D-05F20B1D88AB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$2.46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B0A89EA3-9FE9-D345-8CC3-565FEFBA1927}"/>
              </a:ext>
            </a:extLst>
          </p:cNvPr>
          <p:cNvSpPr txBox="1"/>
          <p:nvPr/>
        </p:nvSpPr>
        <p:spPr>
          <a:xfrm>
            <a:off x="937374" y="1755629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3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$300.00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3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$1,100.00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13CEBABB-0BD8-E647-BB17-8E5B6850F214}"/>
              </a:ext>
            </a:extLst>
          </p:cNvPr>
          <p:cNvSpPr txBox="1"/>
          <p:nvPr/>
        </p:nvSpPr>
        <p:spPr>
          <a:xfrm>
            <a:off x="124926" y="5681075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$5.23</a:t>
            </a:r>
          </a:p>
        </p:txBody>
      </p:sp>
      <p:sp>
        <p:nvSpPr>
          <p:cNvPr id="1385" name="Oval 1384">
            <a:extLst>
              <a:ext uri="{FF2B5EF4-FFF2-40B4-BE49-F238E27FC236}">
                <a16:creationId xmlns:a16="http://schemas.microsoft.com/office/drawing/2014/main" id="{9D3C4393-649C-A247-B76D-F8F3A1B6CE86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6" name="Rounded Rectangle 1385">
            <a:extLst>
              <a:ext uri="{FF2B5EF4-FFF2-40B4-BE49-F238E27FC236}">
                <a16:creationId xmlns:a16="http://schemas.microsoft.com/office/drawing/2014/main" id="{6E96FD49-881B-8440-86DA-66CFF7EFA4B4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387" name="Oval 1386">
            <a:extLst>
              <a:ext uri="{FF2B5EF4-FFF2-40B4-BE49-F238E27FC236}">
                <a16:creationId xmlns:a16="http://schemas.microsoft.com/office/drawing/2014/main" id="{13F35EDF-7D5B-FB4F-8DDD-2DD5934E4F1E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388" name="Oval 1387">
            <a:extLst>
              <a:ext uri="{FF2B5EF4-FFF2-40B4-BE49-F238E27FC236}">
                <a16:creationId xmlns:a16="http://schemas.microsoft.com/office/drawing/2014/main" id="{8C706B6B-20B1-CB41-9801-E7F4ABA7CC9A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389" name="Oval 1388">
            <a:extLst>
              <a:ext uri="{FF2B5EF4-FFF2-40B4-BE49-F238E27FC236}">
                <a16:creationId xmlns:a16="http://schemas.microsoft.com/office/drawing/2014/main" id="{E5544D38-9872-BC42-A1BE-F08575567B67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390" name="Oval 1389">
            <a:extLst>
              <a:ext uri="{FF2B5EF4-FFF2-40B4-BE49-F238E27FC236}">
                <a16:creationId xmlns:a16="http://schemas.microsoft.com/office/drawing/2014/main" id="{750276CB-70C8-7242-BB4A-1D430BD93C5D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391" name="Oval 1390">
            <a:extLst>
              <a:ext uri="{FF2B5EF4-FFF2-40B4-BE49-F238E27FC236}">
                <a16:creationId xmlns:a16="http://schemas.microsoft.com/office/drawing/2014/main" id="{85D53239-16E2-BA44-8856-BF47C114B143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392" name="Oval 1391">
            <a:extLst>
              <a:ext uri="{FF2B5EF4-FFF2-40B4-BE49-F238E27FC236}">
                <a16:creationId xmlns:a16="http://schemas.microsoft.com/office/drawing/2014/main" id="{40A845F6-168A-6C4A-B375-B1E3D6399A4F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393" name="Oval 1392">
            <a:extLst>
              <a:ext uri="{FF2B5EF4-FFF2-40B4-BE49-F238E27FC236}">
                <a16:creationId xmlns:a16="http://schemas.microsoft.com/office/drawing/2014/main" id="{1FE69348-A6FD-A840-8230-44B53988DED3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394" name="Oval 1393">
            <a:extLst>
              <a:ext uri="{FF2B5EF4-FFF2-40B4-BE49-F238E27FC236}">
                <a16:creationId xmlns:a16="http://schemas.microsoft.com/office/drawing/2014/main" id="{52A8A376-CBED-5A44-99FC-2BB6887D0890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395" name="Oval 1394">
            <a:extLst>
              <a:ext uri="{FF2B5EF4-FFF2-40B4-BE49-F238E27FC236}">
                <a16:creationId xmlns:a16="http://schemas.microsoft.com/office/drawing/2014/main" id="{26214845-C719-924D-9E76-C76E2CA2AF04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396" name="Oval 1395">
            <a:extLst>
              <a:ext uri="{FF2B5EF4-FFF2-40B4-BE49-F238E27FC236}">
                <a16:creationId xmlns:a16="http://schemas.microsoft.com/office/drawing/2014/main" id="{6721B092-0965-CE46-86AB-CCB193A870A0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397" name="Oval 1396">
            <a:extLst>
              <a:ext uri="{FF2B5EF4-FFF2-40B4-BE49-F238E27FC236}">
                <a16:creationId xmlns:a16="http://schemas.microsoft.com/office/drawing/2014/main" id="{207F2F83-E585-6E49-9ECB-BA1F482B5DD6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398" name="Oval 1397">
            <a:extLst>
              <a:ext uri="{FF2B5EF4-FFF2-40B4-BE49-F238E27FC236}">
                <a16:creationId xmlns:a16="http://schemas.microsoft.com/office/drawing/2014/main" id="{9FE81224-261B-D649-9087-F45253CC1232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399" name="Oval 1398">
            <a:extLst>
              <a:ext uri="{FF2B5EF4-FFF2-40B4-BE49-F238E27FC236}">
                <a16:creationId xmlns:a16="http://schemas.microsoft.com/office/drawing/2014/main" id="{23CD3982-2039-2742-92DB-B94C8542114F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400" name="Oval 1399">
            <a:extLst>
              <a:ext uri="{FF2B5EF4-FFF2-40B4-BE49-F238E27FC236}">
                <a16:creationId xmlns:a16="http://schemas.microsoft.com/office/drawing/2014/main" id="{C6DD3774-EA38-D843-93D0-8C373666F3F1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401" name="Rectangle 1400">
            <a:extLst>
              <a:ext uri="{FF2B5EF4-FFF2-40B4-BE49-F238E27FC236}">
                <a16:creationId xmlns:a16="http://schemas.microsoft.com/office/drawing/2014/main" id="{F7740752-D0F5-224A-90C8-7099437899C3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402" name="Rounded Rectangle 1401">
            <a:extLst>
              <a:ext uri="{FF2B5EF4-FFF2-40B4-BE49-F238E27FC236}">
                <a16:creationId xmlns:a16="http://schemas.microsoft.com/office/drawing/2014/main" id="{E1433F31-2C65-7943-84D6-B0AB5E7BFC01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403" name="Rounded Rectangle 1402">
            <a:extLst>
              <a:ext uri="{FF2B5EF4-FFF2-40B4-BE49-F238E27FC236}">
                <a16:creationId xmlns:a16="http://schemas.microsoft.com/office/drawing/2014/main" id="{26639A32-EF10-6F4F-BB62-42E1B40EE641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404" name="Rounded Rectangle 1403">
            <a:extLst>
              <a:ext uri="{FF2B5EF4-FFF2-40B4-BE49-F238E27FC236}">
                <a16:creationId xmlns:a16="http://schemas.microsoft.com/office/drawing/2014/main" id="{A667AE9B-529F-014C-82A0-E43394994F8B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405" name="Rounded Rectangle 1404">
            <a:extLst>
              <a:ext uri="{FF2B5EF4-FFF2-40B4-BE49-F238E27FC236}">
                <a16:creationId xmlns:a16="http://schemas.microsoft.com/office/drawing/2014/main" id="{E3DFB1C6-56D6-9E4E-9CC7-F3312D0C4F98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406" name="Rounded Rectangle 1405">
            <a:extLst>
              <a:ext uri="{FF2B5EF4-FFF2-40B4-BE49-F238E27FC236}">
                <a16:creationId xmlns:a16="http://schemas.microsoft.com/office/drawing/2014/main" id="{0D9BF4F4-7168-DA49-B777-7A010215F26C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407" name="Rounded Rectangle 1406">
            <a:extLst>
              <a:ext uri="{FF2B5EF4-FFF2-40B4-BE49-F238E27FC236}">
                <a16:creationId xmlns:a16="http://schemas.microsoft.com/office/drawing/2014/main" id="{B9DBF75A-86BD-404F-BAB4-B5C9C6CB2A8F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408" name="Rounded Rectangle 1407">
            <a:extLst>
              <a:ext uri="{FF2B5EF4-FFF2-40B4-BE49-F238E27FC236}">
                <a16:creationId xmlns:a16="http://schemas.microsoft.com/office/drawing/2014/main" id="{82557FA0-27D6-9F4E-BBD2-659496DBDED1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409" name="Rounded Rectangle 1408">
            <a:extLst>
              <a:ext uri="{FF2B5EF4-FFF2-40B4-BE49-F238E27FC236}">
                <a16:creationId xmlns:a16="http://schemas.microsoft.com/office/drawing/2014/main" id="{9521BDD7-AB2F-4542-81D4-FB3C770A4599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410" name="Rounded Rectangle 1409">
            <a:extLst>
              <a:ext uri="{FF2B5EF4-FFF2-40B4-BE49-F238E27FC236}">
                <a16:creationId xmlns:a16="http://schemas.microsoft.com/office/drawing/2014/main" id="{0FCDF6A8-BA53-3845-992E-E0C52749DEEC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411" name="Rounded Rectangle 1410">
            <a:extLst>
              <a:ext uri="{FF2B5EF4-FFF2-40B4-BE49-F238E27FC236}">
                <a16:creationId xmlns:a16="http://schemas.microsoft.com/office/drawing/2014/main" id="{6B30C4B7-AA70-F646-B82F-E53D92156EF1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412" name="Rounded Rectangle 1411">
            <a:extLst>
              <a:ext uri="{FF2B5EF4-FFF2-40B4-BE49-F238E27FC236}">
                <a16:creationId xmlns:a16="http://schemas.microsoft.com/office/drawing/2014/main" id="{BB9F2C42-B890-7D48-9253-7DEC8900A7DF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413" name="Rounded Rectangle 1412">
            <a:extLst>
              <a:ext uri="{FF2B5EF4-FFF2-40B4-BE49-F238E27FC236}">
                <a16:creationId xmlns:a16="http://schemas.microsoft.com/office/drawing/2014/main" id="{68960AB1-A98D-3B45-839E-EB701CA6897A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414" name="Curved Connector 1413">
            <a:extLst>
              <a:ext uri="{FF2B5EF4-FFF2-40B4-BE49-F238E27FC236}">
                <a16:creationId xmlns:a16="http://schemas.microsoft.com/office/drawing/2014/main" id="{CDBC0AC3-0255-884C-B190-B7094C6F0F61}"/>
              </a:ext>
            </a:extLst>
          </p:cNvPr>
          <p:cNvCxnSpPr>
            <a:cxnSpLocks/>
            <a:stCxn id="1401" idx="1"/>
            <a:endCxn id="1404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5" name="Curved Connector 1414">
            <a:extLst>
              <a:ext uri="{FF2B5EF4-FFF2-40B4-BE49-F238E27FC236}">
                <a16:creationId xmlns:a16="http://schemas.microsoft.com/office/drawing/2014/main" id="{3D30FBD7-7146-6344-A3D5-1772D05BD57A}"/>
              </a:ext>
            </a:extLst>
          </p:cNvPr>
          <p:cNvCxnSpPr>
            <a:cxnSpLocks/>
            <a:stCxn id="1401" idx="1"/>
            <a:endCxn id="1405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6" name="Curved Connector 1415">
            <a:extLst>
              <a:ext uri="{FF2B5EF4-FFF2-40B4-BE49-F238E27FC236}">
                <a16:creationId xmlns:a16="http://schemas.microsoft.com/office/drawing/2014/main" id="{A07096CC-4C85-8741-9086-719CE495042E}"/>
              </a:ext>
            </a:extLst>
          </p:cNvPr>
          <p:cNvCxnSpPr>
            <a:cxnSpLocks/>
            <a:stCxn id="1401" idx="1"/>
            <a:endCxn id="1406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7" name="Curved Connector 1416">
            <a:extLst>
              <a:ext uri="{FF2B5EF4-FFF2-40B4-BE49-F238E27FC236}">
                <a16:creationId xmlns:a16="http://schemas.microsoft.com/office/drawing/2014/main" id="{53791C11-8F74-484D-AD5A-3C4D239E21CF}"/>
              </a:ext>
            </a:extLst>
          </p:cNvPr>
          <p:cNvCxnSpPr>
            <a:cxnSpLocks/>
            <a:stCxn id="1401" idx="1"/>
            <a:endCxn id="1402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8" name="Curved Connector 1417">
            <a:extLst>
              <a:ext uri="{FF2B5EF4-FFF2-40B4-BE49-F238E27FC236}">
                <a16:creationId xmlns:a16="http://schemas.microsoft.com/office/drawing/2014/main" id="{EC03E3A7-4434-454B-8A82-30D136DEAEFB}"/>
              </a:ext>
            </a:extLst>
          </p:cNvPr>
          <p:cNvCxnSpPr>
            <a:cxnSpLocks/>
            <a:stCxn id="1401" idx="2"/>
            <a:endCxn id="1407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9" name="Curved Connector 1418">
            <a:extLst>
              <a:ext uri="{FF2B5EF4-FFF2-40B4-BE49-F238E27FC236}">
                <a16:creationId xmlns:a16="http://schemas.microsoft.com/office/drawing/2014/main" id="{EC727F2A-B9A1-9A44-B69B-C9308D46DC38}"/>
              </a:ext>
            </a:extLst>
          </p:cNvPr>
          <p:cNvCxnSpPr>
            <a:cxnSpLocks/>
            <a:stCxn id="1401" idx="2"/>
            <a:endCxn id="1408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0" name="Curved Connector 1419">
            <a:extLst>
              <a:ext uri="{FF2B5EF4-FFF2-40B4-BE49-F238E27FC236}">
                <a16:creationId xmlns:a16="http://schemas.microsoft.com/office/drawing/2014/main" id="{ABB8E5D8-9C93-FC41-8083-D7099044221C}"/>
              </a:ext>
            </a:extLst>
          </p:cNvPr>
          <p:cNvCxnSpPr>
            <a:cxnSpLocks/>
            <a:stCxn id="1401" idx="2"/>
            <a:endCxn id="1409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1" name="Curved Connector 1420">
            <a:extLst>
              <a:ext uri="{FF2B5EF4-FFF2-40B4-BE49-F238E27FC236}">
                <a16:creationId xmlns:a16="http://schemas.microsoft.com/office/drawing/2014/main" id="{B6B391D8-1102-CE43-9F34-2A3E5FE5F80E}"/>
              </a:ext>
            </a:extLst>
          </p:cNvPr>
          <p:cNvCxnSpPr>
            <a:cxnSpLocks/>
            <a:stCxn id="1401" idx="2"/>
            <a:endCxn id="1410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2" name="Curved Connector 1421">
            <a:extLst>
              <a:ext uri="{FF2B5EF4-FFF2-40B4-BE49-F238E27FC236}">
                <a16:creationId xmlns:a16="http://schemas.microsoft.com/office/drawing/2014/main" id="{FC895493-FB40-0741-A9E6-0264C783271B}"/>
              </a:ext>
            </a:extLst>
          </p:cNvPr>
          <p:cNvCxnSpPr>
            <a:cxnSpLocks/>
            <a:stCxn id="1401" idx="3"/>
            <a:endCxn id="1411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3" name="Curved Connector 1422">
            <a:extLst>
              <a:ext uri="{FF2B5EF4-FFF2-40B4-BE49-F238E27FC236}">
                <a16:creationId xmlns:a16="http://schemas.microsoft.com/office/drawing/2014/main" id="{F92A31E7-E596-524B-B9B2-1BF4DBE81699}"/>
              </a:ext>
            </a:extLst>
          </p:cNvPr>
          <p:cNvCxnSpPr>
            <a:cxnSpLocks/>
            <a:stCxn id="1401" idx="3"/>
            <a:endCxn id="1412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4" name="Curved Connector 1423">
            <a:extLst>
              <a:ext uri="{FF2B5EF4-FFF2-40B4-BE49-F238E27FC236}">
                <a16:creationId xmlns:a16="http://schemas.microsoft.com/office/drawing/2014/main" id="{AD6AB0EE-5E4B-5F43-AA8E-15DE084FE4D5}"/>
              </a:ext>
            </a:extLst>
          </p:cNvPr>
          <p:cNvCxnSpPr>
            <a:cxnSpLocks/>
            <a:stCxn id="1401" idx="3"/>
            <a:endCxn id="1413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5" name="Curved Connector 1424">
            <a:extLst>
              <a:ext uri="{FF2B5EF4-FFF2-40B4-BE49-F238E27FC236}">
                <a16:creationId xmlns:a16="http://schemas.microsoft.com/office/drawing/2014/main" id="{86BEE27B-1F03-7646-BE38-4F6B5B5D317F}"/>
              </a:ext>
            </a:extLst>
          </p:cNvPr>
          <p:cNvCxnSpPr>
            <a:cxnSpLocks/>
            <a:stCxn id="1401" idx="3"/>
            <a:endCxn id="1403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6" name="Curved Connector 1425">
            <a:extLst>
              <a:ext uri="{FF2B5EF4-FFF2-40B4-BE49-F238E27FC236}">
                <a16:creationId xmlns:a16="http://schemas.microsoft.com/office/drawing/2014/main" id="{1B386DD5-9D8D-1C42-8F02-185E10EED4B7}"/>
              </a:ext>
            </a:extLst>
          </p:cNvPr>
          <p:cNvCxnSpPr>
            <a:cxnSpLocks/>
            <a:stCxn id="1386" idx="1"/>
            <a:endCxn id="1404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7" name="Curved Connector 1426">
            <a:extLst>
              <a:ext uri="{FF2B5EF4-FFF2-40B4-BE49-F238E27FC236}">
                <a16:creationId xmlns:a16="http://schemas.microsoft.com/office/drawing/2014/main" id="{5A88D910-8522-2A41-A0C1-D3BDF0BE49A7}"/>
              </a:ext>
            </a:extLst>
          </p:cNvPr>
          <p:cNvCxnSpPr>
            <a:cxnSpLocks/>
            <a:stCxn id="1386" idx="1"/>
            <a:endCxn id="1405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8" name="Curved Connector 1427">
            <a:extLst>
              <a:ext uri="{FF2B5EF4-FFF2-40B4-BE49-F238E27FC236}">
                <a16:creationId xmlns:a16="http://schemas.microsoft.com/office/drawing/2014/main" id="{49C71A71-1FBA-7148-8814-8CCD51056E4F}"/>
              </a:ext>
            </a:extLst>
          </p:cNvPr>
          <p:cNvCxnSpPr>
            <a:cxnSpLocks/>
            <a:stCxn id="1386" idx="1"/>
            <a:endCxn id="1406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9" name="Curved Connector 1428">
            <a:extLst>
              <a:ext uri="{FF2B5EF4-FFF2-40B4-BE49-F238E27FC236}">
                <a16:creationId xmlns:a16="http://schemas.microsoft.com/office/drawing/2014/main" id="{840413E3-061E-9846-AAD4-992B16F08984}"/>
              </a:ext>
            </a:extLst>
          </p:cNvPr>
          <p:cNvCxnSpPr>
            <a:cxnSpLocks/>
            <a:stCxn id="1386" idx="1"/>
            <a:endCxn id="1402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0" name="Curved Connector 1429">
            <a:extLst>
              <a:ext uri="{FF2B5EF4-FFF2-40B4-BE49-F238E27FC236}">
                <a16:creationId xmlns:a16="http://schemas.microsoft.com/office/drawing/2014/main" id="{D44E69E6-1884-C44F-A6BF-CFFFF30A1C2F}"/>
              </a:ext>
            </a:extLst>
          </p:cNvPr>
          <p:cNvCxnSpPr>
            <a:cxnSpLocks/>
            <a:stCxn id="1386" idx="0"/>
            <a:endCxn id="1407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1" name="Curved Connector 1430">
            <a:extLst>
              <a:ext uri="{FF2B5EF4-FFF2-40B4-BE49-F238E27FC236}">
                <a16:creationId xmlns:a16="http://schemas.microsoft.com/office/drawing/2014/main" id="{F75D714A-4ABB-A249-B17B-E6BB496BE341}"/>
              </a:ext>
            </a:extLst>
          </p:cNvPr>
          <p:cNvCxnSpPr>
            <a:cxnSpLocks/>
            <a:stCxn id="1386" idx="0"/>
            <a:endCxn id="1408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" name="Curved Connector 1431">
            <a:extLst>
              <a:ext uri="{FF2B5EF4-FFF2-40B4-BE49-F238E27FC236}">
                <a16:creationId xmlns:a16="http://schemas.microsoft.com/office/drawing/2014/main" id="{A14B1570-0991-4C47-8E4E-698F03B65934}"/>
              </a:ext>
            </a:extLst>
          </p:cNvPr>
          <p:cNvCxnSpPr>
            <a:cxnSpLocks/>
            <a:stCxn id="1386" idx="0"/>
            <a:endCxn id="1409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" name="Curved Connector 1432">
            <a:extLst>
              <a:ext uri="{FF2B5EF4-FFF2-40B4-BE49-F238E27FC236}">
                <a16:creationId xmlns:a16="http://schemas.microsoft.com/office/drawing/2014/main" id="{61A20B1F-25FC-E74C-977E-0F042890D249}"/>
              </a:ext>
            </a:extLst>
          </p:cNvPr>
          <p:cNvCxnSpPr>
            <a:cxnSpLocks/>
            <a:stCxn id="1386" idx="0"/>
            <a:endCxn id="1410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" name="Curved Connector 1433">
            <a:extLst>
              <a:ext uri="{FF2B5EF4-FFF2-40B4-BE49-F238E27FC236}">
                <a16:creationId xmlns:a16="http://schemas.microsoft.com/office/drawing/2014/main" id="{FC2DAE02-8CEE-1149-9780-8DA8B0DF0132}"/>
              </a:ext>
            </a:extLst>
          </p:cNvPr>
          <p:cNvCxnSpPr>
            <a:cxnSpLocks/>
            <a:stCxn id="1386" idx="3"/>
            <a:endCxn id="1411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5" name="Curved Connector 1434">
            <a:extLst>
              <a:ext uri="{FF2B5EF4-FFF2-40B4-BE49-F238E27FC236}">
                <a16:creationId xmlns:a16="http://schemas.microsoft.com/office/drawing/2014/main" id="{C8A7B181-D0A9-B04C-9E23-2BE3E30C84AA}"/>
              </a:ext>
            </a:extLst>
          </p:cNvPr>
          <p:cNvCxnSpPr>
            <a:cxnSpLocks/>
            <a:stCxn id="1386" idx="3"/>
            <a:endCxn id="1412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6" name="Curved Connector 1435">
            <a:extLst>
              <a:ext uri="{FF2B5EF4-FFF2-40B4-BE49-F238E27FC236}">
                <a16:creationId xmlns:a16="http://schemas.microsoft.com/office/drawing/2014/main" id="{266C9188-B47F-E84E-9F30-6C5F9200F78A}"/>
              </a:ext>
            </a:extLst>
          </p:cNvPr>
          <p:cNvCxnSpPr>
            <a:cxnSpLocks/>
            <a:stCxn id="1386" idx="3"/>
            <a:endCxn id="1413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7" name="Curved Connector 1436">
            <a:extLst>
              <a:ext uri="{FF2B5EF4-FFF2-40B4-BE49-F238E27FC236}">
                <a16:creationId xmlns:a16="http://schemas.microsoft.com/office/drawing/2014/main" id="{4F96B5B2-DA7A-0E4D-95AA-03324811CF86}"/>
              </a:ext>
            </a:extLst>
          </p:cNvPr>
          <p:cNvCxnSpPr>
            <a:cxnSpLocks/>
            <a:stCxn id="1386" idx="3"/>
            <a:endCxn id="1403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" name="Rounded Rectangle 1437">
            <a:extLst>
              <a:ext uri="{FF2B5EF4-FFF2-40B4-BE49-F238E27FC236}">
                <a16:creationId xmlns:a16="http://schemas.microsoft.com/office/drawing/2014/main" id="{8914DADE-EE2C-D545-9891-2835D2C3B157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439" name="Rounded Rectangle 1438">
            <a:extLst>
              <a:ext uri="{FF2B5EF4-FFF2-40B4-BE49-F238E27FC236}">
                <a16:creationId xmlns:a16="http://schemas.microsoft.com/office/drawing/2014/main" id="{BDA1221A-5979-4B40-B57A-B110B1D5EEB6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440" name="Curved Connector 1439">
            <a:extLst>
              <a:ext uri="{FF2B5EF4-FFF2-40B4-BE49-F238E27FC236}">
                <a16:creationId xmlns:a16="http://schemas.microsoft.com/office/drawing/2014/main" id="{FDD6C22D-E796-8E40-9EC5-204B8D3FA777}"/>
              </a:ext>
            </a:extLst>
          </p:cNvPr>
          <p:cNvCxnSpPr>
            <a:cxnSpLocks/>
            <a:stCxn id="1401" idx="3"/>
            <a:endCxn id="1439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1" name="Curved Connector 1440">
            <a:extLst>
              <a:ext uri="{FF2B5EF4-FFF2-40B4-BE49-F238E27FC236}">
                <a16:creationId xmlns:a16="http://schemas.microsoft.com/office/drawing/2014/main" id="{54C7CF0A-94F1-9F41-AB43-CAF0A74D69B0}"/>
              </a:ext>
            </a:extLst>
          </p:cNvPr>
          <p:cNvCxnSpPr>
            <a:cxnSpLocks/>
            <a:stCxn id="1401" idx="1"/>
            <a:endCxn id="1438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2" name="Curved Connector 1441">
            <a:extLst>
              <a:ext uri="{FF2B5EF4-FFF2-40B4-BE49-F238E27FC236}">
                <a16:creationId xmlns:a16="http://schemas.microsoft.com/office/drawing/2014/main" id="{0466C948-C2E3-7F40-B903-69DF662CCE91}"/>
              </a:ext>
            </a:extLst>
          </p:cNvPr>
          <p:cNvCxnSpPr>
            <a:cxnSpLocks/>
            <a:stCxn id="1393" idx="4"/>
            <a:endCxn id="1386" idx="2"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3" name="Curved Connector 1442">
            <a:extLst>
              <a:ext uri="{FF2B5EF4-FFF2-40B4-BE49-F238E27FC236}">
                <a16:creationId xmlns:a16="http://schemas.microsoft.com/office/drawing/2014/main" id="{0FBB578F-D0DC-DE42-B633-CB052D4D41EE}"/>
              </a:ext>
            </a:extLst>
          </p:cNvPr>
          <p:cNvCxnSpPr>
            <a:cxnSpLocks/>
            <a:stCxn id="1395" idx="4"/>
            <a:endCxn id="1386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4" name="Curved Connector 1443">
            <a:extLst>
              <a:ext uri="{FF2B5EF4-FFF2-40B4-BE49-F238E27FC236}">
                <a16:creationId xmlns:a16="http://schemas.microsoft.com/office/drawing/2014/main" id="{3F6F0BD7-F3F4-7141-A188-130076FBDE12}"/>
              </a:ext>
            </a:extLst>
          </p:cNvPr>
          <p:cNvCxnSpPr>
            <a:cxnSpLocks/>
            <a:stCxn id="1389" idx="4"/>
            <a:endCxn id="1386" idx="2"/>
          </p:cNvCxnSpPr>
          <p:nvPr/>
        </p:nvCxnSpPr>
        <p:spPr>
          <a:xfrm rot="5400000" flipH="1" flipV="1">
            <a:off x="4860413" y="2331175"/>
            <a:ext cx="833786" cy="1355353"/>
          </a:xfrm>
          <a:prstGeom prst="curvedConnector3">
            <a:avLst>
              <a:gd name="adj1" fmla="val -27417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5" name="Curved Connector 1444">
            <a:extLst>
              <a:ext uri="{FF2B5EF4-FFF2-40B4-BE49-F238E27FC236}">
                <a16:creationId xmlns:a16="http://schemas.microsoft.com/office/drawing/2014/main" id="{A88650F2-E3C9-AA41-B777-0831B3B77114}"/>
              </a:ext>
            </a:extLst>
          </p:cNvPr>
          <p:cNvCxnSpPr>
            <a:cxnSpLocks/>
            <a:stCxn id="1388" idx="6"/>
            <a:endCxn id="1386" idx="2"/>
          </p:cNvCxnSpPr>
          <p:nvPr/>
        </p:nvCxnSpPr>
        <p:spPr>
          <a:xfrm flipV="1">
            <a:off x="4286685" y="2591959"/>
            <a:ext cx="1668298" cy="130585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6" name="Curved Connector 1445">
            <a:extLst>
              <a:ext uri="{FF2B5EF4-FFF2-40B4-BE49-F238E27FC236}">
                <a16:creationId xmlns:a16="http://schemas.microsoft.com/office/drawing/2014/main" id="{04FF8E2D-031C-7D49-A515-69920FCC021D}"/>
              </a:ext>
            </a:extLst>
          </p:cNvPr>
          <p:cNvCxnSpPr>
            <a:cxnSpLocks/>
            <a:stCxn id="1387" idx="6"/>
            <a:endCxn id="1386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7" name="Curved Connector 1446">
            <a:extLst>
              <a:ext uri="{FF2B5EF4-FFF2-40B4-BE49-F238E27FC236}">
                <a16:creationId xmlns:a16="http://schemas.microsoft.com/office/drawing/2014/main" id="{CFA1D71A-35EA-D643-B581-70E71CAE8967}"/>
              </a:ext>
            </a:extLst>
          </p:cNvPr>
          <p:cNvCxnSpPr>
            <a:cxnSpLocks/>
            <a:stCxn id="1397" idx="4"/>
            <a:endCxn id="1386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8" name="Curved Connector 1447">
            <a:extLst>
              <a:ext uri="{FF2B5EF4-FFF2-40B4-BE49-F238E27FC236}">
                <a16:creationId xmlns:a16="http://schemas.microsoft.com/office/drawing/2014/main" id="{F2410F98-E57C-CA4C-AD42-D031CBC11A9E}"/>
              </a:ext>
            </a:extLst>
          </p:cNvPr>
          <p:cNvCxnSpPr>
            <a:cxnSpLocks/>
            <a:stCxn id="1392" idx="2"/>
            <a:endCxn id="1386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9" name="Curved Connector 1448">
            <a:extLst>
              <a:ext uri="{FF2B5EF4-FFF2-40B4-BE49-F238E27FC236}">
                <a16:creationId xmlns:a16="http://schemas.microsoft.com/office/drawing/2014/main" id="{D169CF60-8C7A-DE47-941F-AB5261FD0160}"/>
              </a:ext>
            </a:extLst>
          </p:cNvPr>
          <p:cNvCxnSpPr>
            <a:cxnSpLocks/>
            <a:stCxn id="1396" idx="2"/>
            <a:endCxn id="1386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0" name="Curved Connector 1449">
            <a:extLst>
              <a:ext uri="{FF2B5EF4-FFF2-40B4-BE49-F238E27FC236}">
                <a16:creationId xmlns:a16="http://schemas.microsoft.com/office/drawing/2014/main" id="{1C3AEB19-69CD-2640-9D41-8F5C16D7C532}"/>
              </a:ext>
            </a:extLst>
          </p:cNvPr>
          <p:cNvCxnSpPr>
            <a:cxnSpLocks/>
            <a:stCxn id="1398" idx="2"/>
            <a:endCxn id="1386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1" name="Curved Connector 1450">
            <a:extLst>
              <a:ext uri="{FF2B5EF4-FFF2-40B4-BE49-F238E27FC236}">
                <a16:creationId xmlns:a16="http://schemas.microsoft.com/office/drawing/2014/main" id="{E0169E96-90EE-4C4B-9D3B-25DF8C1AF4DD}"/>
              </a:ext>
            </a:extLst>
          </p:cNvPr>
          <p:cNvCxnSpPr>
            <a:cxnSpLocks/>
            <a:stCxn id="1400" idx="6"/>
            <a:endCxn id="1386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2" name="Curved Connector 1451">
            <a:extLst>
              <a:ext uri="{FF2B5EF4-FFF2-40B4-BE49-F238E27FC236}">
                <a16:creationId xmlns:a16="http://schemas.microsoft.com/office/drawing/2014/main" id="{5DD22D8D-EDD3-7346-9A62-3387F20CFD74}"/>
              </a:ext>
            </a:extLst>
          </p:cNvPr>
          <p:cNvCxnSpPr>
            <a:cxnSpLocks/>
            <a:stCxn id="1399" idx="6"/>
            <a:endCxn id="1386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3" name="Curved Connector 1452">
            <a:extLst>
              <a:ext uri="{FF2B5EF4-FFF2-40B4-BE49-F238E27FC236}">
                <a16:creationId xmlns:a16="http://schemas.microsoft.com/office/drawing/2014/main" id="{C561EE42-7FDF-4341-A524-9D75BABB4D36}"/>
              </a:ext>
            </a:extLst>
          </p:cNvPr>
          <p:cNvCxnSpPr>
            <a:cxnSpLocks/>
            <a:stCxn id="1391" idx="2"/>
            <a:endCxn id="1386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4" name="Curved Connector 1453">
            <a:extLst>
              <a:ext uri="{FF2B5EF4-FFF2-40B4-BE49-F238E27FC236}">
                <a16:creationId xmlns:a16="http://schemas.microsoft.com/office/drawing/2014/main" id="{191EE1A8-D423-A54E-A8E4-10B881E75239}"/>
              </a:ext>
            </a:extLst>
          </p:cNvPr>
          <p:cNvCxnSpPr>
            <a:cxnSpLocks/>
            <a:stCxn id="1394" idx="2"/>
            <a:endCxn id="1386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5" name="Curved Connector 1454">
            <a:extLst>
              <a:ext uri="{FF2B5EF4-FFF2-40B4-BE49-F238E27FC236}">
                <a16:creationId xmlns:a16="http://schemas.microsoft.com/office/drawing/2014/main" id="{9DE1FCBD-3657-0942-8D6D-1439C3C19AD8}"/>
              </a:ext>
            </a:extLst>
          </p:cNvPr>
          <p:cNvCxnSpPr>
            <a:cxnSpLocks/>
            <a:stCxn id="1390" idx="6"/>
            <a:endCxn id="1386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6" name="Rectangle 1455">
            <a:extLst>
              <a:ext uri="{FF2B5EF4-FFF2-40B4-BE49-F238E27FC236}">
                <a16:creationId xmlns:a16="http://schemas.microsoft.com/office/drawing/2014/main" id="{C300D042-83DE-1D43-A1CF-E96BF79621CC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457" name="Rectangle 1456">
            <a:extLst>
              <a:ext uri="{FF2B5EF4-FFF2-40B4-BE49-F238E27FC236}">
                <a16:creationId xmlns:a16="http://schemas.microsoft.com/office/drawing/2014/main" id="{5C38AC63-6E62-8144-BBBE-D4CB06D09F28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458" name="Curved Connector 1457">
            <a:extLst>
              <a:ext uri="{FF2B5EF4-FFF2-40B4-BE49-F238E27FC236}">
                <a16:creationId xmlns:a16="http://schemas.microsoft.com/office/drawing/2014/main" id="{A70A7D5F-1374-2E41-9A9A-09D0BCCAF8B2}"/>
              </a:ext>
            </a:extLst>
          </p:cNvPr>
          <p:cNvCxnSpPr>
            <a:cxnSpLocks/>
            <a:stCxn id="1456" idx="1"/>
            <a:endCxn id="1386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9" name="Curved Connector 1458">
            <a:extLst>
              <a:ext uri="{FF2B5EF4-FFF2-40B4-BE49-F238E27FC236}">
                <a16:creationId xmlns:a16="http://schemas.microsoft.com/office/drawing/2014/main" id="{8230979C-767C-7B4D-AEBA-0520CE9E8F6A}"/>
              </a:ext>
            </a:extLst>
          </p:cNvPr>
          <p:cNvCxnSpPr>
            <a:cxnSpLocks/>
            <a:stCxn id="1457" idx="1"/>
            <a:endCxn id="1386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0" name="TextBox 1459">
            <a:extLst>
              <a:ext uri="{FF2B5EF4-FFF2-40B4-BE49-F238E27FC236}">
                <a16:creationId xmlns:a16="http://schemas.microsoft.com/office/drawing/2014/main" id="{B7D49DEA-2458-AA49-B1C4-3ACE1A208401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1461" name="Curved Connector 1460">
            <a:extLst>
              <a:ext uri="{FF2B5EF4-FFF2-40B4-BE49-F238E27FC236}">
                <a16:creationId xmlns:a16="http://schemas.microsoft.com/office/drawing/2014/main" id="{480D843A-D9E1-104E-B33D-9493AA1A1D3C}"/>
              </a:ext>
            </a:extLst>
          </p:cNvPr>
          <p:cNvCxnSpPr>
            <a:cxnSpLocks/>
            <a:stCxn id="1386" idx="1"/>
            <a:endCxn id="1438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2" name="Curved Connector 1461">
            <a:extLst>
              <a:ext uri="{FF2B5EF4-FFF2-40B4-BE49-F238E27FC236}">
                <a16:creationId xmlns:a16="http://schemas.microsoft.com/office/drawing/2014/main" id="{DD267032-99CE-1D4E-8A4F-1703B8DA321E}"/>
              </a:ext>
            </a:extLst>
          </p:cNvPr>
          <p:cNvCxnSpPr>
            <a:cxnSpLocks/>
            <a:stCxn id="1386" idx="3"/>
            <a:endCxn id="1439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3" name="TextBox 1462">
            <a:extLst>
              <a:ext uri="{FF2B5EF4-FFF2-40B4-BE49-F238E27FC236}">
                <a16:creationId xmlns:a16="http://schemas.microsoft.com/office/drawing/2014/main" id="{28986844-0155-EE41-BA8C-F96C24E75995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1464" name="TextBox 1463">
            <a:extLst>
              <a:ext uri="{FF2B5EF4-FFF2-40B4-BE49-F238E27FC236}">
                <a16:creationId xmlns:a16="http://schemas.microsoft.com/office/drawing/2014/main" id="{F64E8B4D-55E3-0D45-9A58-04F93C02B84C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1465" name="TextBox 1464">
            <a:extLst>
              <a:ext uri="{FF2B5EF4-FFF2-40B4-BE49-F238E27FC236}">
                <a16:creationId xmlns:a16="http://schemas.microsoft.com/office/drawing/2014/main" id="{41ACAAB6-CB94-2A45-9170-191DF417E31E}"/>
              </a:ext>
            </a:extLst>
          </p:cNvPr>
          <p:cNvSpPr txBox="1"/>
          <p:nvPr/>
        </p:nvSpPr>
        <p:spPr>
          <a:xfrm>
            <a:off x="7111732" y="235044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1466" name="TextBox 1465">
            <a:extLst>
              <a:ext uri="{FF2B5EF4-FFF2-40B4-BE49-F238E27FC236}">
                <a16:creationId xmlns:a16="http://schemas.microsoft.com/office/drawing/2014/main" id="{D2C9D417-3973-E840-B842-BE5C4DA82A40}"/>
              </a:ext>
            </a:extLst>
          </p:cNvPr>
          <p:cNvSpPr txBox="1"/>
          <p:nvPr/>
        </p:nvSpPr>
        <p:spPr>
          <a:xfrm>
            <a:off x="936169" y="2152048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1469" name="TextBox 1468">
            <a:extLst>
              <a:ext uri="{FF2B5EF4-FFF2-40B4-BE49-F238E27FC236}">
                <a16:creationId xmlns:a16="http://schemas.microsoft.com/office/drawing/2014/main" id="{674FDF85-ED15-194B-8FB0-CCB48DEF488A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1470" name="TextBox 1469">
            <a:extLst>
              <a:ext uri="{FF2B5EF4-FFF2-40B4-BE49-F238E27FC236}">
                <a16:creationId xmlns:a16="http://schemas.microsoft.com/office/drawing/2014/main" id="{4656B17F-930E-5B4B-A924-42560CEAC2F8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1471" name="TextBox 1470">
            <a:extLst>
              <a:ext uri="{FF2B5EF4-FFF2-40B4-BE49-F238E27FC236}">
                <a16:creationId xmlns:a16="http://schemas.microsoft.com/office/drawing/2014/main" id="{D619A25A-292D-DB41-938E-DF40BF762272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1472" name="TextBox 1471">
            <a:extLst>
              <a:ext uri="{FF2B5EF4-FFF2-40B4-BE49-F238E27FC236}">
                <a16:creationId xmlns:a16="http://schemas.microsoft.com/office/drawing/2014/main" id="{E5844AE8-E67A-6245-9035-6A396409109B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1473" name="TextBox 1472">
            <a:extLst>
              <a:ext uri="{FF2B5EF4-FFF2-40B4-BE49-F238E27FC236}">
                <a16:creationId xmlns:a16="http://schemas.microsoft.com/office/drawing/2014/main" id="{FC51D597-8E69-DC44-9530-E102A44F0C70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4" name="TextBox 1473">
            <a:extLst>
              <a:ext uri="{FF2B5EF4-FFF2-40B4-BE49-F238E27FC236}">
                <a16:creationId xmlns:a16="http://schemas.microsoft.com/office/drawing/2014/main" id="{3AE048CD-DF05-4142-BB53-A77FB8B6814B}"/>
              </a:ext>
            </a:extLst>
          </p:cNvPr>
          <p:cNvSpPr txBox="1"/>
          <p:nvPr/>
        </p:nvSpPr>
        <p:spPr>
          <a:xfrm>
            <a:off x="7057481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5" name="TextBox 1474">
            <a:extLst>
              <a:ext uri="{FF2B5EF4-FFF2-40B4-BE49-F238E27FC236}">
                <a16:creationId xmlns:a16="http://schemas.microsoft.com/office/drawing/2014/main" id="{769247D3-31FC-B749-B0B7-A6B8C1F6955A}"/>
              </a:ext>
            </a:extLst>
          </p:cNvPr>
          <p:cNvSpPr txBox="1"/>
          <p:nvPr/>
        </p:nvSpPr>
        <p:spPr>
          <a:xfrm>
            <a:off x="6105347" y="292875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6" name="TextBox 1475">
            <a:extLst>
              <a:ext uri="{FF2B5EF4-FFF2-40B4-BE49-F238E27FC236}">
                <a16:creationId xmlns:a16="http://schemas.microsoft.com/office/drawing/2014/main" id="{A6EC6451-85FA-AA47-96AC-380F4BAAA281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7" name="TextBox 1476">
            <a:extLst>
              <a:ext uri="{FF2B5EF4-FFF2-40B4-BE49-F238E27FC236}">
                <a16:creationId xmlns:a16="http://schemas.microsoft.com/office/drawing/2014/main" id="{5720EDDB-79E7-9D4E-826C-A8DB94E42A17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8" name="TextBox 1477">
            <a:extLst>
              <a:ext uri="{FF2B5EF4-FFF2-40B4-BE49-F238E27FC236}">
                <a16:creationId xmlns:a16="http://schemas.microsoft.com/office/drawing/2014/main" id="{3B268BFA-32CB-B440-AB48-5B875A112F0A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79" name="TextBox 1478">
            <a:extLst>
              <a:ext uri="{FF2B5EF4-FFF2-40B4-BE49-F238E27FC236}">
                <a16:creationId xmlns:a16="http://schemas.microsoft.com/office/drawing/2014/main" id="{68E1575D-85F3-EF4B-BC88-1F7B30A97B9C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80" name="TextBox 1479">
            <a:extLst>
              <a:ext uri="{FF2B5EF4-FFF2-40B4-BE49-F238E27FC236}">
                <a16:creationId xmlns:a16="http://schemas.microsoft.com/office/drawing/2014/main" id="{02A9503A-41FA-3C46-85F8-1E9C8ED08B7D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81" name="TextBox 1480">
            <a:extLst>
              <a:ext uri="{FF2B5EF4-FFF2-40B4-BE49-F238E27FC236}">
                <a16:creationId xmlns:a16="http://schemas.microsoft.com/office/drawing/2014/main" id="{8BC0A821-575D-8D41-A440-FAF5D1D3E05E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82" name="TextBox 1481">
            <a:extLst>
              <a:ext uri="{FF2B5EF4-FFF2-40B4-BE49-F238E27FC236}">
                <a16:creationId xmlns:a16="http://schemas.microsoft.com/office/drawing/2014/main" id="{56A3C936-2962-A849-B990-BD5CF989F8E6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483" name="TextBox 1482">
            <a:extLst>
              <a:ext uri="{FF2B5EF4-FFF2-40B4-BE49-F238E27FC236}">
                <a16:creationId xmlns:a16="http://schemas.microsoft.com/office/drawing/2014/main" id="{2AF76E8E-0B39-0945-A652-62CD0C7CDD9D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4" name="TextBox 1483">
            <a:extLst>
              <a:ext uri="{FF2B5EF4-FFF2-40B4-BE49-F238E27FC236}">
                <a16:creationId xmlns:a16="http://schemas.microsoft.com/office/drawing/2014/main" id="{5338258D-E4F8-FE4C-9E1A-E9132FB42B5D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5" name="TextBox 1484">
            <a:extLst>
              <a:ext uri="{FF2B5EF4-FFF2-40B4-BE49-F238E27FC236}">
                <a16:creationId xmlns:a16="http://schemas.microsoft.com/office/drawing/2014/main" id="{80802A8F-8EFA-274E-9DAC-5E882BCE933D}"/>
              </a:ext>
            </a:extLst>
          </p:cNvPr>
          <p:cNvSpPr txBox="1"/>
          <p:nvPr/>
        </p:nvSpPr>
        <p:spPr>
          <a:xfrm>
            <a:off x="2444225" y="151777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6" name="TextBox 1485">
            <a:extLst>
              <a:ext uri="{FF2B5EF4-FFF2-40B4-BE49-F238E27FC236}">
                <a16:creationId xmlns:a16="http://schemas.microsoft.com/office/drawing/2014/main" id="{83174EBF-D643-0947-B1B4-8E5D4E61D992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7" name="TextBox 1486">
            <a:extLst>
              <a:ext uri="{FF2B5EF4-FFF2-40B4-BE49-F238E27FC236}">
                <a16:creationId xmlns:a16="http://schemas.microsoft.com/office/drawing/2014/main" id="{A6CCC8B9-92A7-D645-8D1F-B3AAEF3E76FB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8" name="TextBox 1487">
            <a:extLst>
              <a:ext uri="{FF2B5EF4-FFF2-40B4-BE49-F238E27FC236}">
                <a16:creationId xmlns:a16="http://schemas.microsoft.com/office/drawing/2014/main" id="{7042E639-8340-2F46-AA33-516102408726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89" name="TextBox 1488">
            <a:extLst>
              <a:ext uri="{FF2B5EF4-FFF2-40B4-BE49-F238E27FC236}">
                <a16:creationId xmlns:a16="http://schemas.microsoft.com/office/drawing/2014/main" id="{FE2FDD21-B402-D444-A335-BA05513BDB8D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0" name="TextBox 1489">
            <a:extLst>
              <a:ext uri="{FF2B5EF4-FFF2-40B4-BE49-F238E27FC236}">
                <a16:creationId xmlns:a16="http://schemas.microsoft.com/office/drawing/2014/main" id="{70F20558-1A47-194B-B7C2-B1E796FA0CE1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1" name="TextBox 1490">
            <a:extLst>
              <a:ext uri="{FF2B5EF4-FFF2-40B4-BE49-F238E27FC236}">
                <a16:creationId xmlns:a16="http://schemas.microsoft.com/office/drawing/2014/main" id="{B0E43766-CDE6-AE41-A9AA-2439514654A8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2" name="TextBox 1491">
            <a:extLst>
              <a:ext uri="{FF2B5EF4-FFF2-40B4-BE49-F238E27FC236}">
                <a16:creationId xmlns:a16="http://schemas.microsoft.com/office/drawing/2014/main" id="{92DBAA43-96E3-594F-B795-644A8C150F5C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3" name="TextBox 1492">
            <a:extLst>
              <a:ext uri="{FF2B5EF4-FFF2-40B4-BE49-F238E27FC236}">
                <a16:creationId xmlns:a16="http://schemas.microsoft.com/office/drawing/2014/main" id="{18B6A306-5D28-D34A-9319-B536DA5B735C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4" name="TextBox 1493">
            <a:extLst>
              <a:ext uri="{FF2B5EF4-FFF2-40B4-BE49-F238E27FC236}">
                <a16:creationId xmlns:a16="http://schemas.microsoft.com/office/drawing/2014/main" id="{B996F177-6E99-B64F-ACEE-22E1CB06EA6F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5" name="TextBox 1494">
            <a:extLst>
              <a:ext uri="{FF2B5EF4-FFF2-40B4-BE49-F238E27FC236}">
                <a16:creationId xmlns:a16="http://schemas.microsoft.com/office/drawing/2014/main" id="{6CBAF5F8-7772-1040-B231-3744543EB2A8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6" name="TextBox 1495">
            <a:extLst>
              <a:ext uri="{FF2B5EF4-FFF2-40B4-BE49-F238E27FC236}">
                <a16:creationId xmlns:a16="http://schemas.microsoft.com/office/drawing/2014/main" id="{39084D9A-1F16-FA4A-9CB3-320BBCF7CE35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$2.98</a:t>
            </a:r>
          </a:p>
        </p:txBody>
      </p:sp>
      <p:sp>
        <p:nvSpPr>
          <p:cNvPr id="1497" name="TextBox 1496">
            <a:extLst>
              <a:ext uri="{FF2B5EF4-FFF2-40B4-BE49-F238E27FC236}">
                <a16:creationId xmlns:a16="http://schemas.microsoft.com/office/drawing/2014/main" id="{65405D1C-FB94-584B-A58C-B6CB05803AFF}"/>
              </a:ext>
            </a:extLst>
          </p:cNvPr>
          <p:cNvSpPr txBox="1"/>
          <p:nvPr/>
        </p:nvSpPr>
        <p:spPr>
          <a:xfrm>
            <a:off x="1593512" y="1767501"/>
            <a:ext cx="21561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4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$400.00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4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$1,000.00</a:t>
            </a:r>
          </a:p>
        </p:txBody>
      </p:sp>
      <p:sp>
        <p:nvSpPr>
          <p:cNvPr id="1498" name="TextBox 1497">
            <a:extLst>
              <a:ext uri="{FF2B5EF4-FFF2-40B4-BE49-F238E27FC236}">
                <a16:creationId xmlns:a16="http://schemas.microsoft.com/office/drawing/2014/main" id="{C0DD6614-DE26-B747-B848-3C169D9A30CE}"/>
              </a:ext>
            </a:extLst>
          </p:cNvPr>
          <p:cNvSpPr txBox="1"/>
          <p:nvPr/>
        </p:nvSpPr>
        <p:spPr>
          <a:xfrm>
            <a:off x="408926" y="5746127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$8.21</a:t>
            </a:r>
          </a:p>
        </p:txBody>
      </p:sp>
      <p:sp>
        <p:nvSpPr>
          <p:cNvPr id="1499" name="Oval 1498">
            <a:extLst>
              <a:ext uri="{FF2B5EF4-FFF2-40B4-BE49-F238E27FC236}">
                <a16:creationId xmlns:a16="http://schemas.microsoft.com/office/drawing/2014/main" id="{0C745DC1-D5EB-C842-9084-8A4849446FF8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0" name="Rounded Rectangle 1499">
            <a:extLst>
              <a:ext uri="{FF2B5EF4-FFF2-40B4-BE49-F238E27FC236}">
                <a16:creationId xmlns:a16="http://schemas.microsoft.com/office/drawing/2014/main" id="{9B662BDB-AC7F-1340-AD0A-F59CAAF88B6F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501" name="Oval 1500">
            <a:extLst>
              <a:ext uri="{FF2B5EF4-FFF2-40B4-BE49-F238E27FC236}">
                <a16:creationId xmlns:a16="http://schemas.microsoft.com/office/drawing/2014/main" id="{411B7927-35D4-D54C-B273-6F3235AC9687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502" name="Oval 1501">
            <a:extLst>
              <a:ext uri="{FF2B5EF4-FFF2-40B4-BE49-F238E27FC236}">
                <a16:creationId xmlns:a16="http://schemas.microsoft.com/office/drawing/2014/main" id="{C8258333-0F81-144A-946C-B9C16921638A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503" name="Oval 1502">
            <a:extLst>
              <a:ext uri="{FF2B5EF4-FFF2-40B4-BE49-F238E27FC236}">
                <a16:creationId xmlns:a16="http://schemas.microsoft.com/office/drawing/2014/main" id="{D2DF0E45-8A5D-F14D-923A-5E6AF5BBDA7A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504" name="Oval 1503">
            <a:extLst>
              <a:ext uri="{FF2B5EF4-FFF2-40B4-BE49-F238E27FC236}">
                <a16:creationId xmlns:a16="http://schemas.microsoft.com/office/drawing/2014/main" id="{FB10D3D0-7884-B24E-AAD7-A693C89CFD29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505" name="Oval 1504">
            <a:extLst>
              <a:ext uri="{FF2B5EF4-FFF2-40B4-BE49-F238E27FC236}">
                <a16:creationId xmlns:a16="http://schemas.microsoft.com/office/drawing/2014/main" id="{ED531DD6-04BE-574D-9B61-7193A4C0FA52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506" name="Oval 1505">
            <a:extLst>
              <a:ext uri="{FF2B5EF4-FFF2-40B4-BE49-F238E27FC236}">
                <a16:creationId xmlns:a16="http://schemas.microsoft.com/office/drawing/2014/main" id="{79221921-4B5A-2948-A3AB-45B6DAD7FA75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507" name="Oval 1506">
            <a:extLst>
              <a:ext uri="{FF2B5EF4-FFF2-40B4-BE49-F238E27FC236}">
                <a16:creationId xmlns:a16="http://schemas.microsoft.com/office/drawing/2014/main" id="{F4B9D30F-BB42-964B-8036-0ADAF397DE64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508" name="Oval 1507">
            <a:extLst>
              <a:ext uri="{FF2B5EF4-FFF2-40B4-BE49-F238E27FC236}">
                <a16:creationId xmlns:a16="http://schemas.microsoft.com/office/drawing/2014/main" id="{3740C59B-4FB1-2540-A195-C9C947A4D4F5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509" name="Oval 1508">
            <a:extLst>
              <a:ext uri="{FF2B5EF4-FFF2-40B4-BE49-F238E27FC236}">
                <a16:creationId xmlns:a16="http://schemas.microsoft.com/office/drawing/2014/main" id="{15B7182A-0D58-7C4C-AAAF-C8B4EF820FD3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510" name="Oval 1509">
            <a:extLst>
              <a:ext uri="{FF2B5EF4-FFF2-40B4-BE49-F238E27FC236}">
                <a16:creationId xmlns:a16="http://schemas.microsoft.com/office/drawing/2014/main" id="{24E6C933-A2D4-3C40-85B1-6E9ECB38A4C6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511" name="Oval 1510">
            <a:extLst>
              <a:ext uri="{FF2B5EF4-FFF2-40B4-BE49-F238E27FC236}">
                <a16:creationId xmlns:a16="http://schemas.microsoft.com/office/drawing/2014/main" id="{FE9BCE5B-0EE0-7C47-A932-CEDA389D9548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512" name="Oval 1511">
            <a:extLst>
              <a:ext uri="{FF2B5EF4-FFF2-40B4-BE49-F238E27FC236}">
                <a16:creationId xmlns:a16="http://schemas.microsoft.com/office/drawing/2014/main" id="{3C6DD75D-E170-1A46-A627-9712AC77DD52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513" name="Oval 1512">
            <a:extLst>
              <a:ext uri="{FF2B5EF4-FFF2-40B4-BE49-F238E27FC236}">
                <a16:creationId xmlns:a16="http://schemas.microsoft.com/office/drawing/2014/main" id="{2DC8EC35-B443-1443-B2C4-108F994A78E2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514" name="Oval 1513">
            <a:extLst>
              <a:ext uri="{FF2B5EF4-FFF2-40B4-BE49-F238E27FC236}">
                <a16:creationId xmlns:a16="http://schemas.microsoft.com/office/drawing/2014/main" id="{212F8D2B-EEC5-614E-827C-136D30760C50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515" name="Rectangle 1514">
            <a:extLst>
              <a:ext uri="{FF2B5EF4-FFF2-40B4-BE49-F238E27FC236}">
                <a16:creationId xmlns:a16="http://schemas.microsoft.com/office/drawing/2014/main" id="{A898DE40-A6AC-724C-8BF1-2609C05E0042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516" name="Rounded Rectangle 1515">
            <a:extLst>
              <a:ext uri="{FF2B5EF4-FFF2-40B4-BE49-F238E27FC236}">
                <a16:creationId xmlns:a16="http://schemas.microsoft.com/office/drawing/2014/main" id="{B17CA2F4-09AF-9E46-B692-99B2E375E7F8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517" name="Rounded Rectangle 1516">
            <a:extLst>
              <a:ext uri="{FF2B5EF4-FFF2-40B4-BE49-F238E27FC236}">
                <a16:creationId xmlns:a16="http://schemas.microsoft.com/office/drawing/2014/main" id="{EFA3A80E-1346-4C4A-BF7C-9A7C7F70964E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518" name="Rounded Rectangle 1517">
            <a:extLst>
              <a:ext uri="{FF2B5EF4-FFF2-40B4-BE49-F238E27FC236}">
                <a16:creationId xmlns:a16="http://schemas.microsoft.com/office/drawing/2014/main" id="{6539A9CD-4846-1D48-81ED-080F875ADC10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519" name="Rounded Rectangle 1518">
            <a:extLst>
              <a:ext uri="{FF2B5EF4-FFF2-40B4-BE49-F238E27FC236}">
                <a16:creationId xmlns:a16="http://schemas.microsoft.com/office/drawing/2014/main" id="{922EE85C-B6DC-0545-B5FA-C7A484970C2B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520" name="Rounded Rectangle 1519">
            <a:extLst>
              <a:ext uri="{FF2B5EF4-FFF2-40B4-BE49-F238E27FC236}">
                <a16:creationId xmlns:a16="http://schemas.microsoft.com/office/drawing/2014/main" id="{2FEFFFD6-2D04-034A-B1EF-8DD89A522730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521" name="Rounded Rectangle 1520">
            <a:extLst>
              <a:ext uri="{FF2B5EF4-FFF2-40B4-BE49-F238E27FC236}">
                <a16:creationId xmlns:a16="http://schemas.microsoft.com/office/drawing/2014/main" id="{47EF5D91-D7D3-3B41-B9A0-3E0E83070891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522" name="Rounded Rectangle 1521">
            <a:extLst>
              <a:ext uri="{FF2B5EF4-FFF2-40B4-BE49-F238E27FC236}">
                <a16:creationId xmlns:a16="http://schemas.microsoft.com/office/drawing/2014/main" id="{6B0D164A-CE56-EC4F-8854-4BDF37D949C5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523" name="Rounded Rectangle 1522">
            <a:extLst>
              <a:ext uri="{FF2B5EF4-FFF2-40B4-BE49-F238E27FC236}">
                <a16:creationId xmlns:a16="http://schemas.microsoft.com/office/drawing/2014/main" id="{0A09DD19-1B13-F24B-A323-85847B1ED16A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524" name="Rounded Rectangle 1523">
            <a:extLst>
              <a:ext uri="{FF2B5EF4-FFF2-40B4-BE49-F238E27FC236}">
                <a16:creationId xmlns:a16="http://schemas.microsoft.com/office/drawing/2014/main" id="{77485D7F-285B-514C-BE37-507FBF5163CF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525" name="Rounded Rectangle 1524">
            <a:extLst>
              <a:ext uri="{FF2B5EF4-FFF2-40B4-BE49-F238E27FC236}">
                <a16:creationId xmlns:a16="http://schemas.microsoft.com/office/drawing/2014/main" id="{997E2FED-036D-F147-B9BF-E5670D33DD4C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526" name="Rounded Rectangle 1525">
            <a:extLst>
              <a:ext uri="{FF2B5EF4-FFF2-40B4-BE49-F238E27FC236}">
                <a16:creationId xmlns:a16="http://schemas.microsoft.com/office/drawing/2014/main" id="{ED81E230-1197-5D44-97E2-BFAE7DFCFE02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527" name="Rounded Rectangle 1526">
            <a:extLst>
              <a:ext uri="{FF2B5EF4-FFF2-40B4-BE49-F238E27FC236}">
                <a16:creationId xmlns:a16="http://schemas.microsoft.com/office/drawing/2014/main" id="{1E48A1F3-32A5-564A-9487-747E7461C3D5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528" name="Curved Connector 1527">
            <a:extLst>
              <a:ext uri="{FF2B5EF4-FFF2-40B4-BE49-F238E27FC236}">
                <a16:creationId xmlns:a16="http://schemas.microsoft.com/office/drawing/2014/main" id="{F1B22B20-B702-7140-A130-42E92DFEDC35}"/>
              </a:ext>
            </a:extLst>
          </p:cNvPr>
          <p:cNvCxnSpPr>
            <a:cxnSpLocks/>
            <a:stCxn id="1515" idx="1"/>
            <a:endCxn id="1518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9" name="Curved Connector 1528">
            <a:extLst>
              <a:ext uri="{FF2B5EF4-FFF2-40B4-BE49-F238E27FC236}">
                <a16:creationId xmlns:a16="http://schemas.microsoft.com/office/drawing/2014/main" id="{F383A21C-4057-A84A-8EA5-1FA1316C5113}"/>
              </a:ext>
            </a:extLst>
          </p:cNvPr>
          <p:cNvCxnSpPr>
            <a:cxnSpLocks/>
            <a:stCxn id="1515" idx="1"/>
            <a:endCxn id="1519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0" name="Curved Connector 1529">
            <a:extLst>
              <a:ext uri="{FF2B5EF4-FFF2-40B4-BE49-F238E27FC236}">
                <a16:creationId xmlns:a16="http://schemas.microsoft.com/office/drawing/2014/main" id="{9B3D9FF6-77EF-4047-9A59-BE517DDFD5F1}"/>
              </a:ext>
            </a:extLst>
          </p:cNvPr>
          <p:cNvCxnSpPr>
            <a:cxnSpLocks/>
            <a:stCxn id="1515" idx="1"/>
            <a:endCxn id="1520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1" name="Curved Connector 1530">
            <a:extLst>
              <a:ext uri="{FF2B5EF4-FFF2-40B4-BE49-F238E27FC236}">
                <a16:creationId xmlns:a16="http://schemas.microsoft.com/office/drawing/2014/main" id="{5A15FD47-41A9-024D-AB15-1C04D9C9E68D}"/>
              </a:ext>
            </a:extLst>
          </p:cNvPr>
          <p:cNvCxnSpPr>
            <a:cxnSpLocks/>
            <a:stCxn id="1515" idx="1"/>
            <a:endCxn id="1516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2" name="Curved Connector 1531">
            <a:extLst>
              <a:ext uri="{FF2B5EF4-FFF2-40B4-BE49-F238E27FC236}">
                <a16:creationId xmlns:a16="http://schemas.microsoft.com/office/drawing/2014/main" id="{CBAE4264-6A55-8C44-B72B-6650A1BB9B7E}"/>
              </a:ext>
            </a:extLst>
          </p:cNvPr>
          <p:cNvCxnSpPr>
            <a:cxnSpLocks/>
            <a:stCxn id="1515" idx="2"/>
            <a:endCxn id="1521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3" name="Curved Connector 1532">
            <a:extLst>
              <a:ext uri="{FF2B5EF4-FFF2-40B4-BE49-F238E27FC236}">
                <a16:creationId xmlns:a16="http://schemas.microsoft.com/office/drawing/2014/main" id="{3234E8AE-52D4-C84F-AD0C-5135FE024A68}"/>
              </a:ext>
            </a:extLst>
          </p:cNvPr>
          <p:cNvCxnSpPr>
            <a:cxnSpLocks/>
            <a:stCxn id="1515" idx="2"/>
            <a:endCxn id="1522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4" name="Curved Connector 1533">
            <a:extLst>
              <a:ext uri="{FF2B5EF4-FFF2-40B4-BE49-F238E27FC236}">
                <a16:creationId xmlns:a16="http://schemas.microsoft.com/office/drawing/2014/main" id="{323B7075-CFA7-8240-8746-EA11C1C4C388}"/>
              </a:ext>
            </a:extLst>
          </p:cNvPr>
          <p:cNvCxnSpPr>
            <a:cxnSpLocks/>
            <a:stCxn id="1515" idx="2"/>
            <a:endCxn id="1523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5" name="Curved Connector 1534">
            <a:extLst>
              <a:ext uri="{FF2B5EF4-FFF2-40B4-BE49-F238E27FC236}">
                <a16:creationId xmlns:a16="http://schemas.microsoft.com/office/drawing/2014/main" id="{B70B13D9-33DF-0240-BC6D-BF97EFDDEE4D}"/>
              </a:ext>
            </a:extLst>
          </p:cNvPr>
          <p:cNvCxnSpPr>
            <a:cxnSpLocks/>
            <a:stCxn id="1515" idx="2"/>
            <a:endCxn id="1524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" name="Curved Connector 1535">
            <a:extLst>
              <a:ext uri="{FF2B5EF4-FFF2-40B4-BE49-F238E27FC236}">
                <a16:creationId xmlns:a16="http://schemas.microsoft.com/office/drawing/2014/main" id="{A57AB1ED-16DA-F24B-B6FA-F1A101471BBA}"/>
              </a:ext>
            </a:extLst>
          </p:cNvPr>
          <p:cNvCxnSpPr>
            <a:cxnSpLocks/>
            <a:stCxn id="1515" idx="3"/>
            <a:endCxn id="1525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7" name="Curved Connector 1536">
            <a:extLst>
              <a:ext uri="{FF2B5EF4-FFF2-40B4-BE49-F238E27FC236}">
                <a16:creationId xmlns:a16="http://schemas.microsoft.com/office/drawing/2014/main" id="{593E93D1-2EF6-EE44-80E5-F88EE637454B}"/>
              </a:ext>
            </a:extLst>
          </p:cNvPr>
          <p:cNvCxnSpPr>
            <a:cxnSpLocks/>
            <a:stCxn id="1515" idx="3"/>
            <a:endCxn id="1526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8" name="Curved Connector 1537">
            <a:extLst>
              <a:ext uri="{FF2B5EF4-FFF2-40B4-BE49-F238E27FC236}">
                <a16:creationId xmlns:a16="http://schemas.microsoft.com/office/drawing/2014/main" id="{824A1316-19BE-E448-B2E7-3189D5A5A7CA}"/>
              </a:ext>
            </a:extLst>
          </p:cNvPr>
          <p:cNvCxnSpPr>
            <a:cxnSpLocks/>
            <a:stCxn id="1515" idx="3"/>
            <a:endCxn id="1527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9" name="Curved Connector 1538">
            <a:extLst>
              <a:ext uri="{FF2B5EF4-FFF2-40B4-BE49-F238E27FC236}">
                <a16:creationId xmlns:a16="http://schemas.microsoft.com/office/drawing/2014/main" id="{FEB1E72F-7080-FD46-909F-70E78DAAAED8}"/>
              </a:ext>
            </a:extLst>
          </p:cNvPr>
          <p:cNvCxnSpPr>
            <a:cxnSpLocks/>
            <a:stCxn id="1515" idx="3"/>
            <a:endCxn id="1517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0" name="Curved Connector 1539">
            <a:extLst>
              <a:ext uri="{FF2B5EF4-FFF2-40B4-BE49-F238E27FC236}">
                <a16:creationId xmlns:a16="http://schemas.microsoft.com/office/drawing/2014/main" id="{FAEA2897-3BAF-8E44-9D54-2776D80009DA}"/>
              </a:ext>
            </a:extLst>
          </p:cNvPr>
          <p:cNvCxnSpPr>
            <a:cxnSpLocks/>
            <a:stCxn id="1500" idx="1"/>
            <a:endCxn id="1518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1" name="Curved Connector 1540">
            <a:extLst>
              <a:ext uri="{FF2B5EF4-FFF2-40B4-BE49-F238E27FC236}">
                <a16:creationId xmlns:a16="http://schemas.microsoft.com/office/drawing/2014/main" id="{6E73165D-375A-0E40-BF74-BE4E377F9533}"/>
              </a:ext>
            </a:extLst>
          </p:cNvPr>
          <p:cNvCxnSpPr>
            <a:cxnSpLocks/>
            <a:stCxn id="1500" idx="1"/>
            <a:endCxn id="1519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2" name="Curved Connector 1541">
            <a:extLst>
              <a:ext uri="{FF2B5EF4-FFF2-40B4-BE49-F238E27FC236}">
                <a16:creationId xmlns:a16="http://schemas.microsoft.com/office/drawing/2014/main" id="{8BD6716E-E2DF-2A40-8472-FC906E1D80DC}"/>
              </a:ext>
            </a:extLst>
          </p:cNvPr>
          <p:cNvCxnSpPr>
            <a:cxnSpLocks/>
            <a:stCxn id="1500" idx="1"/>
            <a:endCxn id="1520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3" name="Curved Connector 1542">
            <a:extLst>
              <a:ext uri="{FF2B5EF4-FFF2-40B4-BE49-F238E27FC236}">
                <a16:creationId xmlns:a16="http://schemas.microsoft.com/office/drawing/2014/main" id="{795F625F-CD46-C048-A795-DF5C2374AEC9}"/>
              </a:ext>
            </a:extLst>
          </p:cNvPr>
          <p:cNvCxnSpPr>
            <a:cxnSpLocks/>
            <a:stCxn id="1500" idx="1"/>
            <a:endCxn id="1516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4" name="Curved Connector 1543">
            <a:extLst>
              <a:ext uri="{FF2B5EF4-FFF2-40B4-BE49-F238E27FC236}">
                <a16:creationId xmlns:a16="http://schemas.microsoft.com/office/drawing/2014/main" id="{1368AC4E-A73F-EC43-8FE9-2A0A7E5E6A6D}"/>
              </a:ext>
            </a:extLst>
          </p:cNvPr>
          <p:cNvCxnSpPr>
            <a:cxnSpLocks/>
            <a:stCxn id="1500" idx="0"/>
            <a:endCxn id="1521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5" name="Curved Connector 1544">
            <a:extLst>
              <a:ext uri="{FF2B5EF4-FFF2-40B4-BE49-F238E27FC236}">
                <a16:creationId xmlns:a16="http://schemas.microsoft.com/office/drawing/2014/main" id="{9D024254-2BFA-A541-B0C0-8FF0EDF9D673}"/>
              </a:ext>
            </a:extLst>
          </p:cNvPr>
          <p:cNvCxnSpPr>
            <a:cxnSpLocks/>
            <a:stCxn id="1500" idx="0"/>
            <a:endCxn id="1522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6" name="Curved Connector 1545">
            <a:extLst>
              <a:ext uri="{FF2B5EF4-FFF2-40B4-BE49-F238E27FC236}">
                <a16:creationId xmlns:a16="http://schemas.microsoft.com/office/drawing/2014/main" id="{823D2522-C94C-F94F-913A-D88C48A68D60}"/>
              </a:ext>
            </a:extLst>
          </p:cNvPr>
          <p:cNvCxnSpPr>
            <a:cxnSpLocks/>
            <a:stCxn id="1500" idx="0"/>
            <a:endCxn id="1523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7" name="Curved Connector 1546">
            <a:extLst>
              <a:ext uri="{FF2B5EF4-FFF2-40B4-BE49-F238E27FC236}">
                <a16:creationId xmlns:a16="http://schemas.microsoft.com/office/drawing/2014/main" id="{81F6BDB3-0769-9B4E-9C12-0382F61F23C4}"/>
              </a:ext>
            </a:extLst>
          </p:cNvPr>
          <p:cNvCxnSpPr>
            <a:cxnSpLocks/>
            <a:stCxn id="1500" idx="0"/>
            <a:endCxn id="1524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8" name="Curved Connector 1547">
            <a:extLst>
              <a:ext uri="{FF2B5EF4-FFF2-40B4-BE49-F238E27FC236}">
                <a16:creationId xmlns:a16="http://schemas.microsoft.com/office/drawing/2014/main" id="{55F99B8A-E644-D04D-AF5D-A933C56499F5}"/>
              </a:ext>
            </a:extLst>
          </p:cNvPr>
          <p:cNvCxnSpPr>
            <a:cxnSpLocks/>
            <a:stCxn id="1500" idx="3"/>
            <a:endCxn id="1525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9" name="Curved Connector 1548">
            <a:extLst>
              <a:ext uri="{FF2B5EF4-FFF2-40B4-BE49-F238E27FC236}">
                <a16:creationId xmlns:a16="http://schemas.microsoft.com/office/drawing/2014/main" id="{D0754756-08E6-E14F-B518-64DC3A0EB876}"/>
              </a:ext>
            </a:extLst>
          </p:cNvPr>
          <p:cNvCxnSpPr>
            <a:cxnSpLocks/>
            <a:stCxn id="1500" idx="3"/>
            <a:endCxn id="1526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0" name="Curved Connector 1549">
            <a:extLst>
              <a:ext uri="{FF2B5EF4-FFF2-40B4-BE49-F238E27FC236}">
                <a16:creationId xmlns:a16="http://schemas.microsoft.com/office/drawing/2014/main" id="{45D57861-80C5-3542-8569-D8DF9BDFB96B}"/>
              </a:ext>
            </a:extLst>
          </p:cNvPr>
          <p:cNvCxnSpPr>
            <a:cxnSpLocks/>
            <a:stCxn id="1500" idx="3"/>
            <a:endCxn id="1527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1" name="Curved Connector 1550">
            <a:extLst>
              <a:ext uri="{FF2B5EF4-FFF2-40B4-BE49-F238E27FC236}">
                <a16:creationId xmlns:a16="http://schemas.microsoft.com/office/drawing/2014/main" id="{390E991D-8D09-A749-8BEA-5FBD646EBFEC}"/>
              </a:ext>
            </a:extLst>
          </p:cNvPr>
          <p:cNvCxnSpPr>
            <a:cxnSpLocks/>
            <a:stCxn id="1500" idx="3"/>
            <a:endCxn id="1517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2" name="Rounded Rectangle 1551">
            <a:extLst>
              <a:ext uri="{FF2B5EF4-FFF2-40B4-BE49-F238E27FC236}">
                <a16:creationId xmlns:a16="http://schemas.microsoft.com/office/drawing/2014/main" id="{C9C0066C-4308-9740-95E1-B7B104C5491E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553" name="Rounded Rectangle 1552">
            <a:extLst>
              <a:ext uri="{FF2B5EF4-FFF2-40B4-BE49-F238E27FC236}">
                <a16:creationId xmlns:a16="http://schemas.microsoft.com/office/drawing/2014/main" id="{CA2D9844-3A41-444F-827B-D2DB81C7FE1F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554" name="Curved Connector 1553">
            <a:extLst>
              <a:ext uri="{FF2B5EF4-FFF2-40B4-BE49-F238E27FC236}">
                <a16:creationId xmlns:a16="http://schemas.microsoft.com/office/drawing/2014/main" id="{0C0CAFDF-234B-BA4B-BFF0-7E9C4B9288B4}"/>
              </a:ext>
            </a:extLst>
          </p:cNvPr>
          <p:cNvCxnSpPr>
            <a:cxnSpLocks/>
            <a:stCxn id="1515" idx="3"/>
            <a:endCxn id="1553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5" name="Curved Connector 1554">
            <a:extLst>
              <a:ext uri="{FF2B5EF4-FFF2-40B4-BE49-F238E27FC236}">
                <a16:creationId xmlns:a16="http://schemas.microsoft.com/office/drawing/2014/main" id="{EBD7C1DC-1765-CF43-B93C-DC7206CAE6F8}"/>
              </a:ext>
            </a:extLst>
          </p:cNvPr>
          <p:cNvCxnSpPr>
            <a:cxnSpLocks/>
            <a:stCxn id="1515" idx="1"/>
            <a:endCxn id="1552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6" name="Curved Connector 1555">
            <a:extLst>
              <a:ext uri="{FF2B5EF4-FFF2-40B4-BE49-F238E27FC236}">
                <a16:creationId xmlns:a16="http://schemas.microsoft.com/office/drawing/2014/main" id="{57AEF9D2-8AF6-7C41-8138-9D20338F7093}"/>
              </a:ext>
            </a:extLst>
          </p:cNvPr>
          <p:cNvCxnSpPr>
            <a:cxnSpLocks/>
            <a:stCxn id="1507" idx="4"/>
            <a:endCxn id="1500" idx="2"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7" name="Curved Connector 1556">
            <a:extLst>
              <a:ext uri="{FF2B5EF4-FFF2-40B4-BE49-F238E27FC236}">
                <a16:creationId xmlns:a16="http://schemas.microsoft.com/office/drawing/2014/main" id="{6113016A-34AD-7C4B-8D08-0A2D90FCBFD0}"/>
              </a:ext>
            </a:extLst>
          </p:cNvPr>
          <p:cNvCxnSpPr>
            <a:cxnSpLocks/>
            <a:stCxn id="1509" idx="4"/>
            <a:endCxn id="1500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8" name="Curved Connector 1557">
            <a:extLst>
              <a:ext uri="{FF2B5EF4-FFF2-40B4-BE49-F238E27FC236}">
                <a16:creationId xmlns:a16="http://schemas.microsoft.com/office/drawing/2014/main" id="{C29A37A1-F6DC-C949-9BEC-B0D435AC084E}"/>
              </a:ext>
            </a:extLst>
          </p:cNvPr>
          <p:cNvCxnSpPr>
            <a:cxnSpLocks/>
            <a:stCxn id="1503" idx="4"/>
            <a:endCxn id="1500" idx="2"/>
          </p:cNvCxnSpPr>
          <p:nvPr/>
        </p:nvCxnSpPr>
        <p:spPr>
          <a:xfrm rot="5400000" flipH="1" flipV="1">
            <a:off x="4860413" y="2331175"/>
            <a:ext cx="833786" cy="1355353"/>
          </a:xfrm>
          <a:prstGeom prst="curvedConnector3">
            <a:avLst>
              <a:gd name="adj1" fmla="val -27417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9" name="Curved Connector 1558">
            <a:extLst>
              <a:ext uri="{FF2B5EF4-FFF2-40B4-BE49-F238E27FC236}">
                <a16:creationId xmlns:a16="http://schemas.microsoft.com/office/drawing/2014/main" id="{ECE3D198-612E-1244-9FB6-8C717BD5DB51}"/>
              </a:ext>
            </a:extLst>
          </p:cNvPr>
          <p:cNvCxnSpPr>
            <a:cxnSpLocks/>
            <a:stCxn id="1502" idx="6"/>
            <a:endCxn id="1500" idx="2"/>
          </p:cNvCxnSpPr>
          <p:nvPr/>
        </p:nvCxnSpPr>
        <p:spPr>
          <a:xfrm flipV="1">
            <a:off x="4286685" y="2591959"/>
            <a:ext cx="1668298" cy="130585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0" name="Curved Connector 1559">
            <a:extLst>
              <a:ext uri="{FF2B5EF4-FFF2-40B4-BE49-F238E27FC236}">
                <a16:creationId xmlns:a16="http://schemas.microsoft.com/office/drawing/2014/main" id="{BB281242-DFED-1641-90BF-F94BBBA64614}"/>
              </a:ext>
            </a:extLst>
          </p:cNvPr>
          <p:cNvCxnSpPr>
            <a:cxnSpLocks/>
            <a:stCxn id="1501" idx="6"/>
            <a:endCxn id="1500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1" name="Curved Connector 1560">
            <a:extLst>
              <a:ext uri="{FF2B5EF4-FFF2-40B4-BE49-F238E27FC236}">
                <a16:creationId xmlns:a16="http://schemas.microsoft.com/office/drawing/2014/main" id="{757167DF-9F50-4A47-B626-74F4868BAE9A}"/>
              </a:ext>
            </a:extLst>
          </p:cNvPr>
          <p:cNvCxnSpPr>
            <a:cxnSpLocks/>
            <a:stCxn id="1511" idx="4"/>
            <a:endCxn id="1500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2" name="Curved Connector 1561">
            <a:extLst>
              <a:ext uri="{FF2B5EF4-FFF2-40B4-BE49-F238E27FC236}">
                <a16:creationId xmlns:a16="http://schemas.microsoft.com/office/drawing/2014/main" id="{CFB72DBA-68C6-D744-98A8-0AC72706F944}"/>
              </a:ext>
            </a:extLst>
          </p:cNvPr>
          <p:cNvCxnSpPr>
            <a:cxnSpLocks/>
            <a:stCxn id="1506" idx="2"/>
            <a:endCxn id="1500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3" name="Curved Connector 1562">
            <a:extLst>
              <a:ext uri="{FF2B5EF4-FFF2-40B4-BE49-F238E27FC236}">
                <a16:creationId xmlns:a16="http://schemas.microsoft.com/office/drawing/2014/main" id="{7F51DAAC-0195-DE43-9615-8CE5EED35255}"/>
              </a:ext>
            </a:extLst>
          </p:cNvPr>
          <p:cNvCxnSpPr>
            <a:cxnSpLocks/>
            <a:stCxn id="1510" idx="2"/>
            <a:endCxn id="1500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4" name="Curved Connector 1563">
            <a:extLst>
              <a:ext uri="{FF2B5EF4-FFF2-40B4-BE49-F238E27FC236}">
                <a16:creationId xmlns:a16="http://schemas.microsoft.com/office/drawing/2014/main" id="{E1E5BA22-9ACC-E144-B076-2866F6A0BB23}"/>
              </a:ext>
            </a:extLst>
          </p:cNvPr>
          <p:cNvCxnSpPr>
            <a:cxnSpLocks/>
            <a:stCxn id="1512" idx="2"/>
            <a:endCxn id="1500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5" name="Curved Connector 1564">
            <a:extLst>
              <a:ext uri="{FF2B5EF4-FFF2-40B4-BE49-F238E27FC236}">
                <a16:creationId xmlns:a16="http://schemas.microsoft.com/office/drawing/2014/main" id="{242B1A6D-C5AE-DF44-8751-E7D70312B49E}"/>
              </a:ext>
            </a:extLst>
          </p:cNvPr>
          <p:cNvCxnSpPr>
            <a:cxnSpLocks/>
            <a:stCxn id="1514" idx="6"/>
            <a:endCxn id="1500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6" name="Curved Connector 1565">
            <a:extLst>
              <a:ext uri="{FF2B5EF4-FFF2-40B4-BE49-F238E27FC236}">
                <a16:creationId xmlns:a16="http://schemas.microsoft.com/office/drawing/2014/main" id="{82C027F2-6AF0-D947-921D-20B8123E99CF}"/>
              </a:ext>
            </a:extLst>
          </p:cNvPr>
          <p:cNvCxnSpPr>
            <a:cxnSpLocks/>
            <a:stCxn id="1513" idx="6"/>
            <a:endCxn id="1500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7" name="Curved Connector 1566">
            <a:extLst>
              <a:ext uri="{FF2B5EF4-FFF2-40B4-BE49-F238E27FC236}">
                <a16:creationId xmlns:a16="http://schemas.microsoft.com/office/drawing/2014/main" id="{B9BAAF8F-519A-3543-B66C-F5DFA58776B4}"/>
              </a:ext>
            </a:extLst>
          </p:cNvPr>
          <p:cNvCxnSpPr>
            <a:cxnSpLocks/>
            <a:stCxn id="1505" idx="2"/>
            <a:endCxn id="1500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8" name="Curved Connector 1567">
            <a:extLst>
              <a:ext uri="{FF2B5EF4-FFF2-40B4-BE49-F238E27FC236}">
                <a16:creationId xmlns:a16="http://schemas.microsoft.com/office/drawing/2014/main" id="{41EBA875-4DE0-C248-A6AE-C67EDB7887EA}"/>
              </a:ext>
            </a:extLst>
          </p:cNvPr>
          <p:cNvCxnSpPr>
            <a:cxnSpLocks/>
            <a:stCxn id="1508" idx="2"/>
            <a:endCxn id="1500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9" name="Curved Connector 1568">
            <a:extLst>
              <a:ext uri="{FF2B5EF4-FFF2-40B4-BE49-F238E27FC236}">
                <a16:creationId xmlns:a16="http://schemas.microsoft.com/office/drawing/2014/main" id="{8AF6AF93-684A-6F4F-A03C-9C474D526F3F}"/>
              </a:ext>
            </a:extLst>
          </p:cNvPr>
          <p:cNvCxnSpPr>
            <a:cxnSpLocks/>
            <a:stCxn id="1504" idx="6"/>
            <a:endCxn id="1500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0" name="Rectangle 1569">
            <a:extLst>
              <a:ext uri="{FF2B5EF4-FFF2-40B4-BE49-F238E27FC236}">
                <a16:creationId xmlns:a16="http://schemas.microsoft.com/office/drawing/2014/main" id="{9804A81F-2484-084D-9C32-BF21F259E7AA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571" name="Rectangle 1570">
            <a:extLst>
              <a:ext uri="{FF2B5EF4-FFF2-40B4-BE49-F238E27FC236}">
                <a16:creationId xmlns:a16="http://schemas.microsoft.com/office/drawing/2014/main" id="{53C47A7E-2CAC-EF45-8529-C504926E39D5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572" name="Curved Connector 1571">
            <a:extLst>
              <a:ext uri="{FF2B5EF4-FFF2-40B4-BE49-F238E27FC236}">
                <a16:creationId xmlns:a16="http://schemas.microsoft.com/office/drawing/2014/main" id="{03DE8954-F8F4-D74B-8729-D1DFD84C3048}"/>
              </a:ext>
            </a:extLst>
          </p:cNvPr>
          <p:cNvCxnSpPr>
            <a:cxnSpLocks/>
            <a:stCxn id="1570" idx="1"/>
            <a:endCxn id="1500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3" name="Curved Connector 1572">
            <a:extLst>
              <a:ext uri="{FF2B5EF4-FFF2-40B4-BE49-F238E27FC236}">
                <a16:creationId xmlns:a16="http://schemas.microsoft.com/office/drawing/2014/main" id="{74B491ED-5E9F-2E4E-8D14-7B044B81105D}"/>
              </a:ext>
            </a:extLst>
          </p:cNvPr>
          <p:cNvCxnSpPr>
            <a:cxnSpLocks/>
            <a:stCxn id="1571" idx="1"/>
            <a:endCxn id="1500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4" name="TextBox 1573">
            <a:extLst>
              <a:ext uri="{FF2B5EF4-FFF2-40B4-BE49-F238E27FC236}">
                <a16:creationId xmlns:a16="http://schemas.microsoft.com/office/drawing/2014/main" id="{5EE36C2C-EA6C-B140-87E3-0E8A56437627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1575" name="Curved Connector 1574">
            <a:extLst>
              <a:ext uri="{FF2B5EF4-FFF2-40B4-BE49-F238E27FC236}">
                <a16:creationId xmlns:a16="http://schemas.microsoft.com/office/drawing/2014/main" id="{C42A928B-40D1-D74F-AAD1-5EC5DE201D21}"/>
              </a:ext>
            </a:extLst>
          </p:cNvPr>
          <p:cNvCxnSpPr>
            <a:cxnSpLocks/>
            <a:stCxn id="1500" idx="1"/>
            <a:endCxn id="1552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6" name="Curved Connector 1575">
            <a:extLst>
              <a:ext uri="{FF2B5EF4-FFF2-40B4-BE49-F238E27FC236}">
                <a16:creationId xmlns:a16="http://schemas.microsoft.com/office/drawing/2014/main" id="{96C761BF-D735-9544-985E-8942501B4FB3}"/>
              </a:ext>
            </a:extLst>
          </p:cNvPr>
          <p:cNvCxnSpPr>
            <a:cxnSpLocks/>
            <a:stCxn id="1500" idx="3"/>
            <a:endCxn id="1553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7" name="TextBox 1576">
            <a:extLst>
              <a:ext uri="{FF2B5EF4-FFF2-40B4-BE49-F238E27FC236}">
                <a16:creationId xmlns:a16="http://schemas.microsoft.com/office/drawing/2014/main" id="{10CE9F51-E8B4-B149-9EE2-EE9A818D8752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1578" name="TextBox 1577">
            <a:extLst>
              <a:ext uri="{FF2B5EF4-FFF2-40B4-BE49-F238E27FC236}">
                <a16:creationId xmlns:a16="http://schemas.microsoft.com/office/drawing/2014/main" id="{6AD154C1-0B98-C04B-97D9-F6B85A200AB7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1579" name="TextBox 1578">
            <a:extLst>
              <a:ext uri="{FF2B5EF4-FFF2-40B4-BE49-F238E27FC236}">
                <a16:creationId xmlns:a16="http://schemas.microsoft.com/office/drawing/2014/main" id="{CFDE109B-F2BB-FD43-83FB-4A7F97CC5B9F}"/>
              </a:ext>
            </a:extLst>
          </p:cNvPr>
          <p:cNvSpPr txBox="1"/>
          <p:nvPr/>
        </p:nvSpPr>
        <p:spPr>
          <a:xfrm>
            <a:off x="7143563" y="2305077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1580" name="TextBox 1579">
            <a:extLst>
              <a:ext uri="{FF2B5EF4-FFF2-40B4-BE49-F238E27FC236}">
                <a16:creationId xmlns:a16="http://schemas.microsoft.com/office/drawing/2014/main" id="{17D3C4A0-2564-6E42-9A2F-4C97A298457A}"/>
              </a:ext>
            </a:extLst>
          </p:cNvPr>
          <p:cNvSpPr txBox="1"/>
          <p:nvPr/>
        </p:nvSpPr>
        <p:spPr>
          <a:xfrm>
            <a:off x="904689" y="2166045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1583" name="TextBox 1582">
            <a:extLst>
              <a:ext uri="{FF2B5EF4-FFF2-40B4-BE49-F238E27FC236}">
                <a16:creationId xmlns:a16="http://schemas.microsoft.com/office/drawing/2014/main" id="{74C2569C-43BE-5147-82DB-5A214619FF78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1584" name="TextBox 1583">
            <a:extLst>
              <a:ext uri="{FF2B5EF4-FFF2-40B4-BE49-F238E27FC236}">
                <a16:creationId xmlns:a16="http://schemas.microsoft.com/office/drawing/2014/main" id="{0559850D-88A5-8C46-995A-919E9847B907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1585" name="TextBox 1584">
            <a:extLst>
              <a:ext uri="{FF2B5EF4-FFF2-40B4-BE49-F238E27FC236}">
                <a16:creationId xmlns:a16="http://schemas.microsoft.com/office/drawing/2014/main" id="{BE6D6B26-CB10-A047-A1AA-C0B75C4D91C0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1586" name="TextBox 1585">
            <a:extLst>
              <a:ext uri="{FF2B5EF4-FFF2-40B4-BE49-F238E27FC236}">
                <a16:creationId xmlns:a16="http://schemas.microsoft.com/office/drawing/2014/main" id="{EEC47312-6F48-C442-B760-B85436EAF2D3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1587" name="TextBox 1586">
            <a:extLst>
              <a:ext uri="{FF2B5EF4-FFF2-40B4-BE49-F238E27FC236}">
                <a16:creationId xmlns:a16="http://schemas.microsoft.com/office/drawing/2014/main" id="{824A2EB5-6CA4-054D-9EB0-8BC50E99F399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88" name="TextBox 1587">
            <a:extLst>
              <a:ext uri="{FF2B5EF4-FFF2-40B4-BE49-F238E27FC236}">
                <a16:creationId xmlns:a16="http://schemas.microsoft.com/office/drawing/2014/main" id="{CCD39207-FD5A-2440-BF9D-14B904EF043B}"/>
              </a:ext>
            </a:extLst>
          </p:cNvPr>
          <p:cNvSpPr txBox="1"/>
          <p:nvPr/>
        </p:nvSpPr>
        <p:spPr>
          <a:xfrm>
            <a:off x="7057481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89" name="TextBox 1588">
            <a:extLst>
              <a:ext uri="{FF2B5EF4-FFF2-40B4-BE49-F238E27FC236}">
                <a16:creationId xmlns:a16="http://schemas.microsoft.com/office/drawing/2014/main" id="{879FC3AA-4AA4-4543-BC51-69AA64BD253D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1590" name="TextBox 1589">
            <a:extLst>
              <a:ext uri="{FF2B5EF4-FFF2-40B4-BE49-F238E27FC236}">
                <a16:creationId xmlns:a16="http://schemas.microsoft.com/office/drawing/2014/main" id="{5F917B8D-31E5-9E4F-A22D-24F9577A42FB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1" name="TextBox 1590">
            <a:extLst>
              <a:ext uri="{FF2B5EF4-FFF2-40B4-BE49-F238E27FC236}">
                <a16:creationId xmlns:a16="http://schemas.microsoft.com/office/drawing/2014/main" id="{70C4C9EC-8BE5-C047-A7D5-8328498F306E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2" name="TextBox 1591">
            <a:extLst>
              <a:ext uri="{FF2B5EF4-FFF2-40B4-BE49-F238E27FC236}">
                <a16:creationId xmlns:a16="http://schemas.microsoft.com/office/drawing/2014/main" id="{82FDE2EE-6D64-8547-93BD-00CBB3BB919B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3" name="TextBox 1592">
            <a:extLst>
              <a:ext uri="{FF2B5EF4-FFF2-40B4-BE49-F238E27FC236}">
                <a16:creationId xmlns:a16="http://schemas.microsoft.com/office/drawing/2014/main" id="{D8C1DC45-C89E-AA4D-8A93-96994EF95447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4" name="TextBox 1593">
            <a:extLst>
              <a:ext uri="{FF2B5EF4-FFF2-40B4-BE49-F238E27FC236}">
                <a16:creationId xmlns:a16="http://schemas.microsoft.com/office/drawing/2014/main" id="{167665D7-F8BA-EE40-B791-FEB2E890D120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5" name="TextBox 1594">
            <a:extLst>
              <a:ext uri="{FF2B5EF4-FFF2-40B4-BE49-F238E27FC236}">
                <a16:creationId xmlns:a16="http://schemas.microsoft.com/office/drawing/2014/main" id="{D0294877-4537-8B47-8E60-98A1EC974BCB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6" name="TextBox 1595">
            <a:extLst>
              <a:ext uri="{FF2B5EF4-FFF2-40B4-BE49-F238E27FC236}">
                <a16:creationId xmlns:a16="http://schemas.microsoft.com/office/drawing/2014/main" id="{8BCD8F51-597C-5E4E-BD62-50EFB8C17451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597" name="TextBox 1596">
            <a:extLst>
              <a:ext uri="{FF2B5EF4-FFF2-40B4-BE49-F238E27FC236}">
                <a16:creationId xmlns:a16="http://schemas.microsoft.com/office/drawing/2014/main" id="{446C8BF5-5459-484A-A7FA-BA4708F079D5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598" name="TextBox 1597">
            <a:extLst>
              <a:ext uri="{FF2B5EF4-FFF2-40B4-BE49-F238E27FC236}">
                <a16:creationId xmlns:a16="http://schemas.microsoft.com/office/drawing/2014/main" id="{8BBC84C0-874E-FC41-B7F9-63127B0DFB46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599" name="TextBox 1598">
            <a:extLst>
              <a:ext uri="{FF2B5EF4-FFF2-40B4-BE49-F238E27FC236}">
                <a16:creationId xmlns:a16="http://schemas.microsoft.com/office/drawing/2014/main" id="{9A2F44F7-B904-3447-81CD-4811061C2084}"/>
              </a:ext>
            </a:extLst>
          </p:cNvPr>
          <p:cNvSpPr txBox="1"/>
          <p:nvPr/>
        </p:nvSpPr>
        <p:spPr>
          <a:xfrm>
            <a:off x="2444225" y="151777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0" name="TextBox 1599">
            <a:extLst>
              <a:ext uri="{FF2B5EF4-FFF2-40B4-BE49-F238E27FC236}">
                <a16:creationId xmlns:a16="http://schemas.microsoft.com/office/drawing/2014/main" id="{206D7733-BF26-9349-A34E-DCDE1B3D9395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1" name="TextBox 1600">
            <a:extLst>
              <a:ext uri="{FF2B5EF4-FFF2-40B4-BE49-F238E27FC236}">
                <a16:creationId xmlns:a16="http://schemas.microsoft.com/office/drawing/2014/main" id="{A7971AC8-7715-1E46-90D5-3BFFC5526339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2" name="TextBox 1601">
            <a:extLst>
              <a:ext uri="{FF2B5EF4-FFF2-40B4-BE49-F238E27FC236}">
                <a16:creationId xmlns:a16="http://schemas.microsoft.com/office/drawing/2014/main" id="{88885686-15F5-E748-9834-43B32F3E16BB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3" name="TextBox 1602">
            <a:extLst>
              <a:ext uri="{FF2B5EF4-FFF2-40B4-BE49-F238E27FC236}">
                <a16:creationId xmlns:a16="http://schemas.microsoft.com/office/drawing/2014/main" id="{E7C8AC48-F22E-524B-82BE-5930A5F08E36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4" name="TextBox 1603">
            <a:extLst>
              <a:ext uri="{FF2B5EF4-FFF2-40B4-BE49-F238E27FC236}">
                <a16:creationId xmlns:a16="http://schemas.microsoft.com/office/drawing/2014/main" id="{8C32FC62-C36B-D14E-A119-0AAFE9E9C02A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5" name="TextBox 1604">
            <a:extLst>
              <a:ext uri="{FF2B5EF4-FFF2-40B4-BE49-F238E27FC236}">
                <a16:creationId xmlns:a16="http://schemas.microsoft.com/office/drawing/2014/main" id="{79A85015-5915-B242-900B-15EAE93B40E4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6" name="TextBox 1605">
            <a:extLst>
              <a:ext uri="{FF2B5EF4-FFF2-40B4-BE49-F238E27FC236}">
                <a16:creationId xmlns:a16="http://schemas.microsoft.com/office/drawing/2014/main" id="{B670FF7C-66E4-9249-8D5F-547003DDD489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7" name="TextBox 1606">
            <a:extLst>
              <a:ext uri="{FF2B5EF4-FFF2-40B4-BE49-F238E27FC236}">
                <a16:creationId xmlns:a16="http://schemas.microsoft.com/office/drawing/2014/main" id="{7151FCE1-85E7-7247-9849-6F49C657E0D7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8" name="TextBox 1607">
            <a:extLst>
              <a:ext uri="{FF2B5EF4-FFF2-40B4-BE49-F238E27FC236}">
                <a16:creationId xmlns:a16="http://schemas.microsoft.com/office/drawing/2014/main" id="{77B86B59-4C4F-C148-A68F-272997F670A9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09" name="TextBox 1608">
            <a:extLst>
              <a:ext uri="{FF2B5EF4-FFF2-40B4-BE49-F238E27FC236}">
                <a16:creationId xmlns:a16="http://schemas.microsoft.com/office/drawing/2014/main" id="{F426F4EB-5197-8F4F-B004-6A6B6EBFDD99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10" name="TextBox 1609">
            <a:extLst>
              <a:ext uri="{FF2B5EF4-FFF2-40B4-BE49-F238E27FC236}">
                <a16:creationId xmlns:a16="http://schemas.microsoft.com/office/drawing/2014/main" id="{47725401-8703-6644-B1C7-1924233457E3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$3.40</a:t>
            </a:r>
          </a:p>
        </p:txBody>
      </p:sp>
      <p:sp>
        <p:nvSpPr>
          <p:cNvPr id="1611" name="TextBox 1610">
            <a:extLst>
              <a:ext uri="{FF2B5EF4-FFF2-40B4-BE49-F238E27FC236}">
                <a16:creationId xmlns:a16="http://schemas.microsoft.com/office/drawing/2014/main" id="{99C1D861-135A-F34D-A724-05953BBD661B}"/>
              </a:ext>
            </a:extLst>
          </p:cNvPr>
          <p:cNvSpPr txBox="1"/>
          <p:nvPr/>
        </p:nvSpPr>
        <p:spPr>
          <a:xfrm>
            <a:off x="2575779" y="1789990"/>
            <a:ext cx="2099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5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$500.00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5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$900.00</a:t>
            </a:r>
          </a:p>
        </p:txBody>
      </p:sp>
      <p:sp>
        <p:nvSpPr>
          <p:cNvPr id="1612" name="TextBox 1611">
            <a:extLst>
              <a:ext uri="{FF2B5EF4-FFF2-40B4-BE49-F238E27FC236}">
                <a16:creationId xmlns:a16="http://schemas.microsoft.com/office/drawing/2014/main" id="{0ED88B45-FAC2-EF48-8BC0-844EDCA27D1D}"/>
              </a:ext>
            </a:extLst>
          </p:cNvPr>
          <p:cNvSpPr txBox="1"/>
          <p:nvPr/>
        </p:nvSpPr>
        <p:spPr>
          <a:xfrm>
            <a:off x="330699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$11.61</a:t>
            </a:r>
          </a:p>
        </p:txBody>
      </p:sp>
      <p:sp>
        <p:nvSpPr>
          <p:cNvPr id="1613" name="Oval 1612">
            <a:extLst>
              <a:ext uri="{FF2B5EF4-FFF2-40B4-BE49-F238E27FC236}">
                <a16:creationId xmlns:a16="http://schemas.microsoft.com/office/drawing/2014/main" id="{C8FB9144-F0A7-0846-BCD7-9C0524E59234}"/>
              </a:ext>
            </a:extLst>
          </p:cNvPr>
          <p:cNvSpPr/>
          <p:nvPr/>
        </p:nvSpPr>
        <p:spPr>
          <a:xfrm>
            <a:off x="3901968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4" name="Rounded Rectangle 1613">
            <a:extLst>
              <a:ext uri="{FF2B5EF4-FFF2-40B4-BE49-F238E27FC236}">
                <a16:creationId xmlns:a16="http://schemas.microsoft.com/office/drawing/2014/main" id="{D43AFDF0-DB81-BE4C-AC58-A8255636B683}"/>
              </a:ext>
            </a:extLst>
          </p:cNvPr>
          <p:cNvSpPr/>
          <p:nvPr/>
        </p:nvSpPr>
        <p:spPr>
          <a:xfrm>
            <a:off x="5054028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615" name="Oval 1614">
            <a:extLst>
              <a:ext uri="{FF2B5EF4-FFF2-40B4-BE49-F238E27FC236}">
                <a16:creationId xmlns:a16="http://schemas.microsoft.com/office/drawing/2014/main" id="{901F7039-7B9F-A643-9A96-82CD66729108}"/>
              </a:ext>
            </a:extLst>
          </p:cNvPr>
          <p:cNvSpPr/>
          <p:nvPr/>
        </p:nvSpPr>
        <p:spPr>
          <a:xfrm>
            <a:off x="370960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616" name="Oval 1615">
            <a:extLst>
              <a:ext uri="{FF2B5EF4-FFF2-40B4-BE49-F238E27FC236}">
                <a16:creationId xmlns:a16="http://schemas.microsoft.com/office/drawing/2014/main" id="{B660D04B-2167-A74B-99EC-E0F25F0E9E2D}"/>
              </a:ext>
            </a:extLst>
          </p:cNvPr>
          <p:cNvSpPr/>
          <p:nvPr/>
        </p:nvSpPr>
        <p:spPr>
          <a:xfrm>
            <a:off x="3901474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617" name="Oval 1616">
            <a:extLst>
              <a:ext uri="{FF2B5EF4-FFF2-40B4-BE49-F238E27FC236}">
                <a16:creationId xmlns:a16="http://schemas.microsoft.com/office/drawing/2014/main" id="{1DBE95A6-137A-9E4D-B8C9-1635CAC51585}"/>
              </a:ext>
            </a:extLst>
          </p:cNvPr>
          <p:cNvSpPr/>
          <p:nvPr/>
        </p:nvSpPr>
        <p:spPr>
          <a:xfrm>
            <a:off x="4406777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618" name="Oval 1617">
            <a:extLst>
              <a:ext uri="{FF2B5EF4-FFF2-40B4-BE49-F238E27FC236}">
                <a16:creationId xmlns:a16="http://schemas.microsoft.com/office/drawing/2014/main" id="{7F7E7C73-B948-AA46-AFF0-0471D83E601A}"/>
              </a:ext>
            </a:extLst>
          </p:cNvPr>
          <p:cNvSpPr/>
          <p:nvPr/>
        </p:nvSpPr>
        <p:spPr>
          <a:xfrm>
            <a:off x="5220190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619" name="Oval 1618">
            <a:extLst>
              <a:ext uri="{FF2B5EF4-FFF2-40B4-BE49-F238E27FC236}">
                <a16:creationId xmlns:a16="http://schemas.microsoft.com/office/drawing/2014/main" id="{72A19C6D-D6D4-984E-ACBD-54A93DD16E79}"/>
              </a:ext>
            </a:extLst>
          </p:cNvPr>
          <p:cNvSpPr/>
          <p:nvPr/>
        </p:nvSpPr>
        <p:spPr>
          <a:xfrm>
            <a:off x="7014594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620" name="Oval 1619">
            <a:extLst>
              <a:ext uri="{FF2B5EF4-FFF2-40B4-BE49-F238E27FC236}">
                <a16:creationId xmlns:a16="http://schemas.microsoft.com/office/drawing/2014/main" id="{577BD755-A6EC-2449-A257-636181268390}"/>
              </a:ext>
            </a:extLst>
          </p:cNvPr>
          <p:cNvSpPr/>
          <p:nvPr/>
        </p:nvSpPr>
        <p:spPr>
          <a:xfrm>
            <a:off x="7708606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621" name="Oval 1620">
            <a:extLst>
              <a:ext uri="{FF2B5EF4-FFF2-40B4-BE49-F238E27FC236}">
                <a16:creationId xmlns:a16="http://schemas.microsoft.com/office/drawing/2014/main" id="{B6E7F517-A4E0-454C-BF7C-AA73A90D78CE}"/>
              </a:ext>
            </a:extLst>
          </p:cNvPr>
          <p:cNvSpPr/>
          <p:nvPr/>
        </p:nvSpPr>
        <p:spPr>
          <a:xfrm>
            <a:off x="5217565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622" name="Oval 1621">
            <a:extLst>
              <a:ext uri="{FF2B5EF4-FFF2-40B4-BE49-F238E27FC236}">
                <a16:creationId xmlns:a16="http://schemas.microsoft.com/office/drawing/2014/main" id="{80937C98-CFCD-AA4E-8B09-95A1CF27CE04}"/>
              </a:ext>
            </a:extLst>
          </p:cNvPr>
          <p:cNvSpPr/>
          <p:nvPr/>
        </p:nvSpPr>
        <p:spPr>
          <a:xfrm>
            <a:off x="6101934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623" name="Oval 1622">
            <a:extLst>
              <a:ext uri="{FF2B5EF4-FFF2-40B4-BE49-F238E27FC236}">
                <a16:creationId xmlns:a16="http://schemas.microsoft.com/office/drawing/2014/main" id="{AD0FE748-E381-2646-A87F-197FFF93ADE7}"/>
              </a:ext>
            </a:extLst>
          </p:cNvPr>
          <p:cNvSpPr/>
          <p:nvPr/>
        </p:nvSpPr>
        <p:spPr>
          <a:xfrm>
            <a:off x="6101935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624" name="Oval 1623">
            <a:extLst>
              <a:ext uri="{FF2B5EF4-FFF2-40B4-BE49-F238E27FC236}">
                <a16:creationId xmlns:a16="http://schemas.microsoft.com/office/drawing/2014/main" id="{EF5F3D31-B83F-B04A-8D7E-9C6F67232DCC}"/>
              </a:ext>
            </a:extLst>
          </p:cNvPr>
          <p:cNvSpPr/>
          <p:nvPr/>
        </p:nvSpPr>
        <p:spPr>
          <a:xfrm>
            <a:off x="7880165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625" name="Oval 1624">
            <a:extLst>
              <a:ext uri="{FF2B5EF4-FFF2-40B4-BE49-F238E27FC236}">
                <a16:creationId xmlns:a16="http://schemas.microsoft.com/office/drawing/2014/main" id="{0F03EEBC-BB27-0544-BDAE-2D5305BE56B8}"/>
              </a:ext>
            </a:extLst>
          </p:cNvPr>
          <p:cNvSpPr/>
          <p:nvPr/>
        </p:nvSpPr>
        <p:spPr>
          <a:xfrm>
            <a:off x="7014595" y="2923940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626" name="Oval 1625">
            <a:extLst>
              <a:ext uri="{FF2B5EF4-FFF2-40B4-BE49-F238E27FC236}">
                <a16:creationId xmlns:a16="http://schemas.microsoft.com/office/drawing/2014/main" id="{0F9C68FE-362B-E64C-9ADB-B912B2F1AD11}"/>
              </a:ext>
            </a:extLst>
          </p:cNvPr>
          <p:cNvSpPr/>
          <p:nvPr/>
        </p:nvSpPr>
        <p:spPr>
          <a:xfrm>
            <a:off x="7708605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627" name="Oval 1626">
            <a:extLst>
              <a:ext uri="{FF2B5EF4-FFF2-40B4-BE49-F238E27FC236}">
                <a16:creationId xmlns:a16="http://schemas.microsoft.com/office/drawing/2014/main" id="{A203BF5C-E59B-BD43-8D73-13CE5709D4E6}"/>
              </a:ext>
            </a:extLst>
          </p:cNvPr>
          <p:cNvSpPr/>
          <p:nvPr/>
        </p:nvSpPr>
        <p:spPr>
          <a:xfrm>
            <a:off x="4407444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628" name="Oval 1627">
            <a:extLst>
              <a:ext uri="{FF2B5EF4-FFF2-40B4-BE49-F238E27FC236}">
                <a16:creationId xmlns:a16="http://schemas.microsoft.com/office/drawing/2014/main" id="{7C9AC653-DD6B-2E4C-B22C-FB0B309D7F7D}"/>
              </a:ext>
            </a:extLst>
          </p:cNvPr>
          <p:cNvSpPr/>
          <p:nvPr/>
        </p:nvSpPr>
        <p:spPr>
          <a:xfrm>
            <a:off x="3901474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629" name="Rectangle 1628">
            <a:extLst>
              <a:ext uri="{FF2B5EF4-FFF2-40B4-BE49-F238E27FC236}">
                <a16:creationId xmlns:a16="http://schemas.microsoft.com/office/drawing/2014/main" id="{B0217583-12E5-3B40-B3F2-9151889D4593}"/>
              </a:ext>
            </a:extLst>
          </p:cNvPr>
          <p:cNvSpPr/>
          <p:nvPr/>
        </p:nvSpPr>
        <p:spPr>
          <a:xfrm>
            <a:off x="4253696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630" name="Rounded Rectangle 1629">
            <a:extLst>
              <a:ext uri="{FF2B5EF4-FFF2-40B4-BE49-F238E27FC236}">
                <a16:creationId xmlns:a16="http://schemas.microsoft.com/office/drawing/2014/main" id="{8BB1D706-1162-2E40-888A-97282619B00E}"/>
              </a:ext>
            </a:extLst>
          </p:cNvPr>
          <p:cNvSpPr/>
          <p:nvPr/>
        </p:nvSpPr>
        <p:spPr>
          <a:xfrm>
            <a:off x="3198745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631" name="Rounded Rectangle 1630">
            <a:extLst>
              <a:ext uri="{FF2B5EF4-FFF2-40B4-BE49-F238E27FC236}">
                <a16:creationId xmlns:a16="http://schemas.microsoft.com/office/drawing/2014/main" id="{B95CEF04-6914-CC43-9339-4A75C4BB0793}"/>
              </a:ext>
            </a:extLst>
          </p:cNvPr>
          <p:cNvSpPr/>
          <p:nvPr/>
        </p:nvSpPr>
        <p:spPr>
          <a:xfrm>
            <a:off x="9823495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632" name="Rounded Rectangle 1631">
            <a:extLst>
              <a:ext uri="{FF2B5EF4-FFF2-40B4-BE49-F238E27FC236}">
                <a16:creationId xmlns:a16="http://schemas.microsoft.com/office/drawing/2014/main" id="{EA91B4A4-04FF-B942-88EB-38C074DD1C63}"/>
              </a:ext>
            </a:extLst>
          </p:cNvPr>
          <p:cNvSpPr/>
          <p:nvPr/>
        </p:nvSpPr>
        <p:spPr>
          <a:xfrm>
            <a:off x="790311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633" name="Rounded Rectangle 1632">
            <a:extLst>
              <a:ext uri="{FF2B5EF4-FFF2-40B4-BE49-F238E27FC236}">
                <a16:creationId xmlns:a16="http://schemas.microsoft.com/office/drawing/2014/main" id="{161A308F-98C1-B348-AED7-2B6FEDB8F4B2}"/>
              </a:ext>
            </a:extLst>
          </p:cNvPr>
          <p:cNvSpPr/>
          <p:nvPr/>
        </p:nvSpPr>
        <p:spPr>
          <a:xfrm>
            <a:off x="1593195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634" name="Rounded Rectangle 1633">
            <a:extLst>
              <a:ext uri="{FF2B5EF4-FFF2-40B4-BE49-F238E27FC236}">
                <a16:creationId xmlns:a16="http://schemas.microsoft.com/office/drawing/2014/main" id="{B7C68560-0623-1846-9DA1-4ACE386729EA}"/>
              </a:ext>
            </a:extLst>
          </p:cNvPr>
          <p:cNvSpPr/>
          <p:nvPr/>
        </p:nvSpPr>
        <p:spPr>
          <a:xfrm>
            <a:off x="2396079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635" name="Rounded Rectangle 1634">
            <a:extLst>
              <a:ext uri="{FF2B5EF4-FFF2-40B4-BE49-F238E27FC236}">
                <a16:creationId xmlns:a16="http://schemas.microsoft.com/office/drawing/2014/main" id="{94728AF1-E1CD-904E-8B1D-6AAC163A1473}"/>
              </a:ext>
            </a:extLst>
          </p:cNvPr>
          <p:cNvSpPr/>
          <p:nvPr/>
        </p:nvSpPr>
        <p:spPr>
          <a:xfrm>
            <a:off x="4003259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636" name="Rounded Rectangle 1635">
            <a:extLst>
              <a:ext uri="{FF2B5EF4-FFF2-40B4-BE49-F238E27FC236}">
                <a16:creationId xmlns:a16="http://schemas.microsoft.com/office/drawing/2014/main" id="{B8933FF7-BCCF-FA41-95AE-E63C969140E7}"/>
              </a:ext>
            </a:extLst>
          </p:cNvPr>
          <p:cNvSpPr/>
          <p:nvPr/>
        </p:nvSpPr>
        <p:spPr>
          <a:xfrm>
            <a:off x="4802894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637" name="Rounded Rectangle 1636">
            <a:extLst>
              <a:ext uri="{FF2B5EF4-FFF2-40B4-BE49-F238E27FC236}">
                <a16:creationId xmlns:a16="http://schemas.microsoft.com/office/drawing/2014/main" id="{0089333C-C1BF-A94A-9ECC-E492E0E1FBB9}"/>
              </a:ext>
            </a:extLst>
          </p:cNvPr>
          <p:cNvSpPr/>
          <p:nvPr/>
        </p:nvSpPr>
        <p:spPr>
          <a:xfrm>
            <a:off x="5602529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638" name="Rounded Rectangle 1637">
            <a:extLst>
              <a:ext uri="{FF2B5EF4-FFF2-40B4-BE49-F238E27FC236}">
                <a16:creationId xmlns:a16="http://schemas.microsoft.com/office/drawing/2014/main" id="{02E944B5-0DF8-3240-9405-5131CD8D93B0}"/>
              </a:ext>
            </a:extLst>
          </p:cNvPr>
          <p:cNvSpPr/>
          <p:nvPr/>
        </p:nvSpPr>
        <p:spPr>
          <a:xfrm>
            <a:off x="6408668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639" name="Rounded Rectangle 1638">
            <a:extLst>
              <a:ext uri="{FF2B5EF4-FFF2-40B4-BE49-F238E27FC236}">
                <a16:creationId xmlns:a16="http://schemas.microsoft.com/office/drawing/2014/main" id="{E3AE72AB-57BE-EA4D-9946-5E3692423325}"/>
              </a:ext>
            </a:extLst>
          </p:cNvPr>
          <p:cNvSpPr/>
          <p:nvPr/>
        </p:nvSpPr>
        <p:spPr>
          <a:xfrm>
            <a:off x="7203192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640" name="Rounded Rectangle 1639">
            <a:extLst>
              <a:ext uri="{FF2B5EF4-FFF2-40B4-BE49-F238E27FC236}">
                <a16:creationId xmlns:a16="http://schemas.microsoft.com/office/drawing/2014/main" id="{DBFFDFCC-EC60-4140-9A55-19DEB4457F9A}"/>
              </a:ext>
            </a:extLst>
          </p:cNvPr>
          <p:cNvSpPr/>
          <p:nvPr/>
        </p:nvSpPr>
        <p:spPr>
          <a:xfrm>
            <a:off x="8039760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641" name="Rounded Rectangle 1640">
            <a:extLst>
              <a:ext uri="{FF2B5EF4-FFF2-40B4-BE49-F238E27FC236}">
                <a16:creationId xmlns:a16="http://schemas.microsoft.com/office/drawing/2014/main" id="{FFAA85FE-A3CD-734F-8BDC-848194698D93}"/>
              </a:ext>
            </a:extLst>
          </p:cNvPr>
          <p:cNvSpPr/>
          <p:nvPr/>
        </p:nvSpPr>
        <p:spPr>
          <a:xfrm>
            <a:off x="8933249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642" name="Curved Connector 1641">
            <a:extLst>
              <a:ext uri="{FF2B5EF4-FFF2-40B4-BE49-F238E27FC236}">
                <a16:creationId xmlns:a16="http://schemas.microsoft.com/office/drawing/2014/main" id="{81A38C83-876E-3748-A553-F959500C3828}"/>
              </a:ext>
            </a:extLst>
          </p:cNvPr>
          <p:cNvCxnSpPr>
            <a:cxnSpLocks/>
            <a:stCxn id="1629" idx="1"/>
            <a:endCxn id="1632" idx="0"/>
          </p:cNvCxnSpPr>
          <p:nvPr/>
        </p:nvCxnSpPr>
        <p:spPr>
          <a:xfrm rot="10800000" flipV="1">
            <a:off x="1175028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" name="Curved Connector 1642">
            <a:extLst>
              <a:ext uri="{FF2B5EF4-FFF2-40B4-BE49-F238E27FC236}">
                <a16:creationId xmlns:a16="http://schemas.microsoft.com/office/drawing/2014/main" id="{228DBB7C-F387-AD41-87CD-F772544E93C2}"/>
              </a:ext>
            </a:extLst>
          </p:cNvPr>
          <p:cNvCxnSpPr>
            <a:cxnSpLocks/>
            <a:stCxn id="1629" idx="1"/>
            <a:endCxn id="1633" idx="0"/>
          </p:cNvCxnSpPr>
          <p:nvPr/>
        </p:nvCxnSpPr>
        <p:spPr>
          <a:xfrm rot="10800000" flipV="1">
            <a:off x="1977912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4" name="Curved Connector 1643">
            <a:extLst>
              <a:ext uri="{FF2B5EF4-FFF2-40B4-BE49-F238E27FC236}">
                <a16:creationId xmlns:a16="http://schemas.microsoft.com/office/drawing/2014/main" id="{58AB30EE-4D9F-D746-A1BE-B827BE65BEE9}"/>
              </a:ext>
            </a:extLst>
          </p:cNvPr>
          <p:cNvCxnSpPr>
            <a:cxnSpLocks/>
            <a:stCxn id="1629" idx="1"/>
            <a:endCxn id="1634" idx="0"/>
          </p:cNvCxnSpPr>
          <p:nvPr/>
        </p:nvCxnSpPr>
        <p:spPr>
          <a:xfrm rot="10800000" flipV="1">
            <a:off x="2780796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" name="Curved Connector 1644">
            <a:extLst>
              <a:ext uri="{FF2B5EF4-FFF2-40B4-BE49-F238E27FC236}">
                <a16:creationId xmlns:a16="http://schemas.microsoft.com/office/drawing/2014/main" id="{78A6B2F5-D6E3-9E42-B857-1170016FB3A7}"/>
              </a:ext>
            </a:extLst>
          </p:cNvPr>
          <p:cNvCxnSpPr>
            <a:cxnSpLocks/>
            <a:stCxn id="1629" idx="1"/>
            <a:endCxn id="1630" idx="0"/>
          </p:cNvCxnSpPr>
          <p:nvPr/>
        </p:nvCxnSpPr>
        <p:spPr>
          <a:xfrm rot="10800000" flipV="1">
            <a:off x="3583462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6" name="Curved Connector 1645">
            <a:extLst>
              <a:ext uri="{FF2B5EF4-FFF2-40B4-BE49-F238E27FC236}">
                <a16:creationId xmlns:a16="http://schemas.microsoft.com/office/drawing/2014/main" id="{C1D221C4-7D94-674D-8BE5-037CFDDDE9ED}"/>
              </a:ext>
            </a:extLst>
          </p:cNvPr>
          <p:cNvCxnSpPr>
            <a:cxnSpLocks/>
            <a:stCxn id="1629" idx="2"/>
            <a:endCxn id="1635" idx="0"/>
          </p:cNvCxnSpPr>
          <p:nvPr/>
        </p:nvCxnSpPr>
        <p:spPr>
          <a:xfrm rot="5400000">
            <a:off x="5036493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7" name="Curved Connector 1646">
            <a:extLst>
              <a:ext uri="{FF2B5EF4-FFF2-40B4-BE49-F238E27FC236}">
                <a16:creationId xmlns:a16="http://schemas.microsoft.com/office/drawing/2014/main" id="{7905DCE6-4B1F-AF46-A4F0-46EBC2470940}"/>
              </a:ext>
            </a:extLst>
          </p:cNvPr>
          <p:cNvCxnSpPr>
            <a:cxnSpLocks/>
            <a:stCxn id="1629" idx="2"/>
            <a:endCxn id="1636" idx="0"/>
          </p:cNvCxnSpPr>
          <p:nvPr/>
        </p:nvCxnSpPr>
        <p:spPr>
          <a:xfrm rot="5400000">
            <a:off x="5442231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8" name="Curved Connector 1647">
            <a:extLst>
              <a:ext uri="{FF2B5EF4-FFF2-40B4-BE49-F238E27FC236}">
                <a16:creationId xmlns:a16="http://schemas.microsoft.com/office/drawing/2014/main" id="{B7DBCD5B-7593-8645-8708-DF73CE73CB73}"/>
              </a:ext>
            </a:extLst>
          </p:cNvPr>
          <p:cNvCxnSpPr>
            <a:cxnSpLocks/>
            <a:stCxn id="1629" idx="2"/>
            <a:endCxn id="1637" idx="0"/>
          </p:cNvCxnSpPr>
          <p:nvPr/>
        </p:nvCxnSpPr>
        <p:spPr>
          <a:xfrm rot="16200000" flipH="1">
            <a:off x="5838331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9" name="Curved Connector 1648">
            <a:extLst>
              <a:ext uri="{FF2B5EF4-FFF2-40B4-BE49-F238E27FC236}">
                <a16:creationId xmlns:a16="http://schemas.microsoft.com/office/drawing/2014/main" id="{5F18688A-87A2-6D48-B1C2-0AEDD07702D0}"/>
              </a:ext>
            </a:extLst>
          </p:cNvPr>
          <p:cNvCxnSpPr>
            <a:cxnSpLocks/>
            <a:stCxn id="1629" idx="2"/>
            <a:endCxn id="1638" idx="0"/>
          </p:cNvCxnSpPr>
          <p:nvPr/>
        </p:nvCxnSpPr>
        <p:spPr>
          <a:xfrm rot="16200000" flipH="1">
            <a:off x="6238612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" name="Curved Connector 1649">
            <a:extLst>
              <a:ext uri="{FF2B5EF4-FFF2-40B4-BE49-F238E27FC236}">
                <a16:creationId xmlns:a16="http://schemas.microsoft.com/office/drawing/2014/main" id="{3F23F3B0-B0DD-0442-8C31-1ED4E3F0A43B}"/>
              </a:ext>
            </a:extLst>
          </p:cNvPr>
          <p:cNvCxnSpPr>
            <a:cxnSpLocks/>
            <a:stCxn id="1629" idx="3"/>
            <a:endCxn id="1639" idx="0"/>
          </p:cNvCxnSpPr>
          <p:nvPr/>
        </p:nvCxnSpPr>
        <p:spPr>
          <a:xfrm>
            <a:off x="7560033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1" name="Curved Connector 1650">
            <a:extLst>
              <a:ext uri="{FF2B5EF4-FFF2-40B4-BE49-F238E27FC236}">
                <a16:creationId xmlns:a16="http://schemas.microsoft.com/office/drawing/2014/main" id="{0C9A6C0D-834A-5A41-A199-724B23CEF599}"/>
              </a:ext>
            </a:extLst>
          </p:cNvPr>
          <p:cNvCxnSpPr>
            <a:cxnSpLocks/>
            <a:stCxn id="1629" idx="3"/>
            <a:endCxn id="1640" idx="0"/>
          </p:cNvCxnSpPr>
          <p:nvPr/>
        </p:nvCxnSpPr>
        <p:spPr>
          <a:xfrm>
            <a:off x="7560033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2" name="Curved Connector 1651">
            <a:extLst>
              <a:ext uri="{FF2B5EF4-FFF2-40B4-BE49-F238E27FC236}">
                <a16:creationId xmlns:a16="http://schemas.microsoft.com/office/drawing/2014/main" id="{8B5406EA-83C4-B14A-8D36-E67A875A0332}"/>
              </a:ext>
            </a:extLst>
          </p:cNvPr>
          <p:cNvCxnSpPr>
            <a:cxnSpLocks/>
            <a:stCxn id="1629" idx="3"/>
            <a:endCxn id="1641" idx="0"/>
          </p:cNvCxnSpPr>
          <p:nvPr/>
        </p:nvCxnSpPr>
        <p:spPr>
          <a:xfrm>
            <a:off x="7560033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3" name="Curved Connector 1652">
            <a:extLst>
              <a:ext uri="{FF2B5EF4-FFF2-40B4-BE49-F238E27FC236}">
                <a16:creationId xmlns:a16="http://schemas.microsoft.com/office/drawing/2014/main" id="{14F9280E-9425-2B48-BEBE-F57F8D63702B}"/>
              </a:ext>
            </a:extLst>
          </p:cNvPr>
          <p:cNvCxnSpPr>
            <a:cxnSpLocks/>
            <a:stCxn id="1629" idx="3"/>
            <a:endCxn id="1631" idx="0"/>
          </p:cNvCxnSpPr>
          <p:nvPr/>
        </p:nvCxnSpPr>
        <p:spPr>
          <a:xfrm>
            <a:off x="7560033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4" name="Curved Connector 1653">
            <a:extLst>
              <a:ext uri="{FF2B5EF4-FFF2-40B4-BE49-F238E27FC236}">
                <a16:creationId xmlns:a16="http://schemas.microsoft.com/office/drawing/2014/main" id="{9DB3CA33-ED94-664D-A5E8-FF9E7A87312C}"/>
              </a:ext>
            </a:extLst>
          </p:cNvPr>
          <p:cNvCxnSpPr>
            <a:cxnSpLocks/>
            <a:stCxn id="1614" idx="1"/>
            <a:endCxn id="1632" idx="2"/>
          </p:cNvCxnSpPr>
          <p:nvPr/>
        </p:nvCxnSpPr>
        <p:spPr>
          <a:xfrm rot="10800000">
            <a:off x="1175028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5" name="Curved Connector 1654">
            <a:extLst>
              <a:ext uri="{FF2B5EF4-FFF2-40B4-BE49-F238E27FC236}">
                <a16:creationId xmlns:a16="http://schemas.microsoft.com/office/drawing/2014/main" id="{D1363552-54CA-2E47-A21E-2E9CA4F65240}"/>
              </a:ext>
            </a:extLst>
          </p:cNvPr>
          <p:cNvCxnSpPr>
            <a:cxnSpLocks/>
            <a:stCxn id="1614" idx="1"/>
            <a:endCxn id="1633" idx="2"/>
          </p:cNvCxnSpPr>
          <p:nvPr/>
        </p:nvCxnSpPr>
        <p:spPr>
          <a:xfrm rot="10800000">
            <a:off x="1977912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" name="Curved Connector 1655">
            <a:extLst>
              <a:ext uri="{FF2B5EF4-FFF2-40B4-BE49-F238E27FC236}">
                <a16:creationId xmlns:a16="http://schemas.microsoft.com/office/drawing/2014/main" id="{3FEFD32A-9991-164C-A1C4-81FEC437098A}"/>
              </a:ext>
            </a:extLst>
          </p:cNvPr>
          <p:cNvCxnSpPr>
            <a:cxnSpLocks/>
            <a:stCxn id="1614" idx="1"/>
            <a:endCxn id="1634" idx="2"/>
          </p:cNvCxnSpPr>
          <p:nvPr/>
        </p:nvCxnSpPr>
        <p:spPr>
          <a:xfrm rot="10800000">
            <a:off x="2780796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7" name="Curved Connector 1656">
            <a:extLst>
              <a:ext uri="{FF2B5EF4-FFF2-40B4-BE49-F238E27FC236}">
                <a16:creationId xmlns:a16="http://schemas.microsoft.com/office/drawing/2014/main" id="{9305D5D3-07FF-EE4E-83DF-D5154B428174}"/>
              </a:ext>
            </a:extLst>
          </p:cNvPr>
          <p:cNvCxnSpPr>
            <a:cxnSpLocks/>
            <a:stCxn id="1614" idx="1"/>
            <a:endCxn id="1630" idx="2"/>
          </p:cNvCxnSpPr>
          <p:nvPr/>
        </p:nvCxnSpPr>
        <p:spPr>
          <a:xfrm rot="10800000">
            <a:off x="3583462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8" name="Curved Connector 1657">
            <a:extLst>
              <a:ext uri="{FF2B5EF4-FFF2-40B4-BE49-F238E27FC236}">
                <a16:creationId xmlns:a16="http://schemas.microsoft.com/office/drawing/2014/main" id="{52B18BCB-5409-3F4B-BE1C-EA6C8452BF4B}"/>
              </a:ext>
            </a:extLst>
          </p:cNvPr>
          <p:cNvCxnSpPr>
            <a:cxnSpLocks/>
            <a:stCxn id="1614" idx="0"/>
            <a:endCxn id="1635" idx="2"/>
          </p:cNvCxnSpPr>
          <p:nvPr/>
        </p:nvCxnSpPr>
        <p:spPr>
          <a:xfrm rot="16200000" flipV="1">
            <a:off x="4951924" y="886866"/>
            <a:ext cx="438619" cy="156651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" name="Curved Connector 1658">
            <a:extLst>
              <a:ext uri="{FF2B5EF4-FFF2-40B4-BE49-F238E27FC236}">
                <a16:creationId xmlns:a16="http://schemas.microsoft.com/office/drawing/2014/main" id="{0C46E865-0673-9A44-814D-7E3CBEA57224}"/>
              </a:ext>
            </a:extLst>
          </p:cNvPr>
          <p:cNvCxnSpPr>
            <a:cxnSpLocks/>
            <a:stCxn id="1614" idx="0"/>
            <a:endCxn id="1636" idx="2"/>
          </p:cNvCxnSpPr>
          <p:nvPr/>
        </p:nvCxnSpPr>
        <p:spPr>
          <a:xfrm rot="16200000" flipV="1">
            <a:off x="5345820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0" name="Curved Connector 1659">
            <a:extLst>
              <a:ext uri="{FF2B5EF4-FFF2-40B4-BE49-F238E27FC236}">
                <a16:creationId xmlns:a16="http://schemas.microsoft.com/office/drawing/2014/main" id="{11789227-F3B6-6D44-9BD4-93263E4A7776}"/>
              </a:ext>
            </a:extLst>
          </p:cNvPr>
          <p:cNvCxnSpPr>
            <a:cxnSpLocks/>
            <a:stCxn id="1614" idx="0"/>
            <a:endCxn id="1637" idx="2"/>
          </p:cNvCxnSpPr>
          <p:nvPr/>
        </p:nvCxnSpPr>
        <p:spPr>
          <a:xfrm rot="5400000" flipH="1" flipV="1">
            <a:off x="5749354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1" name="Curved Connector 1660">
            <a:extLst>
              <a:ext uri="{FF2B5EF4-FFF2-40B4-BE49-F238E27FC236}">
                <a16:creationId xmlns:a16="http://schemas.microsoft.com/office/drawing/2014/main" id="{4FA6CC3A-1E27-CE45-8D74-7D7CE1511456}"/>
              </a:ext>
            </a:extLst>
          </p:cNvPr>
          <p:cNvCxnSpPr>
            <a:cxnSpLocks/>
            <a:stCxn id="1614" idx="0"/>
            <a:endCxn id="1638" idx="2"/>
          </p:cNvCxnSpPr>
          <p:nvPr/>
        </p:nvCxnSpPr>
        <p:spPr>
          <a:xfrm rot="5400000" flipH="1" flipV="1">
            <a:off x="6155213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2" name="Curved Connector 1661">
            <a:extLst>
              <a:ext uri="{FF2B5EF4-FFF2-40B4-BE49-F238E27FC236}">
                <a16:creationId xmlns:a16="http://schemas.microsoft.com/office/drawing/2014/main" id="{B63B509C-C04F-B248-A36F-A6B08255F4B2}"/>
              </a:ext>
            </a:extLst>
          </p:cNvPr>
          <p:cNvCxnSpPr>
            <a:cxnSpLocks/>
            <a:stCxn id="1614" idx="3"/>
            <a:endCxn id="1639" idx="2"/>
          </p:cNvCxnSpPr>
          <p:nvPr/>
        </p:nvCxnSpPr>
        <p:spPr>
          <a:xfrm flipV="1">
            <a:off x="6854950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3" name="Curved Connector 1662">
            <a:extLst>
              <a:ext uri="{FF2B5EF4-FFF2-40B4-BE49-F238E27FC236}">
                <a16:creationId xmlns:a16="http://schemas.microsoft.com/office/drawing/2014/main" id="{FC02B43F-5CAC-2442-BD61-8535CA1D6B5F}"/>
              </a:ext>
            </a:extLst>
          </p:cNvPr>
          <p:cNvCxnSpPr>
            <a:cxnSpLocks/>
            <a:stCxn id="1614" idx="3"/>
            <a:endCxn id="1640" idx="2"/>
          </p:cNvCxnSpPr>
          <p:nvPr/>
        </p:nvCxnSpPr>
        <p:spPr>
          <a:xfrm flipV="1">
            <a:off x="6854950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4" name="Curved Connector 1663">
            <a:extLst>
              <a:ext uri="{FF2B5EF4-FFF2-40B4-BE49-F238E27FC236}">
                <a16:creationId xmlns:a16="http://schemas.microsoft.com/office/drawing/2014/main" id="{02F9C9A5-08D2-E143-A8BA-EBA42CAF9BB7}"/>
              </a:ext>
            </a:extLst>
          </p:cNvPr>
          <p:cNvCxnSpPr>
            <a:cxnSpLocks/>
            <a:stCxn id="1614" idx="3"/>
            <a:endCxn id="1641" idx="2"/>
          </p:cNvCxnSpPr>
          <p:nvPr/>
        </p:nvCxnSpPr>
        <p:spPr>
          <a:xfrm flipV="1">
            <a:off x="6854950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5" name="Curved Connector 1664">
            <a:extLst>
              <a:ext uri="{FF2B5EF4-FFF2-40B4-BE49-F238E27FC236}">
                <a16:creationId xmlns:a16="http://schemas.microsoft.com/office/drawing/2014/main" id="{E2CAE451-C357-1842-8D54-27FE0786B453}"/>
              </a:ext>
            </a:extLst>
          </p:cNvPr>
          <p:cNvCxnSpPr>
            <a:cxnSpLocks/>
            <a:stCxn id="1614" idx="3"/>
            <a:endCxn id="1631" idx="2"/>
          </p:cNvCxnSpPr>
          <p:nvPr/>
        </p:nvCxnSpPr>
        <p:spPr>
          <a:xfrm flipV="1">
            <a:off x="6854950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6" name="Rounded Rectangle 1665">
            <a:extLst>
              <a:ext uri="{FF2B5EF4-FFF2-40B4-BE49-F238E27FC236}">
                <a16:creationId xmlns:a16="http://schemas.microsoft.com/office/drawing/2014/main" id="{9E050629-CCDC-9F42-8B5C-FDCCC3F486F7}"/>
              </a:ext>
            </a:extLst>
          </p:cNvPr>
          <p:cNvSpPr/>
          <p:nvPr/>
        </p:nvSpPr>
        <p:spPr>
          <a:xfrm>
            <a:off x="-3408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667" name="Rounded Rectangle 1666">
            <a:extLst>
              <a:ext uri="{FF2B5EF4-FFF2-40B4-BE49-F238E27FC236}">
                <a16:creationId xmlns:a16="http://schemas.microsoft.com/office/drawing/2014/main" id="{2F8DAD4F-57DF-0548-A177-11FB9046A441}"/>
              </a:ext>
            </a:extLst>
          </p:cNvPr>
          <p:cNvSpPr/>
          <p:nvPr/>
        </p:nvSpPr>
        <p:spPr>
          <a:xfrm>
            <a:off x="10723955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668" name="Curved Connector 1667">
            <a:extLst>
              <a:ext uri="{FF2B5EF4-FFF2-40B4-BE49-F238E27FC236}">
                <a16:creationId xmlns:a16="http://schemas.microsoft.com/office/drawing/2014/main" id="{493D2AFB-55AA-734C-8322-5D9553E9E2EF}"/>
              </a:ext>
            </a:extLst>
          </p:cNvPr>
          <p:cNvCxnSpPr>
            <a:cxnSpLocks/>
            <a:stCxn id="1629" idx="3"/>
            <a:endCxn id="1667" idx="0"/>
          </p:cNvCxnSpPr>
          <p:nvPr/>
        </p:nvCxnSpPr>
        <p:spPr>
          <a:xfrm>
            <a:off x="7560033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9" name="Curved Connector 1668">
            <a:extLst>
              <a:ext uri="{FF2B5EF4-FFF2-40B4-BE49-F238E27FC236}">
                <a16:creationId xmlns:a16="http://schemas.microsoft.com/office/drawing/2014/main" id="{BB1E2951-9C94-3341-BF76-200D3370AE7C}"/>
              </a:ext>
            </a:extLst>
          </p:cNvPr>
          <p:cNvCxnSpPr>
            <a:cxnSpLocks/>
            <a:stCxn id="1629" idx="1"/>
            <a:endCxn id="1666" idx="0"/>
          </p:cNvCxnSpPr>
          <p:nvPr/>
        </p:nvCxnSpPr>
        <p:spPr>
          <a:xfrm rot="10800000" flipV="1">
            <a:off x="375798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0" name="Curved Connector 1669">
            <a:extLst>
              <a:ext uri="{FF2B5EF4-FFF2-40B4-BE49-F238E27FC236}">
                <a16:creationId xmlns:a16="http://schemas.microsoft.com/office/drawing/2014/main" id="{D6AFFE18-2411-A641-9EC9-EBCC8E0FE9CB}"/>
              </a:ext>
            </a:extLst>
          </p:cNvPr>
          <p:cNvCxnSpPr>
            <a:cxnSpLocks/>
            <a:stCxn id="1617" idx="5"/>
            <a:endCxn id="1614" idx="2"/>
          </p:cNvCxnSpPr>
          <p:nvPr/>
        </p:nvCxnSpPr>
        <p:spPr>
          <a:xfrm rot="5400000" flipH="1" flipV="1">
            <a:off x="4954465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1" name="Curved Connector 1670">
            <a:extLst>
              <a:ext uri="{FF2B5EF4-FFF2-40B4-BE49-F238E27FC236}">
                <a16:creationId xmlns:a16="http://schemas.microsoft.com/office/drawing/2014/main" id="{7A6B3D8E-C694-E64A-84AB-9906AE4B19FA}"/>
              </a:ext>
            </a:extLst>
          </p:cNvPr>
          <p:cNvCxnSpPr>
            <a:cxnSpLocks/>
            <a:stCxn id="1623" idx="4"/>
            <a:endCxn id="1614" idx="2"/>
          </p:cNvCxnSpPr>
          <p:nvPr/>
        </p:nvCxnSpPr>
        <p:spPr>
          <a:xfrm rot="5400000" flipH="1">
            <a:off x="5917746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2" name="Curved Connector 1671">
            <a:extLst>
              <a:ext uri="{FF2B5EF4-FFF2-40B4-BE49-F238E27FC236}">
                <a16:creationId xmlns:a16="http://schemas.microsoft.com/office/drawing/2014/main" id="{16A75ED9-2CEF-684A-9576-79FFBC7D6CA5}"/>
              </a:ext>
            </a:extLst>
          </p:cNvPr>
          <p:cNvCxnSpPr>
            <a:cxnSpLocks/>
            <a:stCxn id="1615" idx="6"/>
            <a:endCxn id="1614" idx="2"/>
          </p:cNvCxnSpPr>
          <p:nvPr/>
        </p:nvCxnSpPr>
        <p:spPr>
          <a:xfrm flipV="1">
            <a:off x="4094326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3" name="Curved Connector 1672">
            <a:extLst>
              <a:ext uri="{FF2B5EF4-FFF2-40B4-BE49-F238E27FC236}">
                <a16:creationId xmlns:a16="http://schemas.microsoft.com/office/drawing/2014/main" id="{EAFA7105-DD5E-4C43-9DF1-696D509AECBB}"/>
              </a:ext>
            </a:extLst>
          </p:cNvPr>
          <p:cNvCxnSpPr>
            <a:cxnSpLocks/>
            <a:stCxn id="1625" idx="4"/>
            <a:endCxn id="1614" idx="2"/>
          </p:cNvCxnSpPr>
          <p:nvPr/>
        </p:nvCxnSpPr>
        <p:spPr>
          <a:xfrm rot="5400000" flipH="1">
            <a:off x="6233524" y="2312925"/>
            <a:ext cx="694396" cy="1252465"/>
          </a:xfrm>
          <a:prstGeom prst="curvedConnector3">
            <a:avLst>
              <a:gd name="adj1" fmla="val -32921"/>
            </a:avLst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4" name="Curved Connector 1673">
            <a:extLst>
              <a:ext uri="{FF2B5EF4-FFF2-40B4-BE49-F238E27FC236}">
                <a16:creationId xmlns:a16="http://schemas.microsoft.com/office/drawing/2014/main" id="{D02562CB-C399-E745-A520-0D1986B52859}"/>
              </a:ext>
            </a:extLst>
          </p:cNvPr>
          <p:cNvCxnSpPr>
            <a:cxnSpLocks/>
            <a:stCxn id="1620" idx="2"/>
            <a:endCxn id="1614" idx="2"/>
          </p:cNvCxnSpPr>
          <p:nvPr/>
        </p:nvCxnSpPr>
        <p:spPr>
          <a:xfrm rot="10800000">
            <a:off x="5954490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5" name="Curved Connector 1674">
            <a:extLst>
              <a:ext uri="{FF2B5EF4-FFF2-40B4-BE49-F238E27FC236}">
                <a16:creationId xmlns:a16="http://schemas.microsoft.com/office/drawing/2014/main" id="{FF0029EC-DBF0-6649-8FBF-39C1B1986B88}"/>
              </a:ext>
            </a:extLst>
          </p:cNvPr>
          <p:cNvCxnSpPr>
            <a:cxnSpLocks/>
            <a:stCxn id="1624" idx="2"/>
            <a:endCxn id="1614" idx="2"/>
          </p:cNvCxnSpPr>
          <p:nvPr/>
        </p:nvCxnSpPr>
        <p:spPr>
          <a:xfrm rot="10800000">
            <a:off x="5954489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6" name="Curved Connector 1675">
            <a:extLst>
              <a:ext uri="{FF2B5EF4-FFF2-40B4-BE49-F238E27FC236}">
                <a16:creationId xmlns:a16="http://schemas.microsoft.com/office/drawing/2014/main" id="{9EBEDAB8-0FF3-E540-90E8-0D6E9C4B5918}"/>
              </a:ext>
            </a:extLst>
          </p:cNvPr>
          <p:cNvCxnSpPr>
            <a:cxnSpLocks/>
            <a:stCxn id="1626" idx="2"/>
            <a:endCxn id="1614" idx="2"/>
          </p:cNvCxnSpPr>
          <p:nvPr/>
        </p:nvCxnSpPr>
        <p:spPr>
          <a:xfrm rot="10800000">
            <a:off x="5954489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7" name="Curved Connector 1676">
            <a:extLst>
              <a:ext uri="{FF2B5EF4-FFF2-40B4-BE49-F238E27FC236}">
                <a16:creationId xmlns:a16="http://schemas.microsoft.com/office/drawing/2014/main" id="{2B05CFE1-1C76-734E-8AFA-C346CE2B3C0A}"/>
              </a:ext>
            </a:extLst>
          </p:cNvPr>
          <p:cNvCxnSpPr>
            <a:cxnSpLocks/>
            <a:stCxn id="1628" idx="6"/>
            <a:endCxn id="1614" idx="2"/>
          </p:cNvCxnSpPr>
          <p:nvPr/>
        </p:nvCxnSpPr>
        <p:spPr>
          <a:xfrm flipV="1">
            <a:off x="4286191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8" name="Curved Connector 1677">
            <a:extLst>
              <a:ext uri="{FF2B5EF4-FFF2-40B4-BE49-F238E27FC236}">
                <a16:creationId xmlns:a16="http://schemas.microsoft.com/office/drawing/2014/main" id="{A7A46FE2-628F-BE4C-9912-039803F315CF}"/>
              </a:ext>
            </a:extLst>
          </p:cNvPr>
          <p:cNvCxnSpPr>
            <a:cxnSpLocks/>
            <a:stCxn id="1627" idx="6"/>
            <a:endCxn id="1614" idx="2"/>
          </p:cNvCxnSpPr>
          <p:nvPr/>
        </p:nvCxnSpPr>
        <p:spPr>
          <a:xfrm flipV="1">
            <a:off x="4792161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9" name="Curved Connector 1678">
            <a:extLst>
              <a:ext uri="{FF2B5EF4-FFF2-40B4-BE49-F238E27FC236}">
                <a16:creationId xmlns:a16="http://schemas.microsoft.com/office/drawing/2014/main" id="{11FA8F8E-6901-B04C-B2A7-0F886F2898C2}"/>
              </a:ext>
            </a:extLst>
          </p:cNvPr>
          <p:cNvCxnSpPr>
            <a:cxnSpLocks/>
            <a:stCxn id="1619" idx="2"/>
            <a:endCxn id="1614" idx="2"/>
          </p:cNvCxnSpPr>
          <p:nvPr/>
        </p:nvCxnSpPr>
        <p:spPr>
          <a:xfrm rot="10800000">
            <a:off x="5954490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0" name="Curved Connector 1679">
            <a:extLst>
              <a:ext uri="{FF2B5EF4-FFF2-40B4-BE49-F238E27FC236}">
                <a16:creationId xmlns:a16="http://schemas.microsoft.com/office/drawing/2014/main" id="{DE5ACC96-891C-E04A-93D8-BB163EBB3FB4}"/>
              </a:ext>
            </a:extLst>
          </p:cNvPr>
          <p:cNvCxnSpPr>
            <a:cxnSpLocks/>
            <a:stCxn id="1622" idx="2"/>
            <a:endCxn id="1614" idx="2"/>
          </p:cNvCxnSpPr>
          <p:nvPr/>
        </p:nvCxnSpPr>
        <p:spPr>
          <a:xfrm rot="10800000">
            <a:off x="5954490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1" name="Curved Connector 1680">
            <a:extLst>
              <a:ext uri="{FF2B5EF4-FFF2-40B4-BE49-F238E27FC236}">
                <a16:creationId xmlns:a16="http://schemas.microsoft.com/office/drawing/2014/main" id="{D8E5C7D7-7259-B849-9916-87584F1CD489}"/>
              </a:ext>
            </a:extLst>
          </p:cNvPr>
          <p:cNvCxnSpPr>
            <a:cxnSpLocks/>
            <a:stCxn id="1618" idx="6"/>
            <a:endCxn id="1614" idx="2"/>
          </p:cNvCxnSpPr>
          <p:nvPr/>
        </p:nvCxnSpPr>
        <p:spPr>
          <a:xfrm flipV="1">
            <a:off x="5604907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" name="Rectangle 1681">
            <a:extLst>
              <a:ext uri="{FF2B5EF4-FFF2-40B4-BE49-F238E27FC236}">
                <a16:creationId xmlns:a16="http://schemas.microsoft.com/office/drawing/2014/main" id="{2FBC94D8-07FD-6B43-A4E0-3B718D900237}"/>
              </a:ext>
            </a:extLst>
          </p:cNvPr>
          <p:cNvSpPr/>
          <p:nvPr/>
        </p:nvSpPr>
        <p:spPr>
          <a:xfrm>
            <a:off x="8633180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683" name="Rectangle 1682">
            <a:extLst>
              <a:ext uri="{FF2B5EF4-FFF2-40B4-BE49-F238E27FC236}">
                <a16:creationId xmlns:a16="http://schemas.microsoft.com/office/drawing/2014/main" id="{049356C2-DE13-134F-BDEC-B8A4EDF1FA27}"/>
              </a:ext>
            </a:extLst>
          </p:cNvPr>
          <p:cNvSpPr/>
          <p:nvPr/>
        </p:nvSpPr>
        <p:spPr>
          <a:xfrm>
            <a:off x="8633179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684" name="Curved Connector 1683">
            <a:extLst>
              <a:ext uri="{FF2B5EF4-FFF2-40B4-BE49-F238E27FC236}">
                <a16:creationId xmlns:a16="http://schemas.microsoft.com/office/drawing/2014/main" id="{5CA432E8-900E-F94E-B03B-BA7688A63DBA}"/>
              </a:ext>
            </a:extLst>
          </p:cNvPr>
          <p:cNvCxnSpPr>
            <a:cxnSpLocks/>
            <a:stCxn id="1682" idx="1"/>
            <a:endCxn id="1614" idx="3"/>
          </p:cNvCxnSpPr>
          <p:nvPr/>
        </p:nvCxnSpPr>
        <p:spPr>
          <a:xfrm rot="10800000">
            <a:off x="6854950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5" name="Curved Connector 1684">
            <a:extLst>
              <a:ext uri="{FF2B5EF4-FFF2-40B4-BE49-F238E27FC236}">
                <a16:creationId xmlns:a16="http://schemas.microsoft.com/office/drawing/2014/main" id="{CE474C92-3616-334F-B513-9F7DF106CA3F}"/>
              </a:ext>
            </a:extLst>
          </p:cNvPr>
          <p:cNvCxnSpPr>
            <a:cxnSpLocks/>
            <a:stCxn id="1683" idx="1"/>
            <a:endCxn id="1614" idx="3"/>
          </p:cNvCxnSpPr>
          <p:nvPr/>
        </p:nvCxnSpPr>
        <p:spPr>
          <a:xfrm rot="10800000">
            <a:off x="6854951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6" name="TextBox 1685">
            <a:extLst>
              <a:ext uri="{FF2B5EF4-FFF2-40B4-BE49-F238E27FC236}">
                <a16:creationId xmlns:a16="http://schemas.microsoft.com/office/drawing/2014/main" id="{B4DA18E8-0F3B-E34D-AA31-E3C0F05E51F5}"/>
              </a:ext>
            </a:extLst>
          </p:cNvPr>
          <p:cNvSpPr txBox="1"/>
          <p:nvPr/>
        </p:nvSpPr>
        <p:spPr>
          <a:xfrm>
            <a:off x="385575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1687" name="Curved Connector 1686">
            <a:extLst>
              <a:ext uri="{FF2B5EF4-FFF2-40B4-BE49-F238E27FC236}">
                <a16:creationId xmlns:a16="http://schemas.microsoft.com/office/drawing/2014/main" id="{2AE4DAE5-5FD6-3C4E-BB88-3CB793BCF2AA}"/>
              </a:ext>
            </a:extLst>
          </p:cNvPr>
          <p:cNvCxnSpPr>
            <a:cxnSpLocks/>
            <a:stCxn id="1614" idx="1"/>
            <a:endCxn id="1666" idx="2"/>
          </p:cNvCxnSpPr>
          <p:nvPr/>
        </p:nvCxnSpPr>
        <p:spPr>
          <a:xfrm rot="10800000">
            <a:off x="375798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8" name="Curved Connector 1687">
            <a:extLst>
              <a:ext uri="{FF2B5EF4-FFF2-40B4-BE49-F238E27FC236}">
                <a16:creationId xmlns:a16="http://schemas.microsoft.com/office/drawing/2014/main" id="{3E9EDED4-7534-0847-BCB9-B91AB872A885}"/>
              </a:ext>
            </a:extLst>
          </p:cNvPr>
          <p:cNvCxnSpPr>
            <a:cxnSpLocks/>
            <a:stCxn id="1614" idx="3"/>
            <a:endCxn id="1667" idx="2"/>
          </p:cNvCxnSpPr>
          <p:nvPr/>
        </p:nvCxnSpPr>
        <p:spPr>
          <a:xfrm flipV="1">
            <a:off x="6854950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" name="TextBox 1688">
            <a:extLst>
              <a:ext uri="{FF2B5EF4-FFF2-40B4-BE49-F238E27FC236}">
                <a16:creationId xmlns:a16="http://schemas.microsoft.com/office/drawing/2014/main" id="{EA8A198F-1722-F44D-8EF7-8D2328B1B82B}"/>
              </a:ext>
            </a:extLst>
          </p:cNvPr>
          <p:cNvSpPr txBox="1"/>
          <p:nvPr/>
        </p:nvSpPr>
        <p:spPr>
          <a:xfrm>
            <a:off x="4950723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1690" name="TextBox 1689">
            <a:extLst>
              <a:ext uri="{FF2B5EF4-FFF2-40B4-BE49-F238E27FC236}">
                <a16:creationId xmlns:a16="http://schemas.microsoft.com/office/drawing/2014/main" id="{E9A2DA1D-C221-9B49-9E4F-63D390E2C54E}"/>
              </a:ext>
            </a:extLst>
          </p:cNvPr>
          <p:cNvSpPr txBox="1"/>
          <p:nvPr/>
        </p:nvSpPr>
        <p:spPr>
          <a:xfrm>
            <a:off x="6473155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1691" name="TextBox 1690">
            <a:extLst>
              <a:ext uri="{FF2B5EF4-FFF2-40B4-BE49-F238E27FC236}">
                <a16:creationId xmlns:a16="http://schemas.microsoft.com/office/drawing/2014/main" id="{A9836ABC-3368-2348-BC4B-B2465494F8D8}"/>
              </a:ext>
            </a:extLst>
          </p:cNvPr>
          <p:cNvSpPr txBox="1"/>
          <p:nvPr/>
        </p:nvSpPr>
        <p:spPr>
          <a:xfrm>
            <a:off x="7152188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1692" name="TextBox 1691">
            <a:extLst>
              <a:ext uri="{FF2B5EF4-FFF2-40B4-BE49-F238E27FC236}">
                <a16:creationId xmlns:a16="http://schemas.microsoft.com/office/drawing/2014/main" id="{CF84EF87-763F-034B-8D8D-8482EB226AE7}"/>
              </a:ext>
            </a:extLst>
          </p:cNvPr>
          <p:cNvSpPr txBox="1"/>
          <p:nvPr/>
        </p:nvSpPr>
        <p:spPr>
          <a:xfrm>
            <a:off x="1024796" y="2140529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1695" name="TextBox 1694">
            <a:extLst>
              <a:ext uri="{FF2B5EF4-FFF2-40B4-BE49-F238E27FC236}">
                <a16:creationId xmlns:a16="http://schemas.microsoft.com/office/drawing/2014/main" id="{FE00DF6D-BBAD-3149-978C-3FC2501603A0}"/>
              </a:ext>
            </a:extLst>
          </p:cNvPr>
          <p:cNvSpPr txBox="1"/>
          <p:nvPr/>
        </p:nvSpPr>
        <p:spPr>
          <a:xfrm>
            <a:off x="4056439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1696" name="TextBox 1695">
            <a:extLst>
              <a:ext uri="{FF2B5EF4-FFF2-40B4-BE49-F238E27FC236}">
                <a16:creationId xmlns:a16="http://schemas.microsoft.com/office/drawing/2014/main" id="{86F69D43-D5F8-C942-86BA-4461588FF44B}"/>
              </a:ext>
            </a:extLst>
          </p:cNvPr>
          <p:cNvSpPr txBox="1"/>
          <p:nvPr/>
        </p:nvSpPr>
        <p:spPr>
          <a:xfrm>
            <a:off x="4190951" y="3938329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1697" name="TextBox 1696">
            <a:extLst>
              <a:ext uri="{FF2B5EF4-FFF2-40B4-BE49-F238E27FC236}">
                <a16:creationId xmlns:a16="http://schemas.microsoft.com/office/drawing/2014/main" id="{A83892C7-0A02-104E-8BBF-BAC0093C03B6}"/>
              </a:ext>
            </a:extLst>
          </p:cNvPr>
          <p:cNvSpPr txBox="1"/>
          <p:nvPr/>
        </p:nvSpPr>
        <p:spPr>
          <a:xfrm>
            <a:off x="4620603" y="345544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1698" name="TextBox 1697">
            <a:extLst>
              <a:ext uri="{FF2B5EF4-FFF2-40B4-BE49-F238E27FC236}">
                <a16:creationId xmlns:a16="http://schemas.microsoft.com/office/drawing/2014/main" id="{B932FC5F-F0EF-F345-9791-413C08D271C0}"/>
              </a:ext>
            </a:extLst>
          </p:cNvPr>
          <p:cNvSpPr txBox="1"/>
          <p:nvPr/>
        </p:nvSpPr>
        <p:spPr>
          <a:xfrm>
            <a:off x="5100630" y="2966448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1699" name="TextBox 1698">
            <a:extLst>
              <a:ext uri="{FF2B5EF4-FFF2-40B4-BE49-F238E27FC236}">
                <a16:creationId xmlns:a16="http://schemas.microsoft.com/office/drawing/2014/main" id="{076185B1-AC23-3F42-AB97-B2E3F08D37E0}"/>
              </a:ext>
            </a:extLst>
          </p:cNvPr>
          <p:cNvSpPr txBox="1"/>
          <p:nvPr/>
        </p:nvSpPr>
        <p:spPr>
          <a:xfrm>
            <a:off x="6704663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1700" name="TextBox 1699">
            <a:extLst>
              <a:ext uri="{FF2B5EF4-FFF2-40B4-BE49-F238E27FC236}">
                <a16:creationId xmlns:a16="http://schemas.microsoft.com/office/drawing/2014/main" id="{EA28886D-6288-CA4D-812F-2CE6EF5705F3}"/>
              </a:ext>
            </a:extLst>
          </p:cNvPr>
          <p:cNvSpPr txBox="1"/>
          <p:nvPr/>
        </p:nvSpPr>
        <p:spPr>
          <a:xfrm>
            <a:off x="7056987" y="3682874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1" name="TextBox 1700">
            <a:extLst>
              <a:ext uri="{FF2B5EF4-FFF2-40B4-BE49-F238E27FC236}">
                <a16:creationId xmlns:a16="http://schemas.microsoft.com/office/drawing/2014/main" id="{57E32795-C5B4-0C40-BD5A-6D19003A467A}"/>
              </a:ext>
            </a:extLst>
          </p:cNvPr>
          <p:cNvSpPr txBox="1"/>
          <p:nvPr/>
        </p:nvSpPr>
        <p:spPr>
          <a:xfrm>
            <a:off x="6104853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1702" name="TextBox 1701">
            <a:extLst>
              <a:ext uri="{FF2B5EF4-FFF2-40B4-BE49-F238E27FC236}">
                <a16:creationId xmlns:a16="http://schemas.microsoft.com/office/drawing/2014/main" id="{228870F3-9D5E-3F43-BD92-A27DE0CF101A}"/>
              </a:ext>
            </a:extLst>
          </p:cNvPr>
          <p:cNvSpPr txBox="1"/>
          <p:nvPr/>
        </p:nvSpPr>
        <p:spPr>
          <a:xfrm>
            <a:off x="7226945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3" name="TextBox 1702">
            <a:extLst>
              <a:ext uri="{FF2B5EF4-FFF2-40B4-BE49-F238E27FC236}">
                <a16:creationId xmlns:a16="http://schemas.microsoft.com/office/drawing/2014/main" id="{7FEC6954-B259-8844-8192-3A351199CE7E}"/>
              </a:ext>
            </a:extLst>
          </p:cNvPr>
          <p:cNvSpPr txBox="1"/>
          <p:nvPr/>
        </p:nvSpPr>
        <p:spPr>
          <a:xfrm>
            <a:off x="5813483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4" name="TextBox 1703">
            <a:extLst>
              <a:ext uri="{FF2B5EF4-FFF2-40B4-BE49-F238E27FC236}">
                <a16:creationId xmlns:a16="http://schemas.microsoft.com/office/drawing/2014/main" id="{57B35379-B705-FD43-8715-79809B6C0419}"/>
              </a:ext>
            </a:extLst>
          </p:cNvPr>
          <p:cNvSpPr txBox="1"/>
          <p:nvPr/>
        </p:nvSpPr>
        <p:spPr>
          <a:xfrm>
            <a:off x="4223784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5" name="TextBox 1704">
            <a:extLst>
              <a:ext uri="{FF2B5EF4-FFF2-40B4-BE49-F238E27FC236}">
                <a16:creationId xmlns:a16="http://schemas.microsoft.com/office/drawing/2014/main" id="{DF0572DC-7507-7045-8ACC-BF6A524A7220}"/>
              </a:ext>
            </a:extLst>
          </p:cNvPr>
          <p:cNvSpPr txBox="1"/>
          <p:nvPr/>
        </p:nvSpPr>
        <p:spPr>
          <a:xfrm>
            <a:off x="7027862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6" name="TextBox 1705">
            <a:extLst>
              <a:ext uri="{FF2B5EF4-FFF2-40B4-BE49-F238E27FC236}">
                <a16:creationId xmlns:a16="http://schemas.microsoft.com/office/drawing/2014/main" id="{B59DFB08-A937-B04C-936C-9AB8835A1B71}"/>
              </a:ext>
            </a:extLst>
          </p:cNvPr>
          <p:cNvSpPr txBox="1"/>
          <p:nvPr/>
        </p:nvSpPr>
        <p:spPr>
          <a:xfrm>
            <a:off x="6469801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7" name="TextBox 1706">
            <a:extLst>
              <a:ext uri="{FF2B5EF4-FFF2-40B4-BE49-F238E27FC236}">
                <a16:creationId xmlns:a16="http://schemas.microsoft.com/office/drawing/2014/main" id="{633DF4B9-09D1-EB41-9BE8-71DB9D9482B1}"/>
              </a:ext>
            </a:extLst>
          </p:cNvPr>
          <p:cNvSpPr txBox="1"/>
          <p:nvPr/>
        </p:nvSpPr>
        <p:spPr>
          <a:xfrm>
            <a:off x="5188376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8" name="TextBox 1707">
            <a:extLst>
              <a:ext uri="{FF2B5EF4-FFF2-40B4-BE49-F238E27FC236}">
                <a16:creationId xmlns:a16="http://schemas.microsoft.com/office/drawing/2014/main" id="{834398E6-BDED-BF49-9F85-04872FD511C9}"/>
              </a:ext>
            </a:extLst>
          </p:cNvPr>
          <p:cNvSpPr txBox="1"/>
          <p:nvPr/>
        </p:nvSpPr>
        <p:spPr>
          <a:xfrm>
            <a:off x="4703635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709" name="TextBox 1708">
            <a:extLst>
              <a:ext uri="{FF2B5EF4-FFF2-40B4-BE49-F238E27FC236}">
                <a16:creationId xmlns:a16="http://schemas.microsoft.com/office/drawing/2014/main" id="{09D6521B-5380-C142-A9EE-615675017E72}"/>
              </a:ext>
            </a:extLst>
          </p:cNvPr>
          <p:cNvSpPr txBox="1"/>
          <p:nvPr/>
        </p:nvSpPr>
        <p:spPr>
          <a:xfrm>
            <a:off x="879539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0" name="TextBox 1709">
            <a:extLst>
              <a:ext uri="{FF2B5EF4-FFF2-40B4-BE49-F238E27FC236}">
                <a16:creationId xmlns:a16="http://schemas.microsoft.com/office/drawing/2014/main" id="{DC88BE52-3EEB-B446-A37E-1D4908643256}"/>
              </a:ext>
            </a:extLst>
          </p:cNvPr>
          <p:cNvSpPr txBox="1"/>
          <p:nvPr/>
        </p:nvSpPr>
        <p:spPr>
          <a:xfrm>
            <a:off x="108135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1" name="TextBox 1710">
            <a:extLst>
              <a:ext uri="{FF2B5EF4-FFF2-40B4-BE49-F238E27FC236}">
                <a16:creationId xmlns:a16="http://schemas.microsoft.com/office/drawing/2014/main" id="{C218A049-D7E0-8B46-BB3B-5C7653F1CE8E}"/>
              </a:ext>
            </a:extLst>
          </p:cNvPr>
          <p:cNvSpPr txBox="1"/>
          <p:nvPr/>
        </p:nvSpPr>
        <p:spPr>
          <a:xfrm>
            <a:off x="2552710" y="154768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2" name="TextBox 1711">
            <a:extLst>
              <a:ext uri="{FF2B5EF4-FFF2-40B4-BE49-F238E27FC236}">
                <a16:creationId xmlns:a16="http://schemas.microsoft.com/office/drawing/2014/main" id="{40C462CE-C370-DC46-9D89-479C517057F8}"/>
              </a:ext>
            </a:extLst>
          </p:cNvPr>
          <p:cNvSpPr txBox="1"/>
          <p:nvPr/>
        </p:nvSpPr>
        <p:spPr>
          <a:xfrm>
            <a:off x="1695721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3" name="TextBox 1712">
            <a:extLst>
              <a:ext uri="{FF2B5EF4-FFF2-40B4-BE49-F238E27FC236}">
                <a16:creationId xmlns:a16="http://schemas.microsoft.com/office/drawing/2014/main" id="{5D5211C4-553E-394D-84EC-5220700B7734}"/>
              </a:ext>
            </a:extLst>
          </p:cNvPr>
          <p:cNvSpPr txBox="1"/>
          <p:nvPr/>
        </p:nvSpPr>
        <p:spPr>
          <a:xfrm>
            <a:off x="411009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4" name="TextBox 1713">
            <a:extLst>
              <a:ext uri="{FF2B5EF4-FFF2-40B4-BE49-F238E27FC236}">
                <a16:creationId xmlns:a16="http://schemas.microsoft.com/office/drawing/2014/main" id="{D0D7C4BA-59A4-6C42-ABA8-7450A89BB6E7}"/>
              </a:ext>
            </a:extLst>
          </p:cNvPr>
          <p:cNvSpPr txBox="1"/>
          <p:nvPr/>
        </p:nvSpPr>
        <p:spPr>
          <a:xfrm>
            <a:off x="3304021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5" name="TextBox 1714">
            <a:extLst>
              <a:ext uri="{FF2B5EF4-FFF2-40B4-BE49-F238E27FC236}">
                <a16:creationId xmlns:a16="http://schemas.microsoft.com/office/drawing/2014/main" id="{1B1F1D7B-A5EB-144E-95F2-EFF9466AADF9}"/>
              </a:ext>
            </a:extLst>
          </p:cNvPr>
          <p:cNvSpPr txBox="1"/>
          <p:nvPr/>
        </p:nvSpPr>
        <p:spPr>
          <a:xfrm>
            <a:off x="10862704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6" name="TextBox 1715">
            <a:extLst>
              <a:ext uri="{FF2B5EF4-FFF2-40B4-BE49-F238E27FC236}">
                <a16:creationId xmlns:a16="http://schemas.microsoft.com/office/drawing/2014/main" id="{AAD3647C-9EAA-664B-8E6B-D37D98639036}"/>
              </a:ext>
            </a:extLst>
          </p:cNvPr>
          <p:cNvSpPr txBox="1"/>
          <p:nvPr/>
        </p:nvSpPr>
        <p:spPr>
          <a:xfrm>
            <a:off x="9016053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7" name="TextBox 1716">
            <a:extLst>
              <a:ext uri="{FF2B5EF4-FFF2-40B4-BE49-F238E27FC236}">
                <a16:creationId xmlns:a16="http://schemas.microsoft.com/office/drawing/2014/main" id="{06E1ECE6-43A5-8D41-9331-A0090E44BBC3}"/>
              </a:ext>
            </a:extLst>
          </p:cNvPr>
          <p:cNvSpPr txBox="1"/>
          <p:nvPr/>
        </p:nvSpPr>
        <p:spPr>
          <a:xfrm>
            <a:off x="9949749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8" name="TextBox 1717">
            <a:extLst>
              <a:ext uri="{FF2B5EF4-FFF2-40B4-BE49-F238E27FC236}">
                <a16:creationId xmlns:a16="http://schemas.microsoft.com/office/drawing/2014/main" id="{A270D6DA-6C61-6C4C-A573-96954788D05B}"/>
              </a:ext>
            </a:extLst>
          </p:cNvPr>
          <p:cNvSpPr txBox="1"/>
          <p:nvPr/>
        </p:nvSpPr>
        <p:spPr>
          <a:xfrm>
            <a:off x="5704427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19" name="TextBox 1718">
            <a:extLst>
              <a:ext uri="{FF2B5EF4-FFF2-40B4-BE49-F238E27FC236}">
                <a16:creationId xmlns:a16="http://schemas.microsoft.com/office/drawing/2014/main" id="{F8714B1D-4518-794A-A1A9-CA35EB7EC7DD}"/>
              </a:ext>
            </a:extLst>
          </p:cNvPr>
          <p:cNvSpPr txBox="1"/>
          <p:nvPr/>
        </p:nvSpPr>
        <p:spPr>
          <a:xfrm>
            <a:off x="6490675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20" name="TextBox 1719">
            <a:extLst>
              <a:ext uri="{FF2B5EF4-FFF2-40B4-BE49-F238E27FC236}">
                <a16:creationId xmlns:a16="http://schemas.microsoft.com/office/drawing/2014/main" id="{3D5F5F1B-8D33-AD49-AD20-1925AE042C83}"/>
              </a:ext>
            </a:extLst>
          </p:cNvPr>
          <p:cNvSpPr txBox="1"/>
          <p:nvPr/>
        </p:nvSpPr>
        <p:spPr>
          <a:xfrm>
            <a:off x="7239668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21" name="TextBox 1720">
            <a:extLst>
              <a:ext uri="{FF2B5EF4-FFF2-40B4-BE49-F238E27FC236}">
                <a16:creationId xmlns:a16="http://schemas.microsoft.com/office/drawing/2014/main" id="{1C11288E-3B50-D246-AD4E-25888B468FA2}"/>
              </a:ext>
            </a:extLst>
          </p:cNvPr>
          <p:cNvSpPr txBox="1"/>
          <p:nvPr/>
        </p:nvSpPr>
        <p:spPr>
          <a:xfrm>
            <a:off x="814225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22" name="TextBox 1721">
            <a:extLst>
              <a:ext uri="{FF2B5EF4-FFF2-40B4-BE49-F238E27FC236}">
                <a16:creationId xmlns:a16="http://schemas.microsoft.com/office/drawing/2014/main" id="{91FD45F7-C531-9440-AB39-FD58E290D0DD}"/>
              </a:ext>
            </a:extLst>
          </p:cNvPr>
          <p:cNvSpPr txBox="1"/>
          <p:nvPr/>
        </p:nvSpPr>
        <p:spPr>
          <a:xfrm>
            <a:off x="4944065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723" name="TextBox 1722">
            <a:extLst>
              <a:ext uri="{FF2B5EF4-FFF2-40B4-BE49-F238E27FC236}">
                <a16:creationId xmlns:a16="http://schemas.microsoft.com/office/drawing/2014/main" id="{030476B3-8794-D447-AF16-C7DE6B62619D}"/>
              </a:ext>
            </a:extLst>
          </p:cNvPr>
          <p:cNvSpPr txBox="1"/>
          <p:nvPr/>
        </p:nvSpPr>
        <p:spPr>
          <a:xfrm>
            <a:off x="3032241" y="1755861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6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$600.00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6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$800.00</a:t>
            </a:r>
          </a:p>
        </p:txBody>
      </p:sp>
      <p:sp>
        <p:nvSpPr>
          <p:cNvPr id="1724" name="TextBox 1723">
            <a:extLst>
              <a:ext uri="{FF2B5EF4-FFF2-40B4-BE49-F238E27FC236}">
                <a16:creationId xmlns:a16="http://schemas.microsoft.com/office/drawing/2014/main" id="{44E7116F-516B-084D-8A9B-0BD7AF98C8E7}"/>
              </a:ext>
            </a:extLst>
          </p:cNvPr>
          <p:cNvSpPr txBox="1"/>
          <p:nvPr/>
        </p:nvSpPr>
        <p:spPr>
          <a:xfrm>
            <a:off x="304294" y="5685567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$15.35</a:t>
            </a:r>
          </a:p>
        </p:txBody>
      </p:sp>
      <p:cxnSp>
        <p:nvCxnSpPr>
          <p:cNvPr id="1725" name="Curved Connector 1724">
            <a:extLst>
              <a:ext uri="{FF2B5EF4-FFF2-40B4-BE49-F238E27FC236}">
                <a16:creationId xmlns:a16="http://schemas.microsoft.com/office/drawing/2014/main" id="{CEF8DD4C-D155-184A-9BE2-B8BE7A960DBF}"/>
              </a:ext>
            </a:extLst>
          </p:cNvPr>
          <p:cNvCxnSpPr>
            <a:cxnSpLocks/>
            <a:stCxn id="1616" idx="4"/>
            <a:endCxn id="1614" idx="2"/>
          </p:cNvCxnSpPr>
          <p:nvPr/>
        </p:nvCxnSpPr>
        <p:spPr>
          <a:xfrm rot="5400000" flipH="1" flipV="1">
            <a:off x="4280632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6" name="Curved Connector 1725">
            <a:extLst>
              <a:ext uri="{FF2B5EF4-FFF2-40B4-BE49-F238E27FC236}">
                <a16:creationId xmlns:a16="http://schemas.microsoft.com/office/drawing/2014/main" id="{92F1A2E9-AD36-1943-BA4F-25372A5B53D8}"/>
              </a:ext>
            </a:extLst>
          </p:cNvPr>
          <p:cNvCxnSpPr>
            <a:cxnSpLocks/>
            <a:stCxn id="1621" idx="4"/>
            <a:endCxn id="1614" idx="2"/>
          </p:cNvCxnSpPr>
          <p:nvPr/>
        </p:nvCxnSpPr>
        <p:spPr>
          <a:xfrm rot="5400000" flipH="1" flipV="1">
            <a:off x="5475560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7" name="Oval 1726">
            <a:extLst>
              <a:ext uri="{FF2B5EF4-FFF2-40B4-BE49-F238E27FC236}">
                <a16:creationId xmlns:a16="http://schemas.microsoft.com/office/drawing/2014/main" id="{D930EAE3-A4E3-564A-AC6C-81DBC07C8DEB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8" name="Rounded Rectangle 1727">
            <a:extLst>
              <a:ext uri="{FF2B5EF4-FFF2-40B4-BE49-F238E27FC236}">
                <a16:creationId xmlns:a16="http://schemas.microsoft.com/office/drawing/2014/main" id="{7A583965-FAB6-574E-8E6E-CEBF321CB054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729" name="Oval 1728">
            <a:extLst>
              <a:ext uri="{FF2B5EF4-FFF2-40B4-BE49-F238E27FC236}">
                <a16:creationId xmlns:a16="http://schemas.microsoft.com/office/drawing/2014/main" id="{E9F8897A-F87F-344D-B77B-1ED0BD04A583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730" name="Oval 1729">
            <a:extLst>
              <a:ext uri="{FF2B5EF4-FFF2-40B4-BE49-F238E27FC236}">
                <a16:creationId xmlns:a16="http://schemas.microsoft.com/office/drawing/2014/main" id="{60209208-9C7A-7A41-A91B-451FF66BA345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731" name="Oval 1730">
            <a:extLst>
              <a:ext uri="{FF2B5EF4-FFF2-40B4-BE49-F238E27FC236}">
                <a16:creationId xmlns:a16="http://schemas.microsoft.com/office/drawing/2014/main" id="{9D2FB489-0D97-4441-8B6B-55CE2C358A19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732" name="Oval 1731">
            <a:extLst>
              <a:ext uri="{FF2B5EF4-FFF2-40B4-BE49-F238E27FC236}">
                <a16:creationId xmlns:a16="http://schemas.microsoft.com/office/drawing/2014/main" id="{D6DA39C8-DB02-504D-8C7B-A59C77CB762F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733" name="Oval 1732">
            <a:extLst>
              <a:ext uri="{FF2B5EF4-FFF2-40B4-BE49-F238E27FC236}">
                <a16:creationId xmlns:a16="http://schemas.microsoft.com/office/drawing/2014/main" id="{3DF59EC4-23C8-A446-B675-F9E4D1A45A7F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734" name="Oval 1733">
            <a:extLst>
              <a:ext uri="{FF2B5EF4-FFF2-40B4-BE49-F238E27FC236}">
                <a16:creationId xmlns:a16="http://schemas.microsoft.com/office/drawing/2014/main" id="{F2147B3B-0191-3241-89A5-2AEB39D1EA05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735" name="Oval 1734">
            <a:extLst>
              <a:ext uri="{FF2B5EF4-FFF2-40B4-BE49-F238E27FC236}">
                <a16:creationId xmlns:a16="http://schemas.microsoft.com/office/drawing/2014/main" id="{AE18BFE8-99F3-C944-9770-5D65E078C223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736" name="Oval 1735">
            <a:extLst>
              <a:ext uri="{FF2B5EF4-FFF2-40B4-BE49-F238E27FC236}">
                <a16:creationId xmlns:a16="http://schemas.microsoft.com/office/drawing/2014/main" id="{28C73344-7AD0-1B42-BFD4-3A9C6406C24A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737" name="Oval 1736">
            <a:extLst>
              <a:ext uri="{FF2B5EF4-FFF2-40B4-BE49-F238E27FC236}">
                <a16:creationId xmlns:a16="http://schemas.microsoft.com/office/drawing/2014/main" id="{BDC89C82-E278-DA44-8D02-7C0CF256978F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738" name="Oval 1737">
            <a:extLst>
              <a:ext uri="{FF2B5EF4-FFF2-40B4-BE49-F238E27FC236}">
                <a16:creationId xmlns:a16="http://schemas.microsoft.com/office/drawing/2014/main" id="{6B34CE8A-5240-7949-BC37-3EC17BA16172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739" name="Oval 1738">
            <a:extLst>
              <a:ext uri="{FF2B5EF4-FFF2-40B4-BE49-F238E27FC236}">
                <a16:creationId xmlns:a16="http://schemas.microsoft.com/office/drawing/2014/main" id="{B88BE088-E644-864D-A73F-76A973C19458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740" name="Oval 1739">
            <a:extLst>
              <a:ext uri="{FF2B5EF4-FFF2-40B4-BE49-F238E27FC236}">
                <a16:creationId xmlns:a16="http://schemas.microsoft.com/office/drawing/2014/main" id="{8621026E-EB4F-FB46-8173-B7DA00BC00E0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741" name="Oval 1740">
            <a:extLst>
              <a:ext uri="{FF2B5EF4-FFF2-40B4-BE49-F238E27FC236}">
                <a16:creationId xmlns:a16="http://schemas.microsoft.com/office/drawing/2014/main" id="{3129F667-E8A1-2347-8D9E-2767A868B4C0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742" name="Oval 1741">
            <a:extLst>
              <a:ext uri="{FF2B5EF4-FFF2-40B4-BE49-F238E27FC236}">
                <a16:creationId xmlns:a16="http://schemas.microsoft.com/office/drawing/2014/main" id="{623907EA-B9AA-C247-B281-B5ED5F35F9AB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743" name="Rectangle 1742">
            <a:extLst>
              <a:ext uri="{FF2B5EF4-FFF2-40B4-BE49-F238E27FC236}">
                <a16:creationId xmlns:a16="http://schemas.microsoft.com/office/drawing/2014/main" id="{4C276E6F-8D4D-534F-BDBE-7637F042B645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744" name="Rounded Rectangle 1743">
            <a:extLst>
              <a:ext uri="{FF2B5EF4-FFF2-40B4-BE49-F238E27FC236}">
                <a16:creationId xmlns:a16="http://schemas.microsoft.com/office/drawing/2014/main" id="{2B8A635B-AC6B-FF47-A7CB-20CCD7E014E6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745" name="Rounded Rectangle 1744">
            <a:extLst>
              <a:ext uri="{FF2B5EF4-FFF2-40B4-BE49-F238E27FC236}">
                <a16:creationId xmlns:a16="http://schemas.microsoft.com/office/drawing/2014/main" id="{0A77EF04-023A-B444-B644-3141B834A557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746" name="Rounded Rectangle 1745">
            <a:extLst>
              <a:ext uri="{FF2B5EF4-FFF2-40B4-BE49-F238E27FC236}">
                <a16:creationId xmlns:a16="http://schemas.microsoft.com/office/drawing/2014/main" id="{FC994F4E-4D16-AA43-BB3D-8671E25272FE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747" name="Rounded Rectangle 1746">
            <a:extLst>
              <a:ext uri="{FF2B5EF4-FFF2-40B4-BE49-F238E27FC236}">
                <a16:creationId xmlns:a16="http://schemas.microsoft.com/office/drawing/2014/main" id="{6F152FA3-88E5-4A48-833A-8923ECA7CE1D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748" name="Rounded Rectangle 1747">
            <a:extLst>
              <a:ext uri="{FF2B5EF4-FFF2-40B4-BE49-F238E27FC236}">
                <a16:creationId xmlns:a16="http://schemas.microsoft.com/office/drawing/2014/main" id="{15D44CAF-6116-4A4D-B856-767B09D24EB9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749" name="Rounded Rectangle 1748">
            <a:extLst>
              <a:ext uri="{FF2B5EF4-FFF2-40B4-BE49-F238E27FC236}">
                <a16:creationId xmlns:a16="http://schemas.microsoft.com/office/drawing/2014/main" id="{59B51CC9-641C-6744-B2CE-41F58C8B0EC1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750" name="Rounded Rectangle 1749">
            <a:extLst>
              <a:ext uri="{FF2B5EF4-FFF2-40B4-BE49-F238E27FC236}">
                <a16:creationId xmlns:a16="http://schemas.microsoft.com/office/drawing/2014/main" id="{DF2FB7CB-73CB-E94A-A873-B11720F91C09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751" name="Rounded Rectangle 1750">
            <a:extLst>
              <a:ext uri="{FF2B5EF4-FFF2-40B4-BE49-F238E27FC236}">
                <a16:creationId xmlns:a16="http://schemas.microsoft.com/office/drawing/2014/main" id="{E4791634-E01D-AC45-A571-C03C003B6DEA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752" name="Rounded Rectangle 1751">
            <a:extLst>
              <a:ext uri="{FF2B5EF4-FFF2-40B4-BE49-F238E27FC236}">
                <a16:creationId xmlns:a16="http://schemas.microsoft.com/office/drawing/2014/main" id="{46F697A9-323D-DB44-9437-92DB03D107E8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753" name="Rounded Rectangle 1752">
            <a:extLst>
              <a:ext uri="{FF2B5EF4-FFF2-40B4-BE49-F238E27FC236}">
                <a16:creationId xmlns:a16="http://schemas.microsoft.com/office/drawing/2014/main" id="{5767E457-31A8-7D4E-AA23-3C19D8E14736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754" name="Rounded Rectangle 1753">
            <a:extLst>
              <a:ext uri="{FF2B5EF4-FFF2-40B4-BE49-F238E27FC236}">
                <a16:creationId xmlns:a16="http://schemas.microsoft.com/office/drawing/2014/main" id="{E106629D-6BDC-0349-A23E-2C52DB2A4A65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755" name="Rounded Rectangle 1754">
            <a:extLst>
              <a:ext uri="{FF2B5EF4-FFF2-40B4-BE49-F238E27FC236}">
                <a16:creationId xmlns:a16="http://schemas.microsoft.com/office/drawing/2014/main" id="{53D7A9F3-C3A8-2B40-BE66-7A3AFA43F497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756" name="Curved Connector 1755">
            <a:extLst>
              <a:ext uri="{FF2B5EF4-FFF2-40B4-BE49-F238E27FC236}">
                <a16:creationId xmlns:a16="http://schemas.microsoft.com/office/drawing/2014/main" id="{EE210B2D-FF02-5C45-B852-16A09AE0B935}"/>
              </a:ext>
            </a:extLst>
          </p:cNvPr>
          <p:cNvCxnSpPr>
            <a:cxnSpLocks/>
            <a:stCxn id="1743" idx="1"/>
            <a:endCxn id="1746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7" name="Curved Connector 1756">
            <a:extLst>
              <a:ext uri="{FF2B5EF4-FFF2-40B4-BE49-F238E27FC236}">
                <a16:creationId xmlns:a16="http://schemas.microsoft.com/office/drawing/2014/main" id="{D3F7AEF0-F247-4240-B696-C53B7DBB64BF}"/>
              </a:ext>
            </a:extLst>
          </p:cNvPr>
          <p:cNvCxnSpPr>
            <a:cxnSpLocks/>
            <a:stCxn id="1743" idx="1"/>
            <a:endCxn id="1747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8" name="Curved Connector 1757">
            <a:extLst>
              <a:ext uri="{FF2B5EF4-FFF2-40B4-BE49-F238E27FC236}">
                <a16:creationId xmlns:a16="http://schemas.microsoft.com/office/drawing/2014/main" id="{1E89E08D-8C1E-B74A-9A37-D09E7DB254F3}"/>
              </a:ext>
            </a:extLst>
          </p:cNvPr>
          <p:cNvCxnSpPr>
            <a:cxnSpLocks/>
            <a:stCxn id="1743" idx="1"/>
            <a:endCxn id="1748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9" name="Curved Connector 1758">
            <a:extLst>
              <a:ext uri="{FF2B5EF4-FFF2-40B4-BE49-F238E27FC236}">
                <a16:creationId xmlns:a16="http://schemas.microsoft.com/office/drawing/2014/main" id="{5B6EA313-C597-1245-A228-7C6ACC673D2F}"/>
              </a:ext>
            </a:extLst>
          </p:cNvPr>
          <p:cNvCxnSpPr>
            <a:cxnSpLocks/>
            <a:stCxn id="1743" idx="1"/>
            <a:endCxn id="1744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0" name="Curved Connector 1759">
            <a:extLst>
              <a:ext uri="{FF2B5EF4-FFF2-40B4-BE49-F238E27FC236}">
                <a16:creationId xmlns:a16="http://schemas.microsoft.com/office/drawing/2014/main" id="{6C4E4D9B-E0EA-9B4A-A567-ACD78D953DF0}"/>
              </a:ext>
            </a:extLst>
          </p:cNvPr>
          <p:cNvCxnSpPr>
            <a:cxnSpLocks/>
            <a:stCxn id="1743" idx="2"/>
            <a:endCxn id="1749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1" name="Curved Connector 1760">
            <a:extLst>
              <a:ext uri="{FF2B5EF4-FFF2-40B4-BE49-F238E27FC236}">
                <a16:creationId xmlns:a16="http://schemas.microsoft.com/office/drawing/2014/main" id="{4B11C323-B8C1-F44A-9FD9-B62B353A1C74}"/>
              </a:ext>
            </a:extLst>
          </p:cNvPr>
          <p:cNvCxnSpPr>
            <a:cxnSpLocks/>
            <a:stCxn id="1743" idx="2"/>
            <a:endCxn id="1750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2" name="Curved Connector 1761">
            <a:extLst>
              <a:ext uri="{FF2B5EF4-FFF2-40B4-BE49-F238E27FC236}">
                <a16:creationId xmlns:a16="http://schemas.microsoft.com/office/drawing/2014/main" id="{E80775E9-B653-A047-AD8D-032CE275FC6D}"/>
              </a:ext>
            </a:extLst>
          </p:cNvPr>
          <p:cNvCxnSpPr>
            <a:cxnSpLocks/>
            <a:stCxn id="1743" idx="2"/>
            <a:endCxn id="1751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3" name="Curved Connector 1762">
            <a:extLst>
              <a:ext uri="{FF2B5EF4-FFF2-40B4-BE49-F238E27FC236}">
                <a16:creationId xmlns:a16="http://schemas.microsoft.com/office/drawing/2014/main" id="{77FCC912-9B56-F846-9F3C-59281F822465}"/>
              </a:ext>
            </a:extLst>
          </p:cNvPr>
          <p:cNvCxnSpPr>
            <a:cxnSpLocks/>
            <a:stCxn id="1743" idx="2"/>
            <a:endCxn id="1752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4" name="Curved Connector 1763">
            <a:extLst>
              <a:ext uri="{FF2B5EF4-FFF2-40B4-BE49-F238E27FC236}">
                <a16:creationId xmlns:a16="http://schemas.microsoft.com/office/drawing/2014/main" id="{0F2F0E4D-6107-6142-AA1D-DF13E17F4331}"/>
              </a:ext>
            </a:extLst>
          </p:cNvPr>
          <p:cNvCxnSpPr>
            <a:cxnSpLocks/>
            <a:stCxn id="1743" idx="3"/>
            <a:endCxn id="1753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5" name="Curved Connector 1764">
            <a:extLst>
              <a:ext uri="{FF2B5EF4-FFF2-40B4-BE49-F238E27FC236}">
                <a16:creationId xmlns:a16="http://schemas.microsoft.com/office/drawing/2014/main" id="{282907DB-7BC2-4648-98FA-ECFD1F4AEB5D}"/>
              </a:ext>
            </a:extLst>
          </p:cNvPr>
          <p:cNvCxnSpPr>
            <a:cxnSpLocks/>
            <a:stCxn id="1743" idx="3"/>
            <a:endCxn id="1754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6" name="Curved Connector 1765">
            <a:extLst>
              <a:ext uri="{FF2B5EF4-FFF2-40B4-BE49-F238E27FC236}">
                <a16:creationId xmlns:a16="http://schemas.microsoft.com/office/drawing/2014/main" id="{CDF3EFF6-E987-DD4F-BDF1-033991BF5019}"/>
              </a:ext>
            </a:extLst>
          </p:cNvPr>
          <p:cNvCxnSpPr>
            <a:cxnSpLocks/>
            <a:stCxn id="1743" idx="3"/>
            <a:endCxn id="1755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7" name="Curved Connector 1766">
            <a:extLst>
              <a:ext uri="{FF2B5EF4-FFF2-40B4-BE49-F238E27FC236}">
                <a16:creationId xmlns:a16="http://schemas.microsoft.com/office/drawing/2014/main" id="{FBC6AAA5-BD2E-0E46-B654-B5313A08FF0F}"/>
              </a:ext>
            </a:extLst>
          </p:cNvPr>
          <p:cNvCxnSpPr>
            <a:cxnSpLocks/>
            <a:stCxn id="1743" idx="3"/>
            <a:endCxn id="1745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8" name="Curved Connector 1767">
            <a:extLst>
              <a:ext uri="{FF2B5EF4-FFF2-40B4-BE49-F238E27FC236}">
                <a16:creationId xmlns:a16="http://schemas.microsoft.com/office/drawing/2014/main" id="{234DAD66-2897-0C46-9082-6DF994CC799C}"/>
              </a:ext>
            </a:extLst>
          </p:cNvPr>
          <p:cNvCxnSpPr>
            <a:cxnSpLocks/>
            <a:stCxn id="1728" idx="1"/>
            <a:endCxn id="1746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9" name="Curved Connector 1768">
            <a:extLst>
              <a:ext uri="{FF2B5EF4-FFF2-40B4-BE49-F238E27FC236}">
                <a16:creationId xmlns:a16="http://schemas.microsoft.com/office/drawing/2014/main" id="{A7BA3BBD-14F2-0041-AEB0-C64EFFCCD3CA}"/>
              </a:ext>
            </a:extLst>
          </p:cNvPr>
          <p:cNvCxnSpPr>
            <a:cxnSpLocks/>
            <a:stCxn id="1728" idx="1"/>
            <a:endCxn id="1747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0" name="Curved Connector 1769">
            <a:extLst>
              <a:ext uri="{FF2B5EF4-FFF2-40B4-BE49-F238E27FC236}">
                <a16:creationId xmlns:a16="http://schemas.microsoft.com/office/drawing/2014/main" id="{04992B9E-0A3A-3647-9568-F10E13DA1309}"/>
              </a:ext>
            </a:extLst>
          </p:cNvPr>
          <p:cNvCxnSpPr>
            <a:cxnSpLocks/>
            <a:stCxn id="1728" idx="1"/>
            <a:endCxn id="1748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1" name="Curved Connector 1770">
            <a:extLst>
              <a:ext uri="{FF2B5EF4-FFF2-40B4-BE49-F238E27FC236}">
                <a16:creationId xmlns:a16="http://schemas.microsoft.com/office/drawing/2014/main" id="{C92E38E0-334E-2B43-BE33-D9DC8D821BB2}"/>
              </a:ext>
            </a:extLst>
          </p:cNvPr>
          <p:cNvCxnSpPr>
            <a:cxnSpLocks/>
            <a:stCxn id="1728" idx="1"/>
            <a:endCxn id="1744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2" name="Curved Connector 1771">
            <a:extLst>
              <a:ext uri="{FF2B5EF4-FFF2-40B4-BE49-F238E27FC236}">
                <a16:creationId xmlns:a16="http://schemas.microsoft.com/office/drawing/2014/main" id="{37E8E780-480E-9549-8EDB-24EC3D799B83}"/>
              </a:ext>
            </a:extLst>
          </p:cNvPr>
          <p:cNvCxnSpPr>
            <a:cxnSpLocks/>
            <a:stCxn id="1728" idx="0"/>
            <a:endCxn id="1749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3" name="Curved Connector 1772">
            <a:extLst>
              <a:ext uri="{FF2B5EF4-FFF2-40B4-BE49-F238E27FC236}">
                <a16:creationId xmlns:a16="http://schemas.microsoft.com/office/drawing/2014/main" id="{E22201A9-49CA-4B41-B699-03BBB5961E28}"/>
              </a:ext>
            </a:extLst>
          </p:cNvPr>
          <p:cNvCxnSpPr>
            <a:cxnSpLocks/>
            <a:stCxn id="1728" idx="0"/>
            <a:endCxn id="1750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4" name="Curved Connector 1773">
            <a:extLst>
              <a:ext uri="{FF2B5EF4-FFF2-40B4-BE49-F238E27FC236}">
                <a16:creationId xmlns:a16="http://schemas.microsoft.com/office/drawing/2014/main" id="{E76C0F37-45B0-CD42-9350-0ADA9642EF32}"/>
              </a:ext>
            </a:extLst>
          </p:cNvPr>
          <p:cNvCxnSpPr>
            <a:cxnSpLocks/>
            <a:stCxn id="1728" idx="0"/>
            <a:endCxn id="1751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5" name="Curved Connector 1774">
            <a:extLst>
              <a:ext uri="{FF2B5EF4-FFF2-40B4-BE49-F238E27FC236}">
                <a16:creationId xmlns:a16="http://schemas.microsoft.com/office/drawing/2014/main" id="{9830A813-5006-7143-AC07-B409715602AF}"/>
              </a:ext>
            </a:extLst>
          </p:cNvPr>
          <p:cNvCxnSpPr>
            <a:cxnSpLocks/>
            <a:stCxn id="1728" idx="0"/>
            <a:endCxn id="1752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6" name="Curved Connector 1775">
            <a:extLst>
              <a:ext uri="{FF2B5EF4-FFF2-40B4-BE49-F238E27FC236}">
                <a16:creationId xmlns:a16="http://schemas.microsoft.com/office/drawing/2014/main" id="{F37D8F14-AA22-9A47-AD8E-E9E33BCE6DF3}"/>
              </a:ext>
            </a:extLst>
          </p:cNvPr>
          <p:cNvCxnSpPr>
            <a:cxnSpLocks/>
            <a:stCxn id="1728" idx="3"/>
            <a:endCxn id="1753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7" name="Curved Connector 1776">
            <a:extLst>
              <a:ext uri="{FF2B5EF4-FFF2-40B4-BE49-F238E27FC236}">
                <a16:creationId xmlns:a16="http://schemas.microsoft.com/office/drawing/2014/main" id="{7DD4638D-2AEE-BE47-911E-77722E1DB078}"/>
              </a:ext>
            </a:extLst>
          </p:cNvPr>
          <p:cNvCxnSpPr>
            <a:cxnSpLocks/>
            <a:stCxn id="1728" idx="3"/>
            <a:endCxn id="1754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8" name="Curved Connector 1777">
            <a:extLst>
              <a:ext uri="{FF2B5EF4-FFF2-40B4-BE49-F238E27FC236}">
                <a16:creationId xmlns:a16="http://schemas.microsoft.com/office/drawing/2014/main" id="{5526D508-D6DF-D344-B733-2EE999015148}"/>
              </a:ext>
            </a:extLst>
          </p:cNvPr>
          <p:cNvCxnSpPr>
            <a:cxnSpLocks/>
            <a:stCxn id="1728" idx="3"/>
            <a:endCxn id="1755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9" name="Curved Connector 1778">
            <a:extLst>
              <a:ext uri="{FF2B5EF4-FFF2-40B4-BE49-F238E27FC236}">
                <a16:creationId xmlns:a16="http://schemas.microsoft.com/office/drawing/2014/main" id="{B2B0EF13-0FE7-A744-BB68-F3ED2887D0E1}"/>
              </a:ext>
            </a:extLst>
          </p:cNvPr>
          <p:cNvCxnSpPr>
            <a:cxnSpLocks/>
            <a:stCxn id="1728" idx="3"/>
            <a:endCxn id="1745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0" name="Rounded Rectangle 1779">
            <a:extLst>
              <a:ext uri="{FF2B5EF4-FFF2-40B4-BE49-F238E27FC236}">
                <a16:creationId xmlns:a16="http://schemas.microsoft.com/office/drawing/2014/main" id="{D2A633D1-1447-2A4D-9E07-965CF274351F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781" name="Rounded Rectangle 1780">
            <a:extLst>
              <a:ext uri="{FF2B5EF4-FFF2-40B4-BE49-F238E27FC236}">
                <a16:creationId xmlns:a16="http://schemas.microsoft.com/office/drawing/2014/main" id="{D5CCE18C-A9E3-7042-AFFC-D8ADA858C7C0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782" name="Curved Connector 1781">
            <a:extLst>
              <a:ext uri="{FF2B5EF4-FFF2-40B4-BE49-F238E27FC236}">
                <a16:creationId xmlns:a16="http://schemas.microsoft.com/office/drawing/2014/main" id="{BD6C6116-4E9A-AE42-87EE-FC80AA1939B1}"/>
              </a:ext>
            </a:extLst>
          </p:cNvPr>
          <p:cNvCxnSpPr>
            <a:cxnSpLocks/>
            <a:stCxn id="1743" idx="3"/>
            <a:endCxn id="1781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3" name="Curved Connector 1782">
            <a:extLst>
              <a:ext uri="{FF2B5EF4-FFF2-40B4-BE49-F238E27FC236}">
                <a16:creationId xmlns:a16="http://schemas.microsoft.com/office/drawing/2014/main" id="{CB91A601-109D-6D44-8467-E57C07160A9B}"/>
              </a:ext>
            </a:extLst>
          </p:cNvPr>
          <p:cNvCxnSpPr>
            <a:cxnSpLocks/>
            <a:stCxn id="1743" idx="1"/>
            <a:endCxn id="1780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4" name="Curved Connector 1783">
            <a:extLst>
              <a:ext uri="{FF2B5EF4-FFF2-40B4-BE49-F238E27FC236}">
                <a16:creationId xmlns:a16="http://schemas.microsoft.com/office/drawing/2014/main" id="{A0DCA959-C5FF-FA43-A504-1C74B0355F57}"/>
              </a:ext>
            </a:extLst>
          </p:cNvPr>
          <p:cNvCxnSpPr>
            <a:cxnSpLocks/>
            <a:stCxn id="1731" idx="5"/>
            <a:endCxn id="1728" idx="2"/>
          </p:cNvCxnSpPr>
          <p:nvPr/>
        </p:nvCxnSpPr>
        <p:spPr>
          <a:xfrm rot="5400000" flipH="1" flipV="1">
            <a:off x="4954959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5" name="Curved Connector 1784">
            <a:extLst>
              <a:ext uri="{FF2B5EF4-FFF2-40B4-BE49-F238E27FC236}">
                <a16:creationId xmlns:a16="http://schemas.microsoft.com/office/drawing/2014/main" id="{664A40E4-6C09-2A44-ACDC-7F121A75B7EB}"/>
              </a:ext>
            </a:extLst>
          </p:cNvPr>
          <p:cNvCxnSpPr>
            <a:cxnSpLocks/>
            <a:stCxn id="1737" idx="4"/>
            <a:endCxn id="1728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6" name="Curved Connector 1785">
            <a:extLst>
              <a:ext uri="{FF2B5EF4-FFF2-40B4-BE49-F238E27FC236}">
                <a16:creationId xmlns:a16="http://schemas.microsoft.com/office/drawing/2014/main" id="{96E28BC8-5C32-B446-8BB8-077981273AEE}"/>
              </a:ext>
            </a:extLst>
          </p:cNvPr>
          <p:cNvCxnSpPr>
            <a:cxnSpLocks/>
            <a:stCxn id="1729" idx="6"/>
            <a:endCxn id="1728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7" name="Curved Connector 1786">
            <a:extLst>
              <a:ext uri="{FF2B5EF4-FFF2-40B4-BE49-F238E27FC236}">
                <a16:creationId xmlns:a16="http://schemas.microsoft.com/office/drawing/2014/main" id="{51CC05EE-5A10-2244-BAC9-04FFDA223F4B}"/>
              </a:ext>
            </a:extLst>
          </p:cNvPr>
          <p:cNvCxnSpPr>
            <a:cxnSpLocks/>
            <a:stCxn id="1739" idx="4"/>
            <a:endCxn id="1728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8" name="Curved Connector 1787">
            <a:extLst>
              <a:ext uri="{FF2B5EF4-FFF2-40B4-BE49-F238E27FC236}">
                <a16:creationId xmlns:a16="http://schemas.microsoft.com/office/drawing/2014/main" id="{9E3D80FF-3EA9-EE45-8A22-E0B6EF28D810}"/>
              </a:ext>
            </a:extLst>
          </p:cNvPr>
          <p:cNvCxnSpPr>
            <a:cxnSpLocks/>
            <a:stCxn id="1734" idx="2"/>
            <a:endCxn id="1728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9" name="Curved Connector 1788">
            <a:extLst>
              <a:ext uri="{FF2B5EF4-FFF2-40B4-BE49-F238E27FC236}">
                <a16:creationId xmlns:a16="http://schemas.microsoft.com/office/drawing/2014/main" id="{F85C96D4-51A2-5C47-97B2-76E6F4F474E0}"/>
              </a:ext>
            </a:extLst>
          </p:cNvPr>
          <p:cNvCxnSpPr>
            <a:cxnSpLocks/>
            <a:stCxn id="1738" idx="2"/>
            <a:endCxn id="1728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0" name="Curved Connector 1789">
            <a:extLst>
              <a:ext uri="{FF2B5EF4-FFF2-40B4-BE49-F238E27FC236}">
                <a16:creationId xmlns:a16="http://schemas.microsoft.com/office/drawing/2014/main" id="{4FC4A8FF-44F0-6140-90CC-848968AB71CF}"/>
              </a:ext>
            </a:extLst>
          </p:cNvPr>
          <p:cNvCxnSpPr>
            <a:cxnSpLocks/>
            <a:stCxn id="1740" idx="2"/>
            <a:endCxn id="1728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1" name="Curved Connector 1790">
            <a:extLst>
              <a:ext uri="{FF2B5EF4-FFF2-40B4-BE49-F238E27FC236}">
                <a16:creationId xmlns:a16="http://schemas.microsoft.com/office/drawing/2014/main" id="{A276F210-CC29-1B46-B3BD-AED9FC1AB270}"/>
              </a:ext>
            </a:extLst>
          </p:cNvPr>
          <p:cNvCxnSpPr>
            <a:cxnSpLocks/>
            <a:stCxn id="1742" idx="6"/>
            <a:endCxn id="1728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2" name="Curved Connector 1791">
            <a:extLst>
              <a:ext uri="{FF2B5EF4-FFF2-40B4-BE49-F238E27FC236}">
                <a16:creationId xmlns:a16="http://schemas.microsoft.com/office/drawing/2014/main" id="{CFE648D2-D033-AB4F-99BF-65118A2F6400}"/>
              </a:ext>
            </a:extLst>
          </p:cNvPr>
          <p:cNvCxnSpPr>
            <a:cxnSpLocks/>
            <a:stCxn id="1741" idx="6"/>
            <a:endCxn id="1728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3" name="Curved Connector 1792">
            <a:extLst>
              <a:ext uri="{FF2B5EF4-FFF2-40B4-BE49-F238E27FC236}">
                <a16:creationId xmlns:a16="http://schemas.microsoft.com/office/drawing/2014/main" id="{2165CB50-D081-D34F-9DB0-CE21FBBD6908}"/>
              </a:ext>
            </a:extLst>
          </p:cNvPr>
          <p:cNvCxnSpPr>
            <a:cxnSpLocks/>
            <a:stCxn id="1733" idx="2"/>
            <a:endCxn id="1728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4" name="Curved Connector 1793">
            <a:extLst>
              <a:ext uri="{FF2B5EF4-FFF2-40B4-BE49-F238E27FC236}">
                <a16:creationId xmlns:a16="http://schemas.microsoft.com/office/drawing/2014/main" id="{EB67633C-D244-C748-8C37-D523C58677E4}"/>
              </a:ext>
            </a:extLst>
          </p:cNvPr>
          <p:cNvCxnSpPr>
            <a:cxnSpLocks/>
            <a:stCxn id="1736" idx="2"/>
            <a:endCxn id="1728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5" name="Curved Connector 1794">
            <a:extLst>
              <a:ext uri="{FF2B5EF4-FFF2-40B4-BE49-F238E27FC236}">
                <a16:creationId xmlns:a16="http://schemas.microsoft.com/office/drawing/2014/main" id="{49F02E3C-2C0C-2240-A0D6-2DA69E3CE3D1}"/>
              </a:ext>
            </a:extLst>
          </p:cNvPr>
          <p:cNvCxnSpPr>
            <a:cxnSpLocks/>
            <a:stCxn id="1732" idx="6"/>
            <a:endCxn id="1728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6" name="Rectangle 1795">
            <a:extLst>
              <a:ext uri="{FF2B5EF4-FFF2-40B4-BE49-F238E27FC236}">
                <a16:creationId xmlns:a16="http://schemas.microsoft.com/office/drawing/2014/main" id="{5C7C4625-2083-0B45-B677-62C2A1BA02D0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797" name="Rectangle 1796">
            <a:extLst>
              <a:ext uri="{FF2B5EF4-FFF2-40B4-BE49-F238E27FC236}">
                <a16:creationId xmlns:a16="http://schemas.microsoft.com/office/drawing/2014/main" id="{5B662C59-1BFE-3E4A-96F2-902EBB2BE540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798" name="Curved Connector 1797">
            <a:extLst>
              <a:ext uri="{FF2B5EF4-FFF2-40B4-BE49-F238E27FC236}">
                <a16:creationId xmlns:a16="http://schemas.microsoft.com/office/drawing/2014/main" id="{9076C882-B4CD-C442-9C60-B632439205DC}"/>
              </a:ext>
            </a:extLst>
          </p:cNvPr>
          <p:cNvCxnSpPr>
            <a:cxnSpLocks/>
            <a:stCxn id="1796" idx="1"/>
            <a:endCxn id="1728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9" name="Curved Connector 1798">
            <a:extLst>
              <a:ext uri="{FF2B5EF4-FFF2-40B4-BE49-F238E27FC236}">
                <a16:creationId xmlns:a16="http://schemas.microsoft.com/office/drawing/2014/main" id="{89A8224E-800F-054C-B85F-E149D37B2B08}"/>
              </a:ext>
            </a:extLst>
          </p:cNvPr>
          <p:cNvCxnSpPr>
            <a:cxnSpLocks/>
            <a:stCxn id="1797" idx="1"/>
            <a:endCxn id="1728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0" name="TextBox 1799">
            <a:extLst>
              <a:ext uri="{FF2B5EF4-FFF2-40B4-BE49-F238E27FC236}">
                <a16:creationId xmlns:a16="http://schemas.microsoft.com/office/drawing/2014/main" id="{C24E2D40-EBB7-5A43-A503-A2C3788DD13E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1801" name="Curved Connector 1800">
            <a:extLst>
              <a:ext uri="{FF2B5EF4-FFF2-40B4-BE49-F238E27FC236}">
                <a16:creationId xmlns:a16="http://schemas.microsoft.com/office/drawing/2014/main" id="{3B9DC8D6-D8FF-064D-A03F-099AD6067E21}"/>
              </a:ext>
            </a:extLst>
          </p:cNvPr>
          <p:cNvCxnSpPr>
            <a:cxnSpLocks/>
            <a:stCxn id="1728" idx="1"/>
            <a:endCxn id="1780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2" name="Curved Connector 1801">
            <a:extLst>
              <a:ext uri="{FF2B5EF4-FFF2-40B4-BE49-F238E27FC236}">
                <a16:creationId xmlns:a16="http://schemas.microsoft.com/office/drawing/2014/main" id="{F219EC26-421B-6E4D-AE09-39314F511907}"/>
              </a:ext>
            </a:extLst>
          </p:cNvPr>
          <p:cNvCxnSpPr>
            <a:cxnSpLocks/>
            <a:stCxn id="1728" idx="3"/>
            <a:endCxn id="1781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3" name="TextBox 1802">
            <a:extLst>
              <a:ext uri="{FF2B5EF4-FFF2-40B4-BE49-F238E27FC236}">
                <a16:creationId xmlns:a16="http://schemas.microsoft.com/office/drawing/2014/main" id="{26E64F7E-71E0-3248-B260-D0771DC745F0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1804" name="TextBox 1803">
            <a:extLst>
              <a:ext uri="{FF2B5EF4-FFF2-40B4-BE49-F238E27FC236}">
                <a16:creationId xmlns:a16="http://schemas.microsoft.com/office/drawing/2014/main" id="{81B3A953-A601-0E4F-8A54-9C2A446AEA92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1805" name="TextBox 1804">
            <a:extLst>
              <a:ext uri="{FF2B5EF4-FFF2-40B4-BE49-F238E27FC236}">
                <a16:creationId xmlns:a16="http://schemas.microsoft.com/office/drawing/2014/main" id="{CE11ADEF-A19E-1747-81DB-901EA6E3338C}"/>
              </a:ext>
            </a:extLst>
          </p:cNvPr>
          <p:cNvSpPr txBox="1"/>
          <p:nvPr/>
        </p:nvSpPr>
        <p:spPr>
          <a:xfrm>
            <a:off x="7152682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1806" name="TextBox 1805">
            <a:extLst>
              <a:ext uri="{FF2B5EF4-FFF2-40B4-BE49-F238E27FC236}">
                <a16:creationId xmlns:a16="http://schemas.microsoft.com/office/drawing/2014/main" id="{875375F0-4A70-B446-A46C-32DBFE07D565}"/>
              </a:ext>
            </a:extLst>
          </p:cNvPr>
          <p:cNvSpPr txBox="1"/>
          <p:nvPr/>
        </p:nvSpPr>
        <p:spPr>
          <a:xfrm>
            <a:off x="468719" y="2145237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1809" name="TextBox 1808">
            <a:extLst>
              <a:ext uri="{FF2B5EF4-FFF2-40B4-BE49-F238E27FC236}">
                <a16:creationId xmlns:a16="http://schemas.microsoft.com/office/drawing/2014/main" id="{2CB127EE-59EA-F844-8BDF-A065468C3E1C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1810" name="TextBox 1809">
            <a:extLst>
              <a:ext uri="{FF2B5EF4-FFF2-40B4-BE49-F238E27FC236}">
                <a16:creationId xmlns:a16="http://schemas.microsoft.com/office/drawing/2014/main" id="{FE35A875-297F-0F40-A801-DE5453006BDA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1811" name="TextBox 1810">
            <a:extLst>
              <a:ext uri="{FF2B5EF4-FFF2-40B4-BE49-F238E27FC236}">
                <a16:creationId xmlns:a16="http://schemas.microsoft.com/office/drawing/2014/main" id="{AFBB4263-C2D2-1248-9B99-C08638F24B7E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1812" name="TextBox 1811">
            <a:extLst>
              <a:ext uri="{FF2B5EF4-FFF2-40B4-BE49-F238E27FC236}">
                <a16:creationId xmlns:a16="http://schemas.microsoft.com/office/drawing/2014/main" id="{C40E85B2-6E83-5844-8D6F-DA46CC425D0B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1813" name="TextBox 1812">
            <a:extLst>
              <a:ext uri="{FF2B5EF4-FFF2-40B4-BE49-F238E27FC236}">
                <a16:creationId xmlns:a16="http://schemas.microsoft.com/office/drawing/2014/main" id="{E4BB2605-A961-DA41-A2B4-3B8A0F5ECBF1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1814" name="TextBox 1813">
            <a:extLst>
              <a:ext uri="{FF2B5EF4-FFF2-40B4-BE49-F238E27FC236}">
                <a16:creationId xmlns:a16="http://schemas.microsoft.com/office/drawing/2014/main" id="{8D558E8F-4655-CD4C-9B8B-99C6D7139D8D}"/>
              </a:ext>
            </a:extLst>
          </p:cNvPr>
          <p:cNvSpPr txBox="1"/>
          <p:nvPr/>
        </p:nvSpPr>
        <p:spPr>
          <a:xfrm>
            <a:off x="7057481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1815" name="TextBox 1814">
            <a:extLst>
              <a:ext uri="{FF2B5EF4-FFF2-40B4-BE49-F238E27FC236}">
                <a16:creationId xmlns:a16="http://schemas.microsoft.com/office/drawing/2014/main" id="{5824C171-84AD-AF43-942B-955AF15C9A80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1816" name="TextBox 1815">
            <a:extLst>
              <a:ext uri="{FF2B5EF4-FFF2-40B4-BE49-F238E27FC236}">
                <a16:creationId xmlns:a16="http://schemas.microsoft.com/office/drawing/2014/main" id="{4451BB12-6423-0443-8E72-600E212EBA07}"/>
              </a:ext>
            </a:extLst>
          </p:cNvPr>
          <p:cNvSpPr txBox="1"/>
          <p:nvPr/>
        </p:nvSpPr>
        <p:spPr>
          <a:xfrm>
            <a:off x="7227439" y="460331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17" name="TextBox 1816">
            <a:extLst>
              <a:ext uri="{FF2B5EF4-FFF2-40B4-BE49-F238E27FC236}">
                <a16:creationId xmlns:a16="http://schemas.microsoft.com/office/drawing/2014/main" id="{4DFDEC1A-DFE0-914A-9C27-A9110A30B476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18" name="TextBox 1817">
            <a:extLst>
              <a:ext uri="{FF2B5EF4-FFF2-40B4-BE49-F238E27FC236}">
                <a16:creationId xmlns:a16="http://schemas.microsoft.com/office/drawing/2014/main" id="{2250290B-E4CF-DC40-8C2A-1F39D90FBA8F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id="{8B3DCAF8-4A16-0E46-B9C5-7DB3A4FDD407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20" name="TextBox 1819">
            <a:extLst>
              <a:ext uri="{FF2B5EF4-FFF2-40B4-BE49-F238E27FC236}">
                <a16:creationId xmlns:a16="http://schemas.microsoft.com/office/drawing/2014/main" id="{264316BA-0199-8141-926E-AE2009E5259A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21" name="TextBox 1820">
            <a:extLst>
              <a:ext uri="{FF2B5EF4-FFF2-40B4-BE49-F238E27FC236}">
                <a16:creationId xmlns:a16="http://schemas.microsoft.com/office/drawing/2014/main" id="{A2D99865-871C-2D4B-B18F-2E3FD6177D8B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22" name="TextBox 1821">
            <a:extLst>
              <a:ext uri="{FF2B5EF4-FFF2-40B4-BE49-F238E27FC236}">
                <a16:creationId xmlns:a16="http://schemas.microsoft.com/office/drawing/2014/main" id="{4DB4B644-33C7-E74F-98A0-76DD29E23CD6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823" name="TextBox 1822">
            <a:extLst>
              <a:ext uri="{FF2B5EF4-FFF2-40B4-BE49-F238E27FC236}">
                <a16:creationId xmlns:a16="http://schemas.microsoft.com/office/drawing/2014/main" id="{315BFA3F-E58A-1D45-AF52-8D3C02222586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24" name="TextBox 1823">
            <a:extLst>
              <a:ext uri="{FF2B5EF4-FFF2-40B4-BE49-F238E27FC236}">
                <a16:creationId xmlns:a16="http://schemas.microsoft.com/office/drawing/2014/main" id="{56B28E85-F2F9-8A4E-8BD0-01887A9D80DA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$4.04</a:t>
            </a:r>
          </a:p>
        </p:txBody>
      </p:sp>
      <p:sp>
        <p:nvSpPr>
          <p:cNvPr id="1825" name="TextBox 1824">
            <a:extLst>
              <a:ext uri="{FF2B5EF4-FFF2-40B4-BE49-F238E27FC236}">
                <a16:creationId xmlns:a16="http://schemas.microsoft.com/office/drawing/2014/main" id="{100BB080-65B8-B347-B965-4F2B4019A584}"/>
              </a:ext>
            </a:extLst>
          </p:cNvPr>
          <p:cNvSpPr txBox="1"/>
          <p:nvPr/>
        </p:nvSpPr>
        <p:spPr>
          <a:xfrm>
            <a:off x="2568985" y="15531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26" name="TextBox 1825">
            <a:extLst>
              <a:ext uri="{FF2B5EF4-FFF2-40B4-BE49-F238E27FC236}">
                <a16:creationId xmlns:a16="http://schemas.microsoft.com/office/drawing/2014/main" id="{4CDE1CFA-03C3-EB42-97EE-B15E3CBE36FA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27" name="TextBox 1826">
            <a:extLst>
              <a:ext uri="{FF2B5EF4-FFF2-40B4-BE49-F238E27FC236}">
                <a16:creationId xmlns:a16="http://schemas.microsoft.com/office/drawing/2014/main" id="{FAC30EB0-4DAF-7049-8042-8E89C83551F0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28" name="TextBox 1827">
            <a:extLst>
              <a:ext uri="{FF2B5EF4-FFF2-40B4-BE49-F238E27FC236}">
                <a16:creationId xmlns:a16="http://schemas.microsoft.com/office/drawing/2014/main" id="{8F56D43D-C00A-8645-B301-B3EA5A46D77B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29" name="TextBox 1828">
            <a:extLst>
              <a:ext uri="{FF2B5EF4-FFF2-40B4-BE49-F238E27FC236}">
                <a16:creationId xmlns:a16="http://schemas.microsoft.com/office/drawing/2014/main" id="{C42345A7-23C2-BF46-8F43-73CE11E8675E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0" name="TextBox 1829">
            <a:extLst>
              <a:ext uri="{FF2B5EF4-FFF2-40B4-BE49-F238E27FC236}">
                <a16:creationId xmlns:a16="http://schemas.microsoft.com/office/drawing/2014/main" id="{5C8A6599-DC1E-B444-84CF-FA3E44AFF247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1" name="TextBox 1830">
            <a:extLst>
              <a:ext uri="{FF2B5EF4-FFF2-40B4-BE49-F238E27FC236}">
                <a16:creationId xmlns:a16="http://schemas.microsoft.com/office/drawing/2014/main" id="{362BBED4-3C99-DC4C-BE70-85771223941C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2" name="TextBox 1831">
            <a:extLst>
              <a:ext uri="{FF2B5EF4-FFF2-40B4-BE49-F238E27FC236}">
                <a16:creationId xmlns:a16="http://schemas.microsoft.com/office/drawing/2014/main" id="{5FE7925D-CA9A-FF40-A95F-270266821B65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3" name="TextBox 1832">
            <a:extLst>
              <a:ext uri="{FF2B5EF4-FFF2-40B4-BE49-F238E27FC236}">
                <a16:creationId xmlns:a16="http://schemas.microsoft.com/office/drawing/2014/main" id="{325D5CB4-E25C-2749-8A74-8D3F694B0613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653A8250-E58F-D04F-96E9-C743F6FBF1D3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5" name="TextBox 1834">
            <a:extLst>
              <a:ext uri="{FF2B5EF4-FFF2-40B4-BE49-F238E27FC236}">
                <a16:creationId xmlns:a16="http://schemas.microsoft.com/office/drawing/2014/main" id="{67C883FD-FB16-6649-8EF9-CA5E7DE9358B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6" name="TextBox 1835">
            <a:extLst>
              <a:ext uri="{FF2B5EF4-FFF2-40B4-BE49-F238E27FC236}">
                <a16:creationId xmlns:a16="http://schemas.microsoft.com/office/drawing/2014/main" id="{D992836F-96C1-D148-886B-02B2C860224E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$3.75</a:t>
            </a:r>
          </a:p>
        </p:txBody>
      </p:sp>
      <p:sp>
        <p:nvSpPr>
          <p:cNvPr id="1837" name="TextBox 1836">
            <a:extLst>
              <a:ext uri="{FF2B5EF4-FFF2-40B4-BE49-F238E27FC236}">
                <a16:creationId xmlns:a16="http://schemas.microsoft.com/office/drawing/2014/main" id="{D9F3E7DE-FB34-524F-9EFB-9C077D0C92FA}"/>
              </a:ext>
            </a:extLst>
          </p:cNvPr>
          <p:cNvSpPr txBox="1"/>
          <p:nvPr/>
        </p:nvSpPr>
        <p:spPr>
          <a:xfrm>
            <a:off x="3022007" y="1722209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7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$700.00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7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$700.00</a:t>
            </a:r>
          </a:p>
        </p:txBody>
      </p:sp>
      <p:sp>
        <p:nvSpPr>
          <p:cNvPr id="1838" name="TextBox 1837">
            <a:extLst>
              <a:ext uri="{FF2B5EF4-FFF2-40B4-BE49-F238E27FC236}">
                <a16:creationId xmlns:a16="http://schemas.microsoft.com/office/drawing/2014/main" id="{0BDD65A9-5FD6-F342-926F-69D3BC740B1B}"/>
              </a:ext>
            </a:extLst>
          </p:cNvPr>
          <p:cNvSpPr txBox="1"/>
          <p:nvPr/>
        </p:nvSpPr>
        <p:spPr>
          <a:xfrm>
            <a:off x="270444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$19.40</a:t>
            </a:r>
          </a:p>
        </p:txBody>
      </p:sp>
      <p:cxnSp>
        <p:nvCxnSpPr>
          <p:cNvPr id="1839" name="Curved Connector 1838">
            <a:extLst>
              <a:ext uri="{FF2B5EF4-FFF2-40B4-BE49-F238E27FC236}">
                <a16:creationId xmlns:a16="http://schemas.microsoft.com/office/drawing/2014/main" id="{93DCBCD4-6DB5-694A-8C45-2762C24088B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0" name="Curved Connector 1839">
            <a:extLst>
              <a:ext uri="{FF2B5EF4-FFF2-40B4-BE49-F238E27FC236}">
                <a16:creationId xmlns:a16="http://schemas.microsoft.com/office/drawing/2014/main" id="{316F9D9C-C4E7-354E-AAEE-FB09E1E4FEE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1" name="Oval 1840">
            <a:extLst>
              <a:ext uri="{FF2B5EF4-FFF2-40B4-BE49-F238E27FC236}">
                <a16:creationId xmlns:a16="http://schemas.microsoft.com/office/drawing/2014/main" id="{1029EBF3-759A-FE4E-AD78-D3AD150A0103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2" name="Rounded Rectangle 1841">
            <a:extLst>
              <a:ext uri="{FF2B5EF4-FFF2-40B4-BE49-F238E27FC236}">
                <a16:creationId xmlns:a16="http://schemas.microsoft.com/office/drawing/2014/main" id="{756AF82D-4239-4B45-852B-9133592B64CC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843" name="Oval 1842">
            <a:extLst>
              <a:ext uri="{FF2B5EF4-FFF2-40B4-BE49-F238E27FC236}">
                <a16:creationId xmlns:a16="http://schemas.microsoft.com/office/drawing/2014/main" id="{4D2085A9-A8BB-D24E-B9E4-5FA3D295B78D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844" name="Oval 1843">
            <a:extLst>
              <a:ext uri="{FF2B5EF4-FFF2-40B4-BE49-F238E27FC236}">
                <a16:creationId xmlns:a16="http://schemas.microsoft.com/office/drawing/2014/main" id="{1A9D6084-3ED0-0E4A-9207-4B201D0C5FAA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845" name="Oval 1844">
            <a:extLst>
              <a:ext uri="{FF2B5EF4-FFF2-40B4-BE49-F238E27FC236}">
                <a16:creationId xmlns:a16="http://schemas.microsoft.com/office/drawing/2014/main" id="{0D76873C-DC0E-AF4E-BD99-F14A1C1AD9E1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846" name="Oval 1845">
            <a:extLst>
              <a:ext uri="{FF2B5EF4-FFF2-40B4-BE49-F238E27FC236}">
                <a16:creationId xmlns:a16="http://schemas.microsoft.com/office/drawing/2014/main" id="{CCADD109-86A1-E342-8FD5-3D148372A14F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847" name="Oval 1846">
            <a:extLst>
              <a:ext uri="{FF2B5EF4-FFF2-40B4-BE49-F238E27FC236}">
                <a16:creationId xmlns:a16="http://schemas.microsoft.com/office/drawing/2014/main" id="{2C90AEA0-5CE0-EC4E-B288-6450F0894F79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848" name="Oval 1847">
            <a:extLst>
              <a:ext uri="{FF2B5EF4-FFF2-40B4-BE49-F238E27FC236}">
                <a16:creationId xmlns:a16="http://schemas.microsoft.com/office/drawing/2014/main" id="{CE9551A0-B17A-6442-9582-C9ED4259D222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849" name="Oval 1848">
            <a:extLst>
              <a:ext uri="{FF2B5EF4-FFF2-40B4-BE49-F238E27FC236}">
                <a16:creationId xmlns:a16="http://schemas.microsoft.com/office/drawing/2014/main" id="{68CFB806-E579-F943-8C5C-23451F9FE550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850" name="Oval 1849">
            <a:extLst>
              <a:ext uri="{FF2B5EF4-FFF2-40B4-BE49-F238E27FC236}">
                <a16:creationId xmlns:a16="http://schemas.microsoft.com/office/drawing/2014/main" id="{531BB89F-20D3-F749-A22E-EF9E75008AC9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851" name="Oval 1850">
            <a:extLst>
              <a:ext uri="{FF2B5EF4-FFF2-40B4-BE49-F238E27FC236}">
                <a16:creationId xmlns:a16="http://schemas.microsoft.com/office/drawing/2014/main" id="{329EC486-0E64-E449-A2C0-BE7FD7F841FE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852" name="Oval 1851">
            <a:extLst>
              <a:ext uri="{FF2B5EF4-FFF2-40B4-BE49-F238E27FC236}">
                <a16:creationId xmlns:a16="http://schemas.microsoft.com/office/drawing/2014/main" id="{0C16D03F-7F06-8B45-86F2-30D690B0E136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853" name="Oval 1852">
            <a:extLst>
              <a:ext uri="{FF2B5EF4-FFF2-40B4-BE49-F238E27FC236}">
                <a16:creationId xmlns:a16="http://schemas.microsoft.com/office/drawing/2014/main" id="{02A77B32-61CD-B34E-AD63-647E0ACD4278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854" name="Oval 1853">
            <a:extLst>
              <a:ext uri="{FF2B5EF4-FFF2-40B4-BE49-F238E27FC236}">
                <a16:creationId xmlns:a16="http://schemas.microsoft.com/office/drawing/2014/main" id="{FCFC5C5A-66CA-504C-82B3-9478EBF2ED28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855" name="Oval 1854">
            <a:extLst>
              <a:ext uri="{FF2B5EF4-FFF2-40B4-BE49-F238E27FC236}">
                <a16:creationId xmlns:a16="http://schemas.microsoft.com/office/drawing/2014/main" id="{609C648E-59BA-5545-886C-F29C208779A8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856" name="Oval 1855">
            <a:extLst>
              <a:ext uri="{FF2B5EF4-FFF2-40B4-BE49-F238E27FC236}">
                <a16:creationId xmlns:a16="http://schemas.microsoft.com/office/drawing/2014/main" id="{8AD4BD97-EEC5-9444-B04A-45096F034BA5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857" name="Rectangle 1856">
            <a:extLst>
              <a:ext uri="{FF2B5EF4-FFF2-40B4-BE49-F238E27FC236}">
                <a16:creationId xmlns:a16="http://schemas.microsoft.com/office/drawing/2014/main" id="{7AB5B74C-DE8D-8342-9CC8-836A6AF03EC2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858" name="Rounded Rectangle 1857">
            <a:extLst>
              <a:ext uri="{FF2B5EF4-FFF2-40B4-BE49-F238E27FC236}">
                <a16:creationId xmlns:a16="http://schemas.microsoft.com/office/drawing/2014/main" id="{6D631EF0-29EE-904F-A317-18D08C3F7F34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859" name="Rounded Rectangle 1858">
            <a:extLst>
              <a:ext uri="{FF2B5EF4-FFF2-40B4-BE49-F238E27FC236}">
                <a16:creationId xmlns:a16="http://schemas.microsoft.com/office/drawing/2014/main" id="{22D472B9-31CD-E24D-92FF-7F08487041A8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860" name="Rounded Rectangle 1859">
            <a:extLst>
              <a:ext uri="{FF2B5EF4-FFF2-40B4-BE49-F238E27FC236}">
                <a16:creationId xmlns:a16="http://schemas.microsoft.com/office/drawing/2014/main" id="{B0953214-782D-184A-ABB3-63B7E5B8D764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861" name="Rounded Rectangle 1860">
            <a:extLst>
              <a:ext uri="{FF2B5EF4-FFF2-40B4-BE49-F238E27FC236}">
                <a16:creationId xmlns:a16="http://schemas.microsoft.com/office/drawing/2014/main" id="{C3AF1755-6DAE-3243-ACBF-4EDBBAB0E063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862" name="Rounded Rectangle 1861">
            <a:extLst>
              <a:ext uri="{FF2B5EF4-FFF2-40B4-BE49-F238E27FC236}">
                <a16:creationId xmlns:a16="http://schemas.microsoft.com/office/drawing/2014/main" id="{81F1AFFB-FA58-1641-98A3-6B25A3A13978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863" name="Rounded Rectangle 1862">
            <a:extLst>
              <a:ext uri="{FF2B5EF4-FFF2-40B4-BE49-F238E27FC236}">
                <a16:creationId xmlns:a16="http://schemas.microsoft.com/office/drawing/2014/main" id="{0C548FA7-778F-FC43-A0B4-850802EB60A7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864" name="Rounded Rectangle 1863">
            <a:extLst>
              <a:ext uri="{FF2B5EF4-FFF2-40B4-BE49-F238E27FC236}">
                <a16:creationId xmlns:a16="http://schemas.microsoft.com/office/drawing/2014/main" id="{435DE469-D2C0-3A41-9E38-5D5D0778FAB9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865" name="Rounded Rectangle 1864">
            <a:extLst>
              <a:ext uri="{FF2B5EF4-FFF2-40B4-BE49-F238E27FC236}">
                <a16:creationId xmlns:a16="http://schemas.microsoft.com/office/drawing/2014/main" id="{1CBE65A1-B6F3-C64F-9BF3-5E17BA7999F7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866" name="Rounded Rectangle 1865">
            <a:extLst>
              <a:ext uri="{FF2B5EF4-FFF2-40B4-BE49-F238E27FC236}">
                <a16:creationId xmlns:a16="http://schemas.microsoft.com/office/drawing/2014/main" id="{A9394A2E-FA87-BE44-912A-643D80BEB385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867" name="Rounded Rectangle 1866">
            <a:extLst>
              <a:ext uri="{FF2B5EF4-FFF2-40B4-BE49-F238E27FC236}">
                <a16:creationId xmlns:a16="http://schemas.microsoft.com/office/drawing/2014/main" id="{26BBE13A-F1DB-0F4F-8ACC-C9E9F5762801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868" name="Rounded Rectangle 1867">
            <a:extLst>
              <a:ext uri="{FF2B5EF4-FFF2-40B4-BE49-F238E27FC236}">
                <a16:creationId xmlns:a16="http://schemas.microsoft.com/office/drawing/2014/main" id="{64AE6927-44C4-5245-AA0C-404D17F5F956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869" name="Rounded Rectangle 1868">
            <a:extLst>
              <a:ext uri="{FF2B5EF4-FFF2-40B4-BE49-F238E27FC236}">
                <a16:creationId xmlns:a16="http://schemas.microsoft.com/office/drawing/2014/main" id="{AC749BC9-7163-984D-87B7-9BD52AA468A8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870" name="Curved Connector 1869">
            <a:extLst>
              <a:ext uri="{FF2B5EF4-FFF2-40B4-BE49-F238E27FC236}">
                <a16:creationId xmlns:a16="http://schemas.microsoft.com/office/drawing/2014/main" id="{4D4AFB22-685D-664D-AEC3-5D3562610B96}"/>
              </a:ext>
            </a:extLst>
          </p:cNvPr>
          <p:cNvCxnSpPr>
            <a:cxnSpLocks/>
            <a:stCxn id="1857" idx="1"/>
            <a:endCxn id="1860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1" name="Curved Connector 1870">
            <a:extLst>
              <a:ext uri="{FF2B5EF4-FFF2-40B4-BE49-F238E27FC236}">
                <a16:creationId xmlns:a16="http://schemas.microsoft.com/office/drawing/2014/main" id="{2FDD870F-7E23-6B49-8E8B-0C0B3A978402}"/>
              </a:ext>
            </a:extLst>
          </p:cNvPr>
          <p:cNvCxnSpPr>
            <a:cxnSpLocks/>
            <a:stCxn id="1857" idx="1"/>
            <a:endCxn id="1861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2" name="Curved Connector 1871">
            <a:extLst>
              <a:ext uri="{FF2B5EF4-FFF2-40B4-BE49-F238E27FC236}">
                <a16:creationId xmlns:a16="http://schemas.microsoft.com/office/drawing/2014/main" id="{98B3C51B-0FBC-554B-99AF-263A3B83DFE5}"/>
              </a:ext>
            </a:extLst>
          </p:cNvPr>
          <p:cNvCxnSpPr>
            <a:cxnSpLocks/>
            <a:stCxn id="1857" idx="1"/>
            <a:endCxn id="1862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3" name="Curved Connector 1872">
            <a:extLst>
              <a:ext uri="{FF2B5EF4-FFF2-40B4-BE49-F238E27FC236}">
                <a16:creationId xmlns:a16="http://schemas.microsoft.com/office/drawing/2014/main" id="{A4C516CF-2A09-B34A-9CBA-9E96F27FFF7B}"/>
              </a:ext>
            </a:extLst>
          </p:cNvPr>
          <p:cNvCxnSpPr>
            <a:cxnSpLocks/>
            <a:stCxn id="1857" idx="1"/>
            <a:endCxn id="1858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4" name="Curved Connector 1873">
            <a:extLst>
              <a:ext uri="{FF2B5EF4-FFF2-40B4-BE49-F238E27FC236}">
                <a16:creationId xmlns:a16="http://schemas.microsoft.com/office/drawing/2014/main" id="{4721F357-A490-FD4C-83C2-DB773A185028}"/>
              </a:ext>
            </a:extLst>
          </p:cNvPr>
          <p:cNvCxnSpPr>
            <a:cxnSpLocks/>
            <a:stCxn id="1857" idx="2"/>
            <a:endCxn id="1863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5" name="Curved Connector 1874">
            <a:extLst>
              <a:ext uri="{FF2B5EF4-FFF2-40B4-BE49-F238E27FC236}">
                <a16:creationId xmlns:a16="http://schemas.microsoft.com/office/drawing/2014/main" id="{8ACC9E6F-212A-8442-B1F7-BB152EB2F119}"/>
              </a:ext>
            </a:extLst>
          </p:cNvPr>
          <p:cNvCxnSpPr>
            <a:cxnSpLocks/>
            <a:stCxn id="1857" idx="2"/>
            <a:endCxn id="1864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6" name="Curved Connector 1875">
            <a:extLst>
              <a:ext uri="{FF2B5EF4-FFF2-40B4-BE49-F238E27FC236}">
                <a16:creationId xmlns:a16="http://schemas.microsoft.com/office/drawing/2014/main" id="{B5120FF7-D892-E344-B9A6-B333A0FB4571}"/>
              </a:ext>
            </a:extLst>
          </p:cNvPr>
          <p:cNvCxnSpPr>
            <a:cxnSpLocks/>
            <a:stCxn id="1857" idx="2"/>
            <a:endCxn id="1865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7" name="Curved Connector 1876">
            <a:extLst>
              <a:ext uri="{FF2B5EF4-FFF2-40B4-BE49-F238E27FC236}">
                <a16:creationId xmlns:a16="http://schemas.microsoft.com/office/drawing/2014/main" id="{087C28F7-FF20-9F40-900E-802F5C992D27}"/>
              </a:ext>
            </a:extLst>
          </p:cNvPr>
          <p:cNvCxnSpPr>
            <a:cxnSpLocks/>
            <a:stCxn id="1857" idx="2"/>
            <a:endCxn id="1866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8" name="Curved Connector 1877">
            <a:extLst>
              <a:ext uri="{FF2B5EF4-FFF2-40B4-BE49-F238E27FC236}">
                <a16:creationId xmlns:a16="http://schemas.microsoft.com/office/drawing/2014/main" id="{DE5E9142-19CA-A545-87B6-F5319A5BB2FC}"/>
              </a:ext>
            </a:extLst>
          </p:cNvPr>
          <p:cNvCxnSpPr>
            <a:cxnSpLocks/>
            <a:stCxn id="1857" idx="3"/>
            <a:endCxn id="1867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9" name="Curved Connector 1878">
            <a:extLst>
              <a:ext uri="{FF2B5EF4-FFF2-40B4-BE49-F238E27FC236}">
                <a16:creationId xmlns:a16="http://schemas.microsoft.com/office/drawing/2014/main" id="{66DF483A-0AC4-3944-A1AD-4717C1E7FDEE}"/>
              </a:ext>
            </a:extLst>
          </p:cNvPr>
          <p:cNvCxnSpPr>
            <a:cxnSpLocks/>
            <a:stCxn id="1857" idx="3"/>
            <a:endCxn id="1868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0" name="Curved Connector 1879">
            <a:extLst>
              <a:ext uri="{FF2B5EF4-FFF2-40B4-BE49-F238E27FC236}">
                <a16:creationId xmlns:a16="http://schemas.microsoft.com/office/drawing/2014/main" id="{AB5E41F7-1E87-9448-8C69-5060661D1B39}"/>
              </a:ext>
            </a:extLst>
          </p:cNvPr>
          <p:cNvCxnSpPr>
            <a:cxnSpLocks/>
            <a:stCxn id="1857" idx="3"/>
            <a:endCxn id="1869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1" name="Curved Connector 1880">
            <a:extLst>
              <a:ext uri="{FF2B5EF4-FFF2-40B4-BE49-F238E27FC236}">
                <a16:creationId xmlns:a16="http://schemas.microsoft.com/office/drawing/2014/main" id="{02435021-2881-7D4B-BFA8-B426B23A94C2}"/>
              </a:ext>
            </a:extLst>
          </p:cNvPr>
          <p:cNvCxnSpPr>
            <a:cxnSpLocks/>
            <a:stCxn id="1857" idx="3"/>
            <a:endCxn id="1859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2" name="Curved Connector 1881">
            <a:extLst>
              <a:ext uri="{FF2B5EF4-FFF2-40B4-BE49-F238E27FC236}">
                <a16:creationId xmlns:a16="http://schemas.microsoft.com/office/drawing/2014/main" id="{F1CE2EFB-35C1-3349-82D7-74199F699BFE}"/>
              </a:ext>
            </a:extLst>
          </p:cNvPr>
          <p:cNvCxnSpPr>
            <a:cxnSpLocks/>
            <a:stCxn id="1842" idx="1"/>
            <a:endCxn id="1860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3" name="Curved Connector 1882">
            <a:extLst>
              <a:ext uri="{FF2B5EF4-FFF2-40B4-BE49-F238E27FC236}">
                <a16:creationId xmlns:a16="http://schemas.microsoft.com/office/drawing/2014/main" id="{455A8B5B-0858-5D4C-9040-9A1F72E4C015}"/>
              </a:ext>
            </a:extLst>
          </p:cNvPr>
          <p:cNvCxnSpPr>
            <a:cxnSpLocks/>
            <a:stCxn id="1842" idx="1"/>
            <a:endCxn id="1861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4" name="Curved Connector 1883">
            <a:extLst>
              <a:ext uri="{FF2B5EF4-FFF2-40B4-BE49-F238E27FC236}">
                <a16:creationId xmlns:a16="http://schemas.microsoft.com/office/drawing/2014/main" id="{99D0DE6A-3142-4E4E-A62A-2C5263CBD13E}"/>
              </a:ext>
            </a:extLst>
          </p:cNvPr>
          <p:cNvCxnSpPr>
            <a:cxnSpLocks/>
            <a:stCxn id="1842" idx="1"/>
            <a:endCxn id="1862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5" name="Curved Connector 1884">
            <a:extLst>
              <a:ext uri="{FF2B5EF4-FFF2-40B4-BE49-F238E27FC236}">
                <a16:creationId xmlns:a16="http://schemas.microsoft.com/office/drawing/2014/main" id="{F6B772A4-A7ED-F142-8022-B55659F34A13}"/>
              </a:ext>
            </a:extLst>
          </p:cNvPr>
          <p:cNvCxnSpPr>
            <a:cxnSpLocks/>
            <a:stCxn id="1842" idx="1"/>
            <a:endCxn id="1858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6" name="Curved Connector 1885">
            <a:extLst>
              <a:ext uri="{FF2B5EF4-FFF2-40B4-BE49-F238E27FC236}">
                <a16:creationId xmlns:a16="http://schemas.microsoft.com/office/drawing/2014/main" id="{07D75066-F6AC-884C-8278-B10CD72FD584}"/>
              </a:ext>
            </a:extLst>
          </p:cNvPr>
          <p:cNvCxnSpPr>
            <a:cxnSpLocks/>
            <a:stCxn id="1842" idx="0"/>
            <a:endCxn id="1863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7" name="Curved Connector 1886">
            <a:extLst>
              <a:ext uri="{FF2B5EF4-FFF2-40B4-BE49-F238E27FC236}">
                <a16:creationId xmlns:a16="http://schemas.microsoft.com/office/drawing/2014/main" id="{A33FCCA5-7F14-AD44-8C7A-111BF20CE78B}"/>
              </a:ext>
            </a:extLst>
          </p:cNvPr>
          <p:cNvCxnSpPr>
            <a:cxnSpLocks/>
            <a:stCxn id="1842" idx="0"/>
            <a:endCxn id="1864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8" name="Curved Connector 1887">
            <a:extLst>
              <a:ext uri="{FF2B5EF4-FFF2-40B4-BE49-F238E27FC236}">
                <a16:creationId xmlns:a16="http://schemas.microsoft.com/office/drawing/2014/main" id="{430A154A-E631-8241-B075-67D2F7A7BC4C}"/>
              </a:ext>
            </a:extLst>
          </p:cNvPr>
          <p:cNvCxnSpPr>
            <a:cxnSpLocks/>
            <a:stCxn id="1842" idx="0"/>
            <a:endCxn id="1865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9" name="Curved Connector 1888">
            <a:extLst>
              <a:ext uri="{FF2B5EF4-FFF2-40B4-BE49-F238E27FC236}">
                <a16:creationId xmlns:a16="http://schemas.microsoft.com/office/drawing/2014/main" id="{807494C3-554D-8543-84B7-EC9004052DE1}"/>
              </a:ext>
            </a:extLst>
          </p:cNvPr>
          <p:cNvCxnSpPr>
            <a:cxnSpLocks/>
            <a:stCxn id="1842" idx="0"/>
            <a:endCxn id="1866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0" name="Curved Connector 1889">
            <a:extLst>
              <a:ext uri="{FF2B5EF4-FFF2-40B4-BE49-F238E27FC236}">
                <a16:creationId xmlns:a16="http://schemas.microsoft.com/office/drawing/2014/main" id="{A072918C-F0EE-4441-A1BF-8D899181C4E2}"/>
              </a:ext>
            </a:extLst>
          </p:cNvPr>
          <p:cNvCxnSpPr>
            <a:cxnSpLocks/>
            <a:stCxn id="1842" idx="3"/>
            <a:endCxn id="1867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1" name="Curved Connector 1890">
            <a:extLst>
              <a:ext uri="{FF2B5EF4-FFF2-40B4-BE49-F238E27FC236}">
                <a16:creationId xmlns:a16="http://schemas.microsoft.com/office/drawing/2014/main" id="{D95DD474-F244-874D-B4E1-D4245B5899CC}"/>
              </a:ext>
            </a:extLst>
          </p:cNvPr>
          <p:cNvCxnSpPr>
            <a:cxnSpLocks/>
            <a:stCxn id="1842" idx="3"/>
            <a:endCxn id="1868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2" name="Curved Connector 1891">
            <a:extLst>
              <a:ext uri="{FF2B5EF4-FFF2-40B4-BE49-F238E27FC236}">
                <a16:creationId xmlns:a16="http://schemas.microsoft.com/office/drawing/2014/main" id="{C04896D6-8808-1044-99FC-8910F4B4C93B}"/>
              </a:ext>
            </a:extLst>
          </p:cNvPr>
          <p:cNvCxnSpPr>
            <a:cxnSpLocks/>
            <a:stCxn id="1842" idx="3"/>
            <a:endCxn id="1869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3" name="Curved Connector 1892">
            <a:extLst>
              <a:ext uri="{FF2B5EF4-FFF2-40B4-BE49-F238E27FC236}">
                <a16:creationId xmlns:a16="http://schemas.microsoft.com/office/drawing/2014/main" id="{98DCCC66-6753-0B40-9115-9E56CF6695FB}"/>
              </a:ext>
            </a:extLst>
          </p:cNvPr>
          <p:cNvCxnSpPr>
            <a:cxnSpLocks/>
            <a:stCxn id="1842" idx="3"/>
            <a:endCxn id="1859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4" name="Rounded Rectangle 1893">
            <a:extLst>
              <a:ext uri="{FF2B5EF4-FFF2-40B4-BE49-F238E27FC236}">
                <a16:creationId xmlns:a16="http://schemas.microsoft.com/office/drawing/2014/main" id="{B9145FD6-8CBC-BF44-B591-308EA59325DC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1895" name="Rounded Rectangle 1894">
            <a:extLst>
              <a:ext uri="{FF2B5EF4-FFF2-40B4-BE49-F238E27FC236}">
                <a16:creationId xmlns:a16="http://schemas.microsoft.com/office/drawing/2014/main" id="{50AE9F9F-9A49-C24B-A4D3-C0CE21042DB8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1896" name="Curved Connector 1895">
            <a:extLst>
              <a:ext uri="{FF2B5EF4-FFF2-40B4-BE49-F238E27FC236}">
                <a16:creationId xmlns:a16="http://schemas.microsoft.com/office/drawing/2014/main" id="{69726C3F-BD96-5446-838F-9C8AB805A5CE}"/>
              </a:ext>
            </a:extLst>
          </p:cNvPr>
          <p:cNvCxnSpPr>
            <a:cxnSpLocks/>
            <a:stCxn id="1857" idx="3"/>
            <a:endCxn id="1895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7" name="Curved Connector 1896">
            <a:extLst>
              <a:ext uri="{FF2B5EF4-FFF2-40B4-BE49-F238E27FC236}">
                <a16:creationId xmlns:a16="http://schemas.microsoft.com/office/drawing/2014/main" id="{E60ECBC9-F99C-CB48-BE99-D76C9DE33124}"/>
              </a:ext>
            </a:extLst>
          </p:cNvPr>
          <p:cNvCxnSpPr>
            <a:cxnSpLocks/>
            <a:stCxn id="1857" idx="1"/>
            <a:endCxn id="1894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8" name="Curved Connector 1897">
            <a:extLst>
              <a:ext uri="{FF2B5EF4-FFF2-40B4-BE49-F238E27FC236}">
                <a16:creationId xmlns:a16="http://schemas.microsoft.com/office/drawing/2014/main" id="{685A88C7-25D7-2441-9542-9EFD98334CFE}"/>
              </a:ext>
            </a:extLst>
          </p:cNvPr>
          <p:cNvCxnSpPr>
            <a:cxnSpLocks/>
            <a:stCxn id="1845" idx="5"/>
            <a:endCxn id="1842" idx="2"/>
          </p:cNvCxnSpPr>
          <p:nvPr/>
        </p:nvCxnSpPr>
        <p:spPr>
          <a:xfrm rot="5400000" flipH="1" flipV="1">
            <a:off x="4954959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9" name="Curved Connector 1898">
            <a:extLst>
              <a:ext uri="{FF2B5EF4-FFF2-40B4-BE49-F238E27FC236}">
                <a16:creationId xmlns:a16="http://schemas.microsoft.com/office/drawing/2014/main" id="{9433DB6A-A916-004B-813B-CD997495C297}"/>
              </a:ext>
            </a:extLst>
          </p:cNvPr>
          <p:cNvCxnSpPr>
            <a:cxnSpLocks/>
            <a:stCxn id="1851" idx="4"/>
            <a:endCxn id="1842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0" name="Curved Connector 1899">
            <a:extLst>
              <a:ext uri="{FF2B5EF4-FFF2-40B4-BE49-F238E27FC236}">
                <a16:creationId xmlns:a16="http://schemas.microsoft.com/office/drawing/2014/main" id="{41A47761-6800-AA43-97DD-34C7BE744240}"/>
              </a:ext>
            </a:extLst>
          </p:cNvPr>
          <p:cNvCxnSpPr>
            <a:cxnSpLocks/>
            <a:stCxn id="1843" idx="6"/>
            <a:endCxn id="1842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1" name="Curved Connector 1900">
            <a:extLst>
              <a:ext uri="{FF2B5EF4-FFF2-40B4-BE49-F238E27FC236}">
                <a16:creationId xmlns:a16="http://schemas.microsoft.com/office/drawing/2014/main" id="{8935FF17-67B7-5946-9B5D-6082DF188E38}"/>
              </a:ext>
            </a:extLst>
          </p:cNvPr>
          <p:cNvCxnSpPr>
            <a:cxnSpLocks/>
            <a:stCxn id="1853" idx="4"/>
            <a:endCxn id="1842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2" name="Curved Connector 1901">
            <a:extLst>
              <a:ext uri="{FF2B5EF4-FFF2-40B4-BE49-F238E27FC236}">
                <a16:creationId xmlns:a16="http://schemas.microsoft.com/office/drawing/2014/main" id="{D9A57ADE-CE4E-CC4C-ABDB-7C1401ED5632}"/>
              </a:ext>
            </a:extLst>
          </p:cNvPr>
          <p:cNvCxnSpPr>
            <a:cxnSpLocks/>
            <a:stCxn id="1848" idx="2"/>
            <a:endCxn id="1842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3" name="Curved Connector 1902">
            <a:extLst>
              <a:ext uri="{FF2B5EF4-FFF2-40B4-BE49-F238E27FC236}">
                <a16:creationId xmlns:a16="http://schemas.microsoft.com/office/drawing/2014/main" id="{95C1147B-D2B0-6F41-A773-5233A3479891}"/>
              </a:ext>
            </a:extLst>
          </p:cNvPr>
          <p:cNvCxnSpPr>
            <a:cxnSpLocks/>
            <a:stCxn id="1852" idx="2"/>
            <a:endCxn id="1842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4" name="Curved Connector 1903">
            <a:extLst>
              <a:ext uri="{FF2B5EF4-FFF2-40B4-BE49-F238E27FC236}">
                <a16:creationId xmlns:a16="http://schemas.microsoft.com/office/drawing/2014/main" id="{36A5A4C0-F437-9E4D-AFBF-E8E6BAA73D81}"/>
              </a:ext>
            </a:extLst>
          </p:cNvPr>
          <p:cNvCxnSpPr>
            <a:cxnSpLocks/>
            <a:stCxn id="1854" idx="2"/>
            <a:endCxn id="1842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5" name="Curved Connector 1904">
            <a:extLst>
              <a:ext uri="{FF2B5EF4-FFF2-40B4-BE49-F238E27FC236}">
                <a16:creationId xmlns:a16="http://schemas.microsoft.com/office/drawing/2014/main" id="{CC9CE132-E192-0B48-82C6-DEAC66C3EAF4}"/>
              </a:ext>
            </a:extLst>
          </p:cNvPr>
          <p:cNvCxnSpPr>
            <a:cxnSpLocks/>
            <a:stCxn id="1856" idx="6"/>
            <a:endCxn id="1842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6" name="Curved Connector 1905">
            <a:extLst>
              <a:ext uri="{FF2B5EF4-FFF2-40B4-BE49-F238E27FC236}">
                <a16:creationId xmlns:a16="http://schemas.microsoft.com/office/drawing/2014/main" id="{8FEC9885-2066-8D47-97F0-95A2B2CDFB7E}"/>
              </a:ext>
            </a:extLst>
          </p:cNvPr>
          <p:cNvCxnSpPr>
            <a:cxnSpLocks/>
            <a:stCxn id="1855" idx="6"/>
            <a:endCxn id="1842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7" name="Curved Connector 1906">
            <a:extLst>
              <a:ext uri="{FF2B5EF4-FFF2-40B4-BE49-F238E27FC236}">
                <a16:creationId xmlns:a16="http://schemas.microsoft.com/office/drawing/2014/main" id="{CB127F00-244D-5C43-803F-E2F774F06B17}"/>
              </a:ext>
            </a:extLst>
          </p:cNvPr>
          <p:cNvCxnSpPr>
            <a:cxnSpLocks/>
            <a:stCxn id="1847" idx="2"/>
            <a:endCxn id="1842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8" name="Curved Connector 1907">
            <a:extLst>
              <a:ext uri="{FF2B5EF4-FFF2-40B4-BE49-F238E27FC236}">
                <a16:creationId xmlns:a16="http://schemas.microsoft.com/office/drawing/2014/main" id="{6B57A6E6-9BB6-A940-A0AC-D34096EA624E}"/>
              </a:ext>
            </a:extLst>
          </p:cNvPr>
          <p:cNvCxnSpPr>
            <a:cxnSpLocks/>
            <a:stCxn id="1850" idx="2"/>
            <a:endCxn id="1842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9" name="Curved Connector 1908">
            <a:extLst>
              <a:ext uri="{FF2B5EF4-FFF2-40B4-BE49-F238E27FC236}">
                <a16:creationId xmlns:a16="http://schemas.microsoft.com/office/drawing/2014/main" id="{FBB4F5F3-C56B-E346-BE54-4D10E89D63C4}"/>
              </a:ext>
            </a:extLst>
          </p:cNvPr>
          <p:cNvCxnSpPr>
            <a:cxnSpLocks/>
            <a:stCxn id="1846" idx="6"/>
            <a:endCxn id="1842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0" name="Rectangle 1909">
            <a:extLst>
              <a:ext uri="{FF2B5EF4-FFF2-40B4-BE49-F238E27FC236}">
                <a16:creationId xmlns:a16="http://schemas.microsoft.com/office/drawing/2014/main" id="{DB2FD230-BAD3-934C-A869-4479BEEA63A0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1911" name="Rectangle 1910">
            <a:extLst>
              <a:ext uri="{FF2B5EF4-FFF2-40B4-BE49-F238E27FC236}">
                <a16:creationId xmlns:a16="http://schemas.microsoft.com/office/drawing/2014/main" id="{30C028D9-BA7A-FA45-A825-59D44E07649A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1912" name="Curved Connector 1911">
            <a:extLst>
              <a:ext uri="{FF2B5EF4-FFF2-40B4-BE49-F238E27FC236}">
                <a16:creationId xmlns:a16="http://schemas.microsoft.com/office/drawing/2014/main" id="{1E2A8492-C13D-864A-BB76-FB2EB9746594}"/>
              </a:ext>
            </a:extLst>
          </p:cNvPr>
          <p:cNvCxnSpPr>
            <a:cxnSpLocks/>
            <a:stCxn id="1910" idx="1"/>
            <a:endCxn id="1842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3" name="Curved Connector 1912">
            <a:extLst>
              <a:ext uri="{FF2B5EF4-FFF2-40B4-BE49-F238E27FC236}">
                <a16:creationId xmlns:a16="http://schemas.microsoft.com/office/drawing/2014/main" id="{38FAEB5E-36D6-4F4A-AB54-2C24132EAB17}"/>
              </a:ext>
            </a:extLst>
          </p:cNvPr>
          <p:cNvCxnSpPr>
            <a:cxnSpLocks/>
            <a:stCxn id="1911" idx="1"/>
            <a:endCxn id="1842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4" name="TextBox 1913">
            <a:extLst>
              <a:ext uri="{FF2B5EF4-FFF2-40B4-BE49-F238E27FC236}">
                <a16:creationId xmlns:a16="http://schemas.microsoft.com/office/drawing/2014/main" id="{95616637-239B-7545-B932-2B857324285B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1915" name="Curved Connector 1914">
            <a:extLst>
              <a:ext uri="{FF2B5EF4-FFF2-40B4-BE49-F238E27FC236}">
                <a16:creationId xmlns:a16="http://schemas.microsoft.com/office/drawing/2014/main" id="{EC46FE37-DC81-4547-9059-C4DB37F69D1F}"/>
              </a:ext>
            </a:extLst>
          </p:cNvPr>
          <p:cNvCxnSpPr>
            <a:cxnSpLocks/>
            <a:stCxn id="1842" idx="1"/>
            <a:endCxn id="1894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6" name="Curved Connector 1915">
            <a:extLst>
              <a:ext uri="{FF2B5EF4-FFF2-40B4-BE49-F238E27FC236}">
                <a16:creationId xmlns:a16="http://schemas.microsoft.com/office/drawing/2014/main" id="{C52B88EF-B742-FF42-A040-30020EC31EBB}"/>
              </a:ext>
            </a:extLst>
          </p:cNvPr>
          <p:cNvCxnSpPr>
            <a:cxnSpLocks/>
            <a:stCxn id="1842" idx="3"/>
            <a:endCxn id="1895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7" name="TextBox 1916">
            <a:extLst>
              <a:ext uri="{FF2B5EF4-FFF2-40B4-BE49-F238E27FC236}">
                <a16:creationId xmlns:a16="http://schemas.microsoft.com/office/drawing/2014/main" id="{701FA1AF-8321-054C-B95E-C789C2C3CAD8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1918" name="TextBox 1917">
            <a:extLst>
              <a:ext uri="{FF2B5EF4-FFF2-40B4-BE49-F238E27FC236}">
                <a16:creationId xmlns:a16="http://schemas.microsoft.com/office/drawing/2014/main" id="{3227904C-CC32-9846-B5FE-70DF76D80EA4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1919" name="TextBox 1918">
            <a:extLst>
              <a:ext uri="{FF2B5EF4-FFF2-40B4-BE49-F238E27FC236}">
                <a16:creationId xmlns:a16="http://schemas.microsoft.com/office/drawing/2014/main" id="{5F509EA5-79A7-494F-89AA-3FE2917218C2}"/>
              </a:ext>
            </a:extLst>
          </p:cNvPr>
          <p:cNvSpPr txBox="1"/>
          <p:nvPr/>
        </p:nvSpPr>
        <p:spPr>
          <a:xfrm>
            <a:off x="7152682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1920" name="TextBox 1919">
            <a:extLst>
              <a:ext uri="{FF2B5EF4-FFF2-40B4-BE49-F238E27FC236}">
                <a16:creationId xmlns:a16="http://schemas.microsoft.com/office/drawing/2014/main" id="{55BE15DD-84E1-4C4C-BC01-824DDD4657BB}"/>
              </a:ext>
            </a:extLst>
          </p:cNvPr>
          <p:cNvSpPr txBox="1"/>
          <p:nvPr/>
        </p:nvSpPr>
        <p:spPr>
          <a:xfrm>
            <a:off x="1062001" y="2163437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1923" name="TextBox 1922">
            <a:extLst>
              <a:ext uri="{FF2B5EF4-FFF2-40B4-BE49-F238E27FC236}">
                <a16:creationId xmlns:a16="http://schemas.microsoft.com/office/drawing/2014/main" id="{84792637-BB8D-6043-9AEC-6BF3247CBC90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1924" name="TextBox 1923">
            <a:extLst>
              <a:ext uri="{FF2B5EF4-FFF2-40B4-BE49-F238E27FC236}">
                <a16:creationId xmlns:a16="http://schemas.microsoft.com/office/drawing/2014/main" id="{F77F7307-3C0A-E947-BF8F-7E8607370BD4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1925" name="TextBox 1924">
            <a:extLst>
              <a:ext uri="{FF2B5EF4-FFF2-40B4-BE49-F238E27FC236}">
                <a16:creationId xmlns:a16="http://schemas.microsoft.com/office/drawing/2014/main" id="{3151B586-0D7D-1A48-8C33-8F31D62F548F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1926" name="TextBox 1925">
            <a:extLst>
              <a:ext uri="{FF2B5EF4-FFF2-40B4-BE49-F238E27FC236}">
                <a16:creationId xmlns:a16="http://schemas.microsoft.com/office/drawing/2014/main" id="{8F4DFC96-8778-9940-8EDB-9B2D23DE4A45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1927" name="TextBox 1926">
            <a:extLst>
              <a:ext uri="{FF2B5EF4-FFF2-40B4-BE49-F238E27FC236}">
                <a16:creationId xmlns:a16="http://schemas.microsoft.com/office/drawing/2014/main" id="{286DFA8E-59C5-CD41-B964-96010DE7F1E7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1928" name="TextBox 1927">
            <a:extLst>
              <a:ext uri="{FF2B5EF4-FFF2-40B4-BE49-F238E27FC236}">
                <a16:creationId xmlns:a16="http://schemas.microsoft.com/office/drawing/2014/main" id="{D6AC0F3D-77CA-7E49-B8D2-F26BFDC1BD5A}"/>
              </a:ext>
            </a:extLst>
          </p:cNvPr>
          <p:cNvSpPr txBox="1"/>
          <p:nvPr/>
        </p:nvSpPr>
        <p:spPr>
          <a:xfrm>
            <a:off x="7057481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1929" name="TextBox 1928">
            <a:extLst>
              <a:ext uri="{FF2B5EF4-FFF2-40B4-BE49-F238E27FC236}">
                <a16:creationId xmlns:a16="http://schemas.microsoft.com/office/drawing/2014/main" id="{DC3239DE-685A-334E-AFB4-41E096E86E44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1930" name="TextBox 1929">
            <a:extLst>
              <a:ext uri="{FF2B5EF4-FFF2-40B4-BE49-F238E27FC236}">
                <a16:creationId xmlns:a16="http://schemas.microsoft.com/office/drawing/2014/main" id="{B7EF1A5A-BC40-2F43-9F55-D2D354FF83D3}"/>
              </a:ext>
            </a:extLst>
          </p:cNvPr>
          <p:cNvSpPr txBox="1"/>
          <p:nvPr/>
        </p:nvSpPr>
        <p:spPr>
          <a:xfrm>
            <a:off x="7227439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1931" name="TextBox 1930">
            <a:extLst>
              <a:ext uri="{FF2B5EF4-FFF2-40B4-BE49-F238E27FC236}">
                <a16:creationId xmlns:a16="http://schemas.microsoft.com/office/drawing/2014/main" id="{E131A38B-AE8D-F44A-9A46-642DABCAFE81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2" name="TextBox 1931">
            <a:extLst>
              <a:ext uri="{FF2B5EF4-FFF2-40B4-BE49-F238E27FC236}">
                <a16:creationId xmlns:a16="http://schemas.microsoft.com/office/drawing/2014/main" id="{53A8B4ED-05D2-D645-9693-FA5DB4B6DC52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3" name="TextBox 1932">
            <a:extLst>
              <a:ext uri="{FF2B5EF4-FFF2-40B4-BE49-F238E27FC236}">
                <a16:creationId xmlns:a16="http://schemas.microsoft.com/office/drawing/2014/main" id="{B7EC4C93-4715-664D-A6D1-5B690A7A1375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4" name="TextBox 1933">
            <a:extLst>
              <a:ext uri="{FF2B5EF4-FFF2-40B4-BE49-F238E27FC236}">
                <a16:creationId xmlns:a16="http://schemas.microsoft.com/office/drawing/2014/main" id="{4AEE7BDB-7FDC-7448-A249-D21AEA14FFFC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5" name="TextBox 1934">
            <a:extLst>
              <a:ext uri="{FF2B5EF4-FFF2-40B4-BE49-F238E27FC236}">
                <a16:creationId xmlns:a16="http://schemas.microsoft.com/office/drawing/2014/main" id="{0BEE20D1-D1E6-694F-9D8E-6BFB90FCFC32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6" name="TextBox 1935">
            <a:extLst>
              <a:ext uri="{FF2B5EF4-FFF2-40B4-BE49-F238E27FC236}">
                <a16:creationId xmlns:a16="http://schemas.microsoft.com/office/drawing/2014/main" id="{ABC3CA85-5089-1C47-A817-84E7121FF2BA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1937" name="TextBox 1936">
            <a:extLst>
              <a:ext uri="{FF2B5EF4-FFF2-40B4-BE49-F238E27FC236}">
                <a16:creationId xmlns:a16="http://schemas.microsoft.com/office/drawing/2014/main" id="{4C1465B9-218F-CA48-B737-CF3F2152D634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38" name="TextBox 1937">
            <a:extLst>
              <a:ext uri="{FF2B5EF4-FFF2-40B4-BE49-F238E27FC236}">
                <a16:creationId xmlns:a16="http://schemas.microsoft.com/office/drawing/2014/main" id="{82C38B10-011B-694E-871C-79D056EBBE82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39" name="TextBox 1938">
            <a:extLst>
              <a:ext uri="{FF2B5EF4-FFF2-40B4-BE49-F238E27FC236}">
                <a16:creationId xmlns:a16="http://schemas.microsoft.com/office/drawing/2014/main" id="{EDDCFE7A-CE9A-7943-8EFC-5C9C8D49599C}"/>
              </a:ext>
            </a:extLst>
          </p:cNvPr>
          <p:cNvSpPr txBox="1"/>
          <p:nvPr/>
        </p:nvSpPr>
        <p:spPr>
          <a:xfrm>
            <a:off x="2523512" y="15061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0" name="TextBox 1939">
            <a:extLst>
              <a:ext uri="{FF2B5EF4-FFF2-40B4-BE49-F238E27FC236}">
                <a16:creationId xmlns:a16="http://schemas.microsoft.com/office/drawing/2014/main" id="{50F9FCFD-4E4D-174C-9230-01E1CDB37061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1" name="TextBox 1940">
            <a:extLst>
              <a:ext uri="{FF2B5EF4-FFF2-40B4-BE49-F238E27FC236}">
                <a16:creationId xmlns:a16="http://schemas.microsoft.com/office/drawing/2014/main" id="{CC30F3A4-8777-5640-BBDE-35BFF2E7DDB3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2" name="TextBox 1941">
            <a:extLst>
              <a:ext uri="{FF2B5EF4-FFF2-40B4-BE49-F238E27FC236}">
                <a16:creationId xmlns:a16="http://schemas.microsoft.com/office/drawing/2014/main" id="{8C3933B2-7694-5148-8D3A-0994115BA517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3" name="TextBox 1942">
            <a:extLst>
              <a:ext uri="{FF2B5EF4-FFF2-40B4-BE49-F238E27FC236}">
                <a16:creationId xmlns:a16="http://schemas.microsoft.com/office/drawing/2014/main" id="{6D365DCA-4985-B649-9CCA-458C21AD733B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4" name="TextBox 1943">
            <a:extLst>
              <a:ext uri="{FF2B5EF4-FFF2-40B4-BE49-F238E27FC236}">
                <a16:creationId xmlns:a16="http://schemas.microsoft.com/office/drawing/2014/main" id="{BA475299-F624-6146-AAA4-80F28B7D26D9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5" name="TextBox 1944">
            <a:extLst>
              <a:ext uri="{FF2B5EF4-FFF2-40B4-BE49-F238E27FC236}">
                <a16:creationId xmlns:a16="http://schemas.microsoft.com/office/drawing/2014/main" id="{8E4DE985-1602-754E-B805-2BDE648002F9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6" name="TextBox 1945">
            <a:extLst>
              <a:ext uri="{FF2B5EF4-FFF2-40B4-BE49-F238E27FC236}">
                <a16:creationId xmlns:a16="http://schemas.microsoft.com/office/drawing/2014/main" id="{C7992CC2-792D-E64D-B69C-85C8C2C3F930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7" name="TextBox 1946">
            <a:extLst>
              <a:ext uri="{FF2B5EF4-FFF2-40B4-BE49-F238E27FC236}">
                <a16:creationId xmlns:a16="http://schemas.microsoft.com/office/drawing/2014/main" id="{84B75821-9FDF-5E41-BB2A-9B5AD1FE7111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8" name="TextBox 1947">
            <a:extLst>
              <a:ext uri="{FF2B5EF4-FFF2-40B4-BE49-F238E27FC236}">
                <a16:creationId xmlns:a16="http://schemas.microsoft.com/office/drawing/2014/main" id="{2D0B29EF-22A3-C44F-8797-7A4634EA9373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49" name="TextBox 1948">
            <a:extLst>
              <a:ext uri="{FF2B5EF4-FFF2-40B4-BE49-F238E27FC236}">
                <a16:creationId xmlns:a16="http://schemas.microsoft.com/office/drawing/2014/main" id="{B8D6E93F-4BC8-5C40-8605-A750336C475D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50" name="TextBox 1949">
            <a:extLst>
              <a:ext uri="{FF2B5EF4-FFF2-40B4-BE49-F238E27FC236}">
                <a16:creationId xmlns:a16="http://schemas.microsoft.com/office/drawing/2014/main" id="{62E4C1C3-75E7-7A4E-9479-4C552036663E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$4.30</a:t>
            </a:r>
          </a:p>
        </p:txBody>
      </p:sp>
      <p:sp>
        <p:nvSpPr>
          <p:cNvPr id="1951" name="TextBox 1950">
            <a:extLst>
              <a:ext uri="{FF2B5EF4-FFF2-40B4-BE49-F238E27FC236}">
                <a16:creationId xmlns:a16="http://schemas.microsoft.com/office/drawing/2014/main" id="{9BDC80A3-FD2C-224E-9DBD-E8A967695A3E}"/>
              </a:ext>
            </a:extLst>
          </p:cNvPr>
          <p:cNvSpPr txBox="1"/>
          <p:nvPr/>
        </p:nvSpPr>
        <p:spPr>
          <a:xfrm>
            <a:off x="2998316" y="1800051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8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$800.00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8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$600.00</a:t>
            </a:r>
          </a:p>
        </p:txBody>
      </p:sp>
      <p:sp>
        <p:nvSpPr>
          <p:cNvPr id="1952" name="TextBox 1951">
            <a:extLst>
              <a:ext uri="{FF2B5EF4-FFF2-40B4-BE49-F238E27FC236}">
                <a16:creationId xmlns:a16="http://schemas.microsoft.com/office/drawing/2014/main" id="{C0BC6315-A974-D243-AF2F-8A80258B7CE8}"/>
              </a:ext>
            </a:extLst>
          </p:cNvPr>
          <p:cNvSpPr txBox="1"/>
          <p:nvPr/>
        </p:nvSpPr>
        <p:spPr>
          <a:xfrm>
            <a:off x="270444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$23.69</a:t>
            </a:r>
          </a:p>
        </p:txBody>
      </p:sp>
      <p:cxnSp>
        <p:nvCxnSpPr>
          <p:cNvPr id="1953" name="Curved Connector 1952">
            <a:extLst>
              <a:ext uri="{FF2B5EF4-FFF2-40B4-BE49-F238E27FC236}">
                <a16:creationId xmlns:a16="http://schemas.microsoft.com/office/drawing/2014/main" id="{786FE684-DBF1-AD45-88CD-22C34FD6F99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4" name="Curved Connector 1953">
            <a:extLst>
              <a:ext uri="{FF2B5EF4-FFF2-40B4-BE49-F238E27FC236}">
                <a16:creationId xmlns:a16="http://schemas.microsoft.com/office/drawing/2014/main" id="{2E8191DA-CA82-5B4D-A7C9-3B9992B9FE7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5" name="Oval 1954">
            <a:extLst>
              <a:ext uri="{FF2B5EF4-FFF2-40B4-BE49-F238E27FC236}">
                <a16:creationId xmlns:a16="http://schemas.microsoft.com/office/drawing/2014/main" id="{91E1F9DE-D9F2-1C44-ADB7-2C373D40BEC1}"/>
              </a:ext>
            </a:extLst>
          </p:cNvPr>
          <p:cNvSpPr/>
          <p:nvPr/>
        </p:nvSpPr>
        <p:spPr>
          <a:xfrm>
            <a:off x="3902462" y="2742733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6" name="Rounded Rectangle 1955">
            <a:extLst>
              <a:ext uri="{FF2B5EF4-FFF2-40B4-BE49-F238E27FC236}">
                <a16:creationId xmlns:a16="http://schemas.microsoft.com/office/drawing/2014/main" id="{53246B23-D164-2743-AC5C-CD547B6D7FA9}"/>
              </a:ext>
            </a:extLst>
          </p:cNvPr>
          <p:cNvSpPr/>
          <p:nvPr/>
        </p:nvSpPr>
        <p:spPr>
          <a:xfrm>
            <a:off x="5054522" y="1889431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1957" name="Oval 1956">
            <a:extLst>
              <a:ext uri="{FF2B5EF4-FFF2-40B4-BE49-F238E27FC236}">
                <a16:creationId xmlns:a16="http://schemas.microsoft.com/office/drawing/2014/main" id="{2991C648-8B58-9346-8BD3-4C489CE03912}"/>
              </a:ext>
            </a:extLst>
          </p:cNvPr>
          <p:cNvSpPr/>
          <p:nvPr/>
        </p:nvSpPr>
        <p:spPr>
          <a:xfrm>
            <a:off x="3710103" y="457896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1958" name="Oval 1957">
            <a:extLst>
              <a:ext uri="{FF2B5EF4-FFF2-40B4-BE49-F238E27FC236}">
                <a16:creationId xmlns:a16="http://schemas.microsoft.com/office/drawing/2014/main" id="{7B43D1FC-2F43-544A-A572-CBDA53B61007}"/>
              </a:ext>
            </a:extLst>
          </p:cNvPr>
          <p:cNvSpPr/>
          <p:nvPr/>
        </p:nvSpPr>
        <p:spPr>
          <a:xfrm>
            <a:off x="3901968" y="3716601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1959" name="Oval 1958">
            <a:extLst>
              <a:ext uri="{FF2B5EF4-FFF2-40B4-BE49-F238E27FC236}">
                <a16:creationId xmlns:a16="http://schemas.microsoft.com/office/drawing/2014/main" id="{880CCFF2-7C7B-2440-AC19-C0A9927347F4}"/>
              </a:ext>
            </a:extLst>
          </p:cNvPr>
          <p:cNvSpPr/>
          <p:nvPr/>
        </p:nvSpPr>
        <p:spPr>
          <a:xfrm>
            <a:off x="4407271" y="3063329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1960" name="Oval 1959">
            <a:extLst>
              <a:ext uri="{FF2B5EF4-FFF2-40B4-BE49-F238E27FC236}">
                <a16:creationId xmlns:a16="http://schemas.microsoft.com/office/drawing/2014/main" id="{13336A89-639B-5942-8C31-467570A8A416}"/>
              </a:ext>
            </a:extLst>
          </p:cNvPr>
          <p:cNvSpPr/>
          <p:nvPr/>
        </p:nvSpPr>
        <p:spPr>
          <a:xfrm>
            <a:off x="5220684" y="639429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1961" name="Oval 1960">
            <a:extLst>
              <a:ext uri="{FF2B5EF4-FFF2-40B4-BE49-F238E27FC236}">
                <a16:creationId xmlns:a16="http://schemas.microsoft.com/office/drawing/2014/main" id="{2A8B7BC5-ABF4-7C4A-B666-0ABE03EB9270}"/>
              </a:ext>
            </a:extLst>
          </p:cNvPr>
          <p:cNvSpPr/>
          <p:nvPr/>
        </p:nvSpPr>
        <p:spPr>
          <a:xfrm>
            <a:off x="7015088" y="615965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1962" name="Oval 1961">
            <a:extLst>
              <a:ext uri="{FF2B5EF4-FFF2-40B4-BE49-F238E27FC236}">
                <a16:creationId xmlns:a16="http://schemas.microsoft.com/office/drawing/2014/main" id="{6DB2DA9B-6B0F-6B4E-AE31-2E4DADD0DA57}"/>
              </a:ext>
            </a:extLst>
          </p:cNvPr>
          <p:cNvSpPr/>
          <p:nvPr/>
        </p:nvSpPr>
        <p:spPr>
          <a:xfrm>
            <a:off x="7709100" y="371660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1963" name="Oval 1962">
            <a:extLst>
              <a:ext uri="{FF2B5EF4-FFF2-40B4-BE49-F238E27FC236}">
                <a16:creationId xmlns:a16="http://schemas.microsoft.com/office/drawing/2014/main" id="{D8D2EA8C-0328-184B-A516-0F7E8E87437A}"/>
              </a:ext>
            </a:extLst>
          </p:cNvPr>
          <p:cNvSpPr/>
          <p:nvPr/>
        </p:nvSpPr>
        <p:spPr>
          <a:xfrm>
            <a:off x="5218059" y="2642835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1964" name="Oval 1963">
            <a:extLst>
              <a:ext uri="{FF2B5EF4-FFF2-40B4-BE49-F238E27FC236}">
                <a16:creationId xmlns:a16="http://schemas.microsoft.com/office/drawing/2014/main" id="{E35DE7F6-2508-C84F-A6E1-1B77178E8817}"/>
              </a:ext>
            </a:extLst>
          </p:cNvPr>
          <p:cNvSpPr/>
          <p:nvPr/>
        </p:nvSpPr>
        <p:spPr>
          <a:xfrm>
            <a:off x="6102428" y="647560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1965" name="Oval 1964">
            <a:extLst>
              <a:ext uri="{FF2B5EF4-FFF2-40B4-BE49-F238E27FC236}">
                <a16:creationId xmlns:a16="http://schemas.microsoft.com/office/drawing/2014/main" id="{12AE564C-88F7-A14D-AE90-D8CCFF1FB83B}"/>
              </a:ext>
            </a:extLst>
          </p:cNvPr>
          <p:cNvSpPr/>
          <p:nvPr/>
        </p:nvSpPr>
        <p:spPr>
          <a:xfrm>
            <a:off x="6102429" y="264283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1966" name="Oval 1965">
            <a:extLst>
              <a:ext uri="{FF2B5EF4-FFF2-40B4-BE49-F238E27FC236}">
                <a16:creationId xmlns:a16="http://schemas.microsoft.com/office/drawing/2014/main" id="{7023240E-2CD1-C248-9926-C8E3E453C6C1}"/>
              </a:ext>
            </a:extLst>
          </p:cNvPr>
          <p:cNvSpPr/>
          <p:nvPr/>
        </p:nvSpPr>
        <p:spPr>
          <a:xfrm>
            <a:off x="7880659" y="457896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1967" name="Oval 1966">
            <a:extLst>
              <a:ext uri="{FF2B5EF4-FFF2-40B4-BE49-F238E27FC236}">
                <a16:creationId xmlns:a16="http://schemas.microsoft.com/office/drawing/2014/main" id="{763CB2B2-CCA7-6145-A248-91508C4EE674}"/>
              </a:ext>
            </a:extLst>
          </p:cNvPr>
          <p:cNvSpPr/>
          <p:nvPr/>
        </p:nvSpPr>
        <p:spPr>
          <a:xfrm>
            <a:off x="7015089" y="2923939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1968" name="Oval 1967">
            <a:extLst>
              <a:ext uri="{FF2B5EF4-FFF2-40B4-BE49-F238E27FC236}">
                <a16:creationId xmlns:a16="http://schemas.microsoft.com/office/drawing/2014/main" id="{4C6F6E31-9ACA-3942-862D-653469AEE8C5}"/>
              </a:ext>
            </a:extLst>
          </p:cNvPr>
          <p:cNvSpPr/>
          <p:nvPr/>
        </p:nvSpPr>
        <p:spPr>
          <a:xfrm>
            <a:off x="7709099" y="5383711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1969" name="Oval 1968">
            <a:extLst>
              <a:ext uri="{FF2B5EF4-FFF2-40B4-BE49-F238E27FC236}">
                <a16:creationId xmlns:a16="http://schemas.microsoft.com/office/drawing/2014/main" id="{6A098C14-6B19-8941-81DF-51C8DA5CF5DE}"/>
              </a:ext>
            </a:extLst>
          </p:cNvPr>
          <p:cNvSpPr/>
          <p:nvPr/>
        </p:nvSpPr>
        <p:spPr>
          <a:xfrm>
            <a:off x="4407938" y="602955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1970" name="Oval 1969">
            <a:extLst>
              <a:ext uri="{FF2B5EF4-FFF2-40B4-BE49-F238E27FC236}">
                <a16:creationId xmlns:a16="http://schemas.microsoft.com/office/drawing/2014/main" id="{52AAD4C9-43A2-3A45-8B66-985D4AB35860}"/>
              </a:ext>
            </a:extLst>
          </p:cNvPr>
          <p:cNvSpPr/>
          <p:nvPr/>
        </p:nvSpPr>
        <p:spPr>
          <a:xfrm>
            <a:off x="3901968" y="543389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1971" name="Rectangle 1970">
            <a:extLst>
              <a:ext uri="{FF2B5EF4-FFF2-40B4-BE49-F238E27FC236}">
                <a16:creationId xmlns:a16="http://schemas.microsoft.com/office/drawing/2014/main" id="{AE4A27A1-B850-FA4C-AADD-599921A36F6A}"/>
              </a:ext>
            </a:extLst>
          </p:cNvPr>
          <p:cNvSpPr/>
          <p:nvPr/>
        </p:nvSpPr>
        <p:spPr>
          <a:xfrm>
            <a:off x="4254190" y="0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1972" name="Rounded Rectangle 1971">
            <a:extLst>
              <a:ext uri="{FF2B5EF4-FFF2-40B4-BE49-F238E27FC236}">
                <a16:creationId xmlns:a16="http://schemas.microsoft.com/office/drawing/2014/main" id="{F60AF919-0956-3948-975E-3E1DEAC85597}"/>
              </a:ext>
            </a:extLst>
          </p:cNvPr>
          <p:cNvSpPr/>
          <p:nvPr/>
        </p:nvSpPr>
        <p:spPr>
          <a:xfrm>
            <a:off x="3199239" y="903475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1973" name="Rounded Rectangle 1972">
            <a:extLst>
              <a:ext uri="{FF2B5EF4-FFF2-40B4-BE49-F238E27FC236}">
                <a16:creationId xmlns:a16="http://schemas.microsoft.com/office/drawing/2014/main" id="{6DFEF3DC-ECA4-B040-9F6B-1602652D9C43}"/>
              </a:ext>
            </a:extLst>
          </p:cNvPr>
          <p:cNvSpPr/>
          <p:nvPr/>
        </p:nvSpPr>
        <p:spPr>
          <a:xfrm>
            <a:off x="9823989" y="878494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1974" name="Rounded Rectangle 1973">
            <a:extLst>
              <a:ext uri="{FF2B5EF4-FFF2-40B4-BE49-F238E27FC236}">
                <a16:creationId xmlns:a16="http://schemas.microsoft.com/office/drawing/2014/main" id="{5DDDDF2B-AF0E-C744-89F0-FEAF83D1AB9E}"/>
              </a:ext>
            </a:extLst>
          </p:cNvPr>
          <p:cNvSpPr/>
          <p:nvPr/>
        </p:nvSpPr>
        <p:spPr>
          <a:xfrm>
            <a:off x="790805" y="918581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1975" name="Rounded Rectangle 1974">
            <a:extLst>
              <a:ext uri="{FF2B5EF4-FFF2-40B4-BE49-F238E27FC236}">
                <a16:creationId xmlns:a16="http://schemas.microsoft.com/office/drawing/2014/main" id="{E88EC389-68A8-874F-BDB3-EDF7952F9349}"/>
              </a:ext>
            </a:extLst>
          </p:cNvPr>
          <p:cNvSpPr/>
          <p:nvPr/>
        </p:nvSpPr>
        <p:spPr>
          <a:xfrm>
            <a:off x="1593689" y="91439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1976" name="Rounded Rectangle 1975">
            <a:extLst>
              <a:ext uri="{FF2B5EF4-FFF2-40B4-BE49-F238E27FC236}">
                <a16:creationId xmlns:a16="http://schemas.microsoft.com/office/drawing/2014/main" id="{89319955-C4EF-584E-BF1E-5B12448B45BE}"/>
              </a:ext>
            </a:extLst>
          </p:cNvPr>
          <p:cNvSpPr/>
          <p:nvPr/>
        </p:nvSpPr>
        <p:spPr>
          <a:xfrm>
            <a:off x="2396573" y="903713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1977" name="Rounded Rectangle 1976">
            <a:extLst>
              <a:ext uri="{FF2B5EF4-FFF2-40B4-BE49-F238E27FC236}">
                <a16:creationId xmlns:a16="http://schemas.microsoft.com/office/drawing/2014/main" id="{4738E9BF-CF50-6541-8C02-022ED5C38137}"/>
              </a:ext>
            </a:extLst>
          </p:cNvPr>
          <p:cNvSpPr/>
          <p:nvPr/>
        </p:nvSpPr>
        <p:spPr>
          <a:xfrm>
            <a:off x="4003753" y="88210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1978" name="Rounded Rectangle 1977">
            <a:extLst>
              <a:ext uri="{FF2B5EF4-FFF2-40B4-BE49-F238E27FC236}">
                <a16:creationId xmlns:a16="http://schemas.microsoft.com/office/drawing/2014/main" id="{B93A270E-3FDD-9D44-9019-7253E0A4533E}"/>
              </a:ext>
            </a:extLst>
          </p:cNvPr>
          <p:cNvSpPr/>
          <p:nvPr/>
        </p:nvSpPr>
        <p:spPr>
          <a:xfrm>
            <a:off x="4803388" y="870259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1979" name="Rounded Rectangle 1978">
            <a:extLst>
              <a:ext uri="{FF2B5EF4-FFF2-40B4-BE49-F238E27FC236}">
                <a16:creationId xmlns:a16="http://schemas.microsoft.com/office/drawing/2014/main" id="{05E93A69-A089-C54F-B9A4-559A5F163537}"/>
              </a:ext>
            </a:extLst>
          </p:cNvPr>
          <p:cNvSpPr/>
          <p:nvPr/>
        </p:nvSpPr>
        <p:spPr>
          <a:xfrm>
            <a:off x="5603023" y="877693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1980" name="Rounded Rectangle 1979">
            <a:extLst>
              <a:ext uri="{FF2B5EF4-FFF2-40B4-BE49-F238E27FC236}">
                <a16:creationId xmlns:a16="http://schemas.microsoft.com/office/drawing/2014/main" id="{399B8A58-91ED-0C46-A404-8C6D8BC88730}"/>
              </a:ext>
            </a:extLst>
          </p:cNvPr>
          <p:cNvSpPr/>
          <p:nvPr/>
        </p:nvSpPr>
        <p:spPr>
          <a:xfrm>
            <a:off x="6409162" y="88327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1981" name="Rounded Rectangle 1980">
            <a:extLst>
              <a:ext uri="{FF2B5EF4-FFF2-40B4-BE49-F238E27FC236}">
                <a16:creationId xmlns:a16="http://schemas.microsoft.com/office/drawing/2014/main" id="{DD9A5194-7F04-5846-8CDA-3B870103B23F}"/>
              </a:ext>
            </a:extLst>
          </p:cNvPr>
          <p:cNvSpPr/>
          <p:nvPr/>
        </p:nvSpPr>
        <p:spPr>
          <a:xfrm>
            <a:off x="7203686" y="880482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1982" name="Rounded Rectangle 1981">
            <a:extLst>
              <a:ext uri="{FF2B5EF4-FFF2-40B4-BE49-F238E27FC236}">
                <a16:creationId xmlns:a16="http://schemas.microsoft.com/office/drawing/2014/main" id="{52853517-B570-E04D-8940-EFD42224B643}"/>
              </a:ext>
            </a:extLst>
          </p:cNvPr>
          <p:cNvSpPr/>
          <p:nvPr/>
        </p:nvSpPr>
        <p:spPr>
          <a:xfrm>
            <a:off x="8040254" y="870486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1983" name="Rounded Rectangle 1982">
            <a:extLst>
              <a:ext uri="{FF2B5EF4-FFF2-40B4-BE49-F238E27FC236}">
                <a16:creationId xmlns:a16="http://schemas.microsoft.com/office/drawing/2014/main" id="{099C5E68-EF1F-7E47-BDF5-8E1EDD710DE3}"/>
              </a:ext>
            </a:extLst>
          </p:cNvPr>
          <p:cNvSpPr/>
          <p:nvPr/>
        </p:nvSpPr>
        <p:spPr>
          <a:xfrm>
            <a:off x="8933743" y="870259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1984" name="Curved Connector 1983">
            <a:extLst>
              <a:ext uri="{FF2B5EF4-FFF2-40B4-BE49-F238E27FC236}">
                <a16:creationId xmlns:a16="http://schemas.microsoft.com/office/drawing/2014/main" id="{F5D45BB0-E755-8345-80BD-19804FAAA9F8}"/>
              </a:ext>
            </a:extLst>
          </p:cNvPr>
          <p:cNvCxnSpPr>
            <a:cxnSpLocks/>
            <a:stCxn id="1971" idx="1"/>
            <a:endCxn id="1974" idx="0"/>
          </p:cNvCxnSpPr>
          <p:nvPr/>
        </p:nvCxnSpPr>
        <p:spPr>
          <a:xfrm rot="10800000" flipV="1">
            <a:off x="1175522" y="330121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5" name="Curved Connector 1984">
            <a:extLst>
              <a:ext uri="{FF2B5EF4-FFF2-40B4-BE49-F238E27FC236}">
                <a16:creationId xmlns:a16="http://schemas.microsoft.com/office/drawing/2014/main" id="{F84A14D7-1473-A14B-9AA9-0715ECB49BA3}"/>
              </a:ext>
            </a:extLst>
          </p:cNvPr>
          <p:cNvCxnSpPr>
            <a:cxnSpLocks/>
            <a:stCxn id="1971" idx="1"/>
            <a:endCxn id="1975" idx="0"/>
          </p:cNvCxnSpPr>
          <p:nvPr/>
        </p:nvCxnSpPr>
        <p:spPr>
          <a:xfrm rot="10800000" flipV="1">
            <a:off x="1978406" y="330122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6" name="Curved Connector 1985">
            <a:extLst>
              <a:ext uri="{FF2B5EF4-FFF2-40B4-BE49-F238E27FC236}">
                <a16:creationId xmlns:a16="http://schemas.microsoft.com/office/drawing/2014/main" id="{6D41D582-A81E-A840-B011-EC117AE049B2}"/>
              </a:ext>
            </a:extLst>
          </p:cNvPr>
          <p:cNvCxnSpPr>
            <a:cxnSpLocks/>
            <a:stCxn id="1971" idx="1"/>
            <a:endCxn id="1976" idx="0"/>
          </p:cNvCxnSpPr>
          <p:nvPr/>
        </p:nvCxnSpPr>
        <p:spPr>
          <a:xfrm rot="10800000" flipV="1">
            <a:off x="2781290" y="330121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7" name="Curved Connector 1986">
            <a:extLst>
              <a:ext uri="{FF2B5EF4-FFF2-40B4-BE49-F238E27FC236}">
                <a16:creationId xmlns:a16="http://schemas.microsoft.com/office/drawing/2014/main" id="{7639E3F0-8F9C-3540-B824-8E84EEBB3088}"/>
              </a:ext>
            </a:extLst>
          </p:cNvPr>
          <p:cNvCxnSpPr>
            <a:cxnSpLocks/>
            <a:stCxn id="1971" idx="1"/>
            <a:endCxn id="1972" idx="0"/>
          </p:cNvCxnSpPr>
          <p:nvPr/>
        </p:nvCxnSpPr>
        <p:spPr>
          <a:xfrm rot="10800000" flipV="1">
            <a:off x="3583956" y="330121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8" name="Curved Connector 1987">
            <a:extLst>
              <a:ext uri="{FF2B5EF4-FFF2-40B4-BE49-F238E27FC236}">
                <a16:creationId xmlns:a16="http://schemas.microsoft.com/office/drawing/2014/main" id="{16DF325F-F4A0-9F4C-BB43-056928920349}"/>
              </a:ext>
            </a:extLst>
          </p:cNvPr>
          <p:cNvCxnSpPr>
            <a:cxnSpLocks/>
            <a:stCxn id="1971" idx="2"/>
            <a:endCxn id="1977" idx="0"/>
          </p:cNvCxnSpPr>
          <p:nvPr/>
        </p:nvCxnSpPr>
        <p:spPr>
          <a:xfrm rot="5400000">
            <a:off x="5036987" y="11728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9" name="Curved Connector 1988">
            <a:extLst>
              <a:ext uri="{FF2B5EF4-FFF2-40B4-BE49-F238E27FC236}">
                <a16:creationId xmlns:a16="http://schemas.microsoft.com/office/drawing/2014/main" id="{B7C7B22F-1ACD-B441-8C22-D532EAC40994}"/>
              </a:ext>
            </a:extLst>
          </p:cNvPr>
          <p:cNvCxnSpPr>
            <a:cxnSpLocks/>
            <a:stCxn id="1971" idx="2"/>
            <a:endCxn id="1978" idx="0"/>
          </p:cNvCxnSpPr>
          <p:nvPr/>
        </p:nvCxnSpPr>
        <p:spPr>
          <a:xfrm rot="5400000">
            <a:off x="5442725" y="405624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0" name="Curved Connector 1989">
            <a:extLst>
              <a:ext uri="{FF2B5EF4-FFF2-40B4-BE49-F238E27FC236}">
                <a16:creationId xmlns:a16="http://schemas.microsoft.com/office/drawing/2014/main" id="{A82AAC5F-87D1-F74C-A3C3-6482897E3A95}"/>
              </a:ext>
            </a:extLst>
          </p:cNvPr>
          <p:cNvCxnSpPr>
            <a:cxnSpLocks/>
            <a:stCxn id="1971" idx="2"/>
            <a:endCxn id="1979" idx="0"/>
          </p:cNvCxnSpPr>
          <p:nvPr/>
        </p:nvCxnSpPr>
        <p:spPr>
          <a:xfrm rot="16200000" flipH="1">
            <a:off x="5838825" y="728777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1" name="Curved Connector 1990">
            <a:extLst>
              <a:ext uri="{FF2B5EF4-FFF2-40B4-BE49-F238E27FC236}">
                <a16:creationId xmlns:a16="http://schemas.microsoft.com/office/drawing/2014/main" id="{8EEEE8F5-9679-E543-B15E-A67539D17F77}"/>
              </a:ext>
            </a:extLst>
          </p:cNvPr>
          <p:cNvCxnSpPr>
            <a:cxnSpLocks/>
            <a:stCxn id="1971" idx="2"/>
            <a:endCxn id="1980" idx="0"/>
          </p:cNvCxnSpPr>
          <p:nvPr/>
        </p:nvCxnSpPr>
        <p:spPr>
          <a:xfrm rot="16200000" flipH="1">
            <a:off x="6239106" y="328497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2" name="Curved Connector 1991">
            <a:extLst>
              <a:ext uri="{FF2B5EF4-FFF2-40B4-BE49-F238E27FC236}">
                <a16:creationId xmlns:a16="http://schemas.microsoft.com/office/drawing/2014/main" id="{A68DECB4-6AB7-6F46-8F80-81CCA3BCE713}"/>
              </a:ext>
            </a:extLst>
          </p:cNvPr>
          <p:cNvCxnSpPr>
            <a:cxnSpLocks/>
            <a:stCxn id="1971" idx="3"/>
            <a:endCxn id="1981" idx="0"/>
          </p:cNvCxnSpPr>
          <p:nvPr/>
        </p:nvCxnSpPr>
        <p:spPr>
          <a:xfrm>
            <a:off x="7560527" y="330122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3" name="Curved Connector 1992">
            <a:extLst>
              <a:ext uri="{FF2B5EF4-FFF2-40B4-BE49-F238E27FC236}">
                <a16:creationId xmlns:a16="http://schemas.microsoft.com/office/drawing/2014/main" id="{DFB4DF75-4DE4-414B-9C92-06004CBB30D7}"/>
              </a:ext>
            </a:extLst>
          </p:cNvPr>
          <p:cNvCxnSpPr>
            <a:cxnSpLocks/>
            <a:stCxn id="1971" idx="3"/>
            <a:endCxn id="1982" idx="0"/>
          </p:cNvCxnSpPr>
          <p:nvPr/>
        </p:nvCxnSpPr>
        <p:spPr>
          <a:xfrm>
            <a:off x="7560527" y="330122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4" name="Curved Connector 1993">
            <a:extLst>
              <a:ext uri="{FF2B5EF4-FFF2-40B4-BE49-F238E27FC236}">
                <a16:creationId xmlns:a16="http://schemas.microsoft.com/office/drawing/2014/main" id="{B76A5518-15E3-4A48-8FFC-CA49BEB7BD59}"/>
              </a:ext>
            </a:extLst>
          </p:cNvPr>
          <p:cNvCxnSpPr>
            <a:cxnSpLocks/>
            <a:stCxn id="1971" idx="3"/>
            <a:endCxn id="1983" idx="0"/>
          </p:cNvCxnSpPr>
          <p:nvPr/>
        </p:nvCxnSpPr>
        <p:spPr>
          <a:xfrm>
            <a:off x="7560527" y="330122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5" name="Curved Connector 1994">
            <a:extLst>
              <a:ext uri="{FF2B5EF4-FFF2-40B4-BE49-F238E27FC236}">
                <a16:creationId xmlns:a16="http://schemas.microsoft.com/office/drawing/2014/main" id="{07CAEF02-E609-D749-80A1-78D0973D4911}"/>
              </a:ext>
            </a:extLst>
          </p:cNvPr>
          <p:cNvCxnSpPr>
            <a:cxnSpLocks/>
            <a:stCxn id="1971" idx="3"/>
            <a:endCxn id="1973" idx="0"/>
          </p:cNvCxnSpPr>
          <p:nvPr/>
        </p:nvCxnSpPr>
        <p:spPr>
          <a:xfrm>
            <a:off x="7560527" y="330122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6" name="Curved Connector 1995">
            <a:extLst>
              <a:ext uri="{FF2B5EF4-FFF2-40B4-BE49-F238E27FC236}">
                <a16:creationId xmlns:a16="http://schemas.microsoft.com/office/drawing/2014/main" id="{FC17C7E9-A0E3-9B41-835F-D0E84FA800F7}"/>
              </a:ext>
            </a:extLst>
          </p:cNvPr>
          <p:cNvCxnSpPr>
            <a:cxnSpLocks/>
            <a:stCxn id="1956" idx="1"/>
            <a:endCxn id="1974" idx="2"/>
          </p:cNvCxnSpPr>
          <p:nvPr/>
        </p:nvCxnSpPr>
        <p:spPr>
          <a:xfrm rot="10800000">
            <a:off x="1175522" y="1487293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7" name="Curved Connector 1996">
            <a:extLst>
              <a:ext uri="{FF2B5EF4-FFF2-40B4-BE49-F238E27FC236}">
                <a16:creationId xmlns:a16="http://schemas.microsoft.com/office/drawing/2014/main" id="{8B3D444B-744B-104F-BF83-035695ED9C02}"/>
              </a:ext>
            </a:extLst>
          </p:cNvPr>
          <p:cNvCxnSpPr>
            <a:cxnSpLocks/>
            <a:stCxn id="1956" idx="1"/>
            <a:endCxn id="1975" idx="2"/>
          </p:cNvCxnSpPr>
          <p:nvPr/>
        </p:nvCxnSpPr>
        <p:spPr>
          <a:xfrm rot="10800000">
            <a:off x="1978406" y="1483109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8" name="Curved Connector 1997">
            <a:extLst>
              <a:ext uri="{FF2B5EF4-FFF2-40B4-BE49-F238E27FC236}">
                <a16:creationId xmlns:a16="http://schemas.microsoft.com/office/drawing/2014/main" id="{18F62A6D-A3D4-7141-9F4A-92C2018F2331}"/>
              </a:ext>
            </a:extLst>
          </p:cNvPr>
          <p:cNvCxnSpPr>
            <a:cxnSpLocks/>
            <a:stCxn id="1956" idx="1"/>
            <a:endCxn id="1976" idx="2"/>
          </p:cNvCxnSpPr>
          <p:nvPr/>
        </p:nvCxnSpPr>
        <p:spPr>
          <a:xfrm rot="10800000">
            <a:off x="2781290" y="1472425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9" name="Curved Connector 1998">
            <a:extLst>
              <a:ext uri="{FF2B5EF4-FFF2-40B4-BE49-F238E27FC236}">
                <a16:creationId xmlns:a16="http://schemas.microsoft.com/office/drawing/2014/main" id="{F4F77E44-8F2E-9C4D-8997-414750C486F4}"/>
              </a:ext>
            </a:extLst>
          </p:cNvPr>
          <p:cNvCxnSpPr>
            <a:cxnSpLocks/>
            <a:stCxn id="1956" idx="1"/>
            <a:endCxn id="1972" idx="2"/>
          </p:cNvCxnSpPr>
          <p:nvPr/>
        </p:nvCxnSpPr>
        <p:spPr>
          <a:xfrm rot="10800000">
            <a:off x="3583956" y="1472187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0" name="Curved Connector 1999">
            <a:extLst>
              <a:ext uri="{FF2B5EF4-FFF2-40B4-BE49-F238E27FC236}">
                <a16:creationId xmlns:a16="http://schemas.microsoft.com/office/drawing/2014/main" id="{053C325C-5DDA-C044-A646-2E454B803BF9}"/>
              </a:ext>
            </a:extLst>
          </p:cNvPr>
          <p:cNvCxnSpPr>
            <a:cxnSpLocks/>
            <a:stCxn id="1956" idx="0"/>
            <a:endCxn id="1977" idx="2"/>
          </p:cNvCxnSpPr>
          <p:nvPr/>
        </p:nvCxnSpPr>
        <p:spPr>
          <a:xfrm rot="16200000" flipV="1">
            <a:off x="4952418" y="886865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1" name="Curved Connector 2000">
            <a:extLst>
              <a:ext uri="{FF2B5EF4-FFF2-40B4-BE49-F238E27FC236}">
                <a16:creationId xmlns:a16="http://schemas.microsoft.com/office/drawing/2014/main" id="{8FFEAF30-15D1-F048-A344-71448675DE5B}"/>
              </a:ext>
            </a:extLst>
          </p:cNvPr>
          <p:cNvCxnSpPr>
            <a:cxnSpLocks/>
            <a:stCxn id="1956" idx="0"/>
            <a:endCxn id="1978" idx="2"/>
          </p:cNvCxnSpPr>
          <p:nvPr/>
        </p:nvCxnSpPr>
        <p:spPr>
          <a:xfrm rot="16200000" flipV="1">
            <a:off x="5346314" y="1280762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2" name="Curved Connector 2001">
            <a:extLst>
              <a:ext uri="{FF2B5EF4-FFF2-40B4-BE49-F238E27FC236}">
                <a16:creationId xmlns:a16="http://schemas.microsoft.com/office/drawing/2014/main" id="{D743D1BF-758A-C74C-B9B1-391DFEE7CC7B}"/>
              </a:ext>
            </a:extLst>
          </p:cNvPr>
          <p:cNvCxnSpPr>
            <a:cxnSpLocks/>
            <a:stCxn id="1956" idx="0"/>
            <a:endCxn id="1979" idx="2"/>
          </p:cNvCxnSpPr>
          <p:nvPr/>
        </p:nvCxnSpPr>
        <p:spPr>
          <a:xfrm rot="5400000" flipH="1" flipV="1">
            <a:off x="5749848" y="1651540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3" name="Curved Connector 2002">
            <a:extLst>
              <a:ext uri="{FF2B5EF4-FFF2-40B4-BE49-F238E27FC236}">
                <a16:creationId xmlns:a16="http://schemas.microsoft.com/office/drawing/2014/main" id="{C3B3D0C4-2254-0649-B655-BDE289B5C7F6}"/>
              </a:ext>
            </a:extLst>
          </p:cNvPr>
          <p:cNvCxnSpPr>
            <a:cxnSpLocks/>
            <a:stCxn id="1956" idx="0"/>
            <a:endCxn id="1980" idx="2"/>
          </p:cNvCxnSpPr>
          <p:nvPr/>
        </p:nvCxnSpPr>
        <p:spPr>
          <a:xfrm rot="5400000" flipH="1" flipV="1">
            <a:off x="6155707" y="1251259"/>
            <a:ext cx="437449" cy="838896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4" name="Curved Connector 2003">
            <a:extLst>
              <a:ext uri="{FF2B5EF4-FFF2-40B4-BE49-F238E27FC236}">
                <a16:creationId xmlns:a16="http://schemas.microsoft.com/office/drawing/2014/main" id="{692EC8CA-7F36-7347-AA24-F4939C77541B}"/>
              </a:ext>
            </a:extLst>
          </p:cNvPr>
          <p:cNvCxnSpPr>
            <a:cxnSpLocks/>
            <a:stCxn id="1956" idx="3"/>
            <a:endCxn id="1981" idx="2"/>
          </p:cNvCxnSpPr>
          <p:nvPr/>
        </p:nvCxnSpPr>
        <p:spPr>
          <a:xfrm flipV="1">
            <a:off x="6855444" y="1449194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5" name="Curved Connector 2004">
            <a:extLst>
              <a:ext uri="{FF2B5EF4-FFF2-40B4-BE49-F238E27FC236}">
                <a16:creationId xmlns:a16="http://schemas.microsoft.com/office/drawing/2014/main" id="{A63DB8B3-8A91-3545-925A-413662566A71}"/>
              </a:ext>
            </a:extLst>
          </p:cNvPr>
          <p:cNvCxnSpPr>
            <a:cxnSpLocks/>
            <a:stCxn id="1956" idx="3"/>
            <a:endCxn id="1982" idx="2"/>
          </p:cNvCxnSpPr>
          <p:nvPr/>
        </p:nvCxnSpPr>
        <p:spPr>
          <a:xfrm flipV="1">
            <a:off x="6855444" y="1439198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6" name="Curved Connector 2005">
            <a:extLst>
              <a:ext uri="{FF2B5EF4-FFF2-40B4-BE49-F238E27FC236}">
                <a16:creationId xmlns:a16="http://schemas.microsoft.com/office/drawing/2014/main" id="{28305B11-8479-CD4B-9CEE-44CC4D54A0AC}"/>
              </a:ext>
            </a:extLst>
          </p:cNvPr>
          <p:cNvCxnSpPr>
            <a:cxnSpLocks/>
            <a:stCxn id="1956" idx="3"/>
            <a:endCxn id="1983" idx="2"/>
          </p:cNvCxnSpPr>
          <p:nvPr/>
        </p:nvCxnSpPr>
        <p:spPr>
          <a:xfrm flipV="1">
            <a:off x="6855444" y="1438971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7" name="Curved Connector 2006">
            <a:extLst>
              <a:ext uri="{FF2B5EF4-FFF2-40B4-BE49-F238E27FC236}">
                <a16:creationId xmlns:a16="http://schemas.microsoft.com/office/drawing/2014/main" id="{26EFB75E-E265-3749-880E-980282581471}"/>
              </a:ext>
            </a:extLst>
          </p:cNvPr>
          <p:cNvCxnSpPr>
            <a:cxnSpLocks/>
            <a:stCxn id="1956" idx="3"/>
            <a:endCxn id="1973" idx="2"/>
          </p:cNvCxnSpPr>
          <p:nvPr/>
        </p:nvCxnSpPr>
        <p:spPr>
          <a:xfrm flipV="1">
            <a:off x="6855444" y="1447206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8" name="Rounded Rectangle 2007">
            <a:extLst>
              <a:ext uri="{FF2B5EF4-FFF2-40B4-BE49-F238E27FC236}">
                <a16:creationId xmlns:a16="http://schemas.microsoft.com/office/drawing/2014/main" id="{582F0AB4-F66F-1B4F-AA67-E5D16785829F}"/>
              </a:ext>
            </a:extLst>
          </p:cNvPr>
          <p:cNvSpPr/>
          <p:nvPr/>
        </p:nvSpPr>
        <p:spPr>
          <a:xfrm>
            <a:off x="-2914" y="915791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009" name="Rounded Rectangle 2008">
            <a:extLst>
              <a:ext uri="{FF2B5EF4-FFF2-40B4-BE49-F238E27FC236}">
                <a16:creationId xmlns:a16="http://schemas.microsoft.com/office/drawing/2014/main" id="{829EB290-668B-874D-8282-BD1CE526A2F9}"/>
              </a:ext>
            </a:extLst>
          </p:cNvPr>
          <p:cNvSpPr/>
          <p:nvPr/>
        </p:nvSpPr>
        <p:spPr>
          <a:xfrm>
            <a:off x="10724449" y="870259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010" name="Curved Connector 2009">
            <a:extLst>
              <a:ext uri="{FF2B5EF4-FFF2-40B4-BE49-F238E27FC236}">
                <a16:creationId xmlns:a16="http://schemas.microsoft.com/office/drawing/2014/main" id="{0A26F830-01A6-F14C-A8BF-838E54FEF96E}"/>
              </a:ext>
            </a:extLst>
          </p:cNvPr>
          <p:cNvCxnSpPr>
            <a:cxnSpLocks/>
            <a:stCxn id="1971" idx="3"/>
            <a:endCxn id="2009" idx="0"/>
          </p:cNvCxnSpPr>
          <p:nvPr/>
        </p:nvCxnSpPr>
        <p:spPr>
          <a:xfrm>
            <a:off x="7560527" y="330122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1" name="Curved Connector 2010">
            <a:extLst>
              <a:ext uri="{FF2B5EF4-FFF2-40B4-BE49-F238E27FC236}">
                <a16:creationId xmlns:a16="http://schemas.microsoft.com/office/drawing/2014/main" id="{CD02B8F1-E15D-BF4D-AA84-576E11A7A1ED}"/>
              </a:ext>
            </a:extLst>
          </p:cNvPr>
          <p:cNvCxnSpPr>
            <a:cxnSpLocks/>
            <a:stCxn id="1971" idx="1"/>
            <a:endCxn id="2008" idx="0"/>
          </p:cNvCxnSpPr>
          <p:nvPr/>
        </p:nvCxnSpPr>
        <p:spPr>
          <a:xfrm rot="10800000" flipV="1">
            <a:off x="376292" y="330121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2" name="Curved Connector 2011">
            <a:extLst>
              <a:ext uri="{FF2B5EF4-FFF2-40B4-BE49-F238E27FC236}">
                <a16:creationId xmlns:a16="http://schemas.microsoft.com/office/drawing/2014/main" id="{552BBB61-F378-0140-8378-0AEC573CA246}"/>
              </a:ext>
            </a:extLst>
          </p:cNvPr>
          <p:cNvCxnSpPr>
            <a:cxnSpLocks/>
            <a:stCxn id="1959" idx="5"/>
            <a:endCxn id="1956" idx="2"/>
          </p:cNvCxnSpPr>
          <p:nvPr/>
        </p:nvCxnSpPr>
        <p:spPr>
          <a:xfrm rot="5400000" flipH="1" flipV="1">
            <a:off x="4954959" y="2372646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3" name="Curved Connector 2012">
            <a:extLst>
              <a:ext uri="{FF2B5EF4-FFF2-40B4-BE49-F238E27FC236}">
                <a16:creationId xmlns:a16="http://schemas.microsoft.com/office/drawing/2014/main" id="{8CCEEE61-14E6-4B48-ACE9-22C969BF5ACB}"/>
              </a:ext>
            </a:extLst>
          </p:cNvPr>
          <p:cNvCxnSpPr>
            <a:cxnSpLocks/>
            <a:stCxn id="1965" idx="4"/>
            <a:endCxn id="1956" idx="2"/>
          </p:cNvCxnSpPr>
          <p:nvPr/>
        </p:nvCxnSpPr>
        <p:spPr>
          <a:xfrm rot="5400000" flipH="1">
            <a:off x="5918240" y="2628702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4" name="Curved Connector 2013">
            <a:extLst>
              <a:ext uri="{FF2B5EF4-FFF2-40B4-BE49-F238E27FC236}">
                <a16:creationId xmlns:a16="http://schemas.microsoft.com/office/drawing/2014/main" id="{C235FDA7-C43C-2048-9A19-F72D23E6C5D1}"/>
              </a:ext>
            </a:extLst>
          </p:cNvPr>
          <p:cNvCxnSpPr>
            <a:cxnSpLocks/>
            <a:stCxn id="1957" idx="6"/>
            <a:endCxn id="1956" idx="2"/>
          </p:cNvCxnSpPr>
          <p:nvPr/>
        </p:nvCxnSpPr>
        <p:spPr>
          <a:xfrm flipV="1">
            <a:off x="4094820" y="2591958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" name="Curved Connector 2014">
            <a:extLst>
              <a:ext uri="{FF2B5EF4-FFF2-40B4-BE49-F238E27FC236}">
                <a16:creationId xmlns:a16="http://schemas.microsoft.com/office/drawing/2014/main" id="{D5542FF7-E0C7-224B-9D42-3E3A45F07913}"/>
              </a:ext>
            </a:extLst>
          </p:cNvPr>
          <p:cNvCxnSpPr>
            <a:cxnSpLocks/>
            <a:stCxn id="1967" idx="4"/>
            <a:endCxn id="1956" idx="2"/>
          </p:cNvCxnSpPr>
          <p:nvPr/>
        </p:nvCxnSpPr>
        <p:spPr>
          <a:xfrm rot="5400000" flipH="1">
            <a:off x="6234018" y="2312924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6" name="Curved Connector 2015">
            <a:extLst>
              <a:ext uri="{FF2B5EF4-FFF2-40B4-BE49-F238E27FC236}">
                <a16:creationId xmlns:a16="http://schemas.microsoft.com/office/drawing/2014/main" id="{4D7E7E0E-256A-8844-B164-64041D65CF15}"/>
              </a:ext>
            </a:extLst>
          </p:cNvPr>
          <p:cNvCxnSpPr>
            <a:cxnSpLocks/>
            <a:stCxn id="1962" idx="2"/>
            <a:endCxn id="1956" idx="2"/>
          </p:cNvCxnSpPr>
          <p:nvPr/>
        </p:nvCxnSpPr>
        <p:spPr>
          <a:xfrm rot="10800000">
            <a:off x="5954984" y="2591958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7" name="Curved Connector 2016">
            <a:extLst>
              <a:ext uri="{FF2B5EF4-FFF2-40B4-BE49-F238E27FC236}">
                <a16:creationId xmlns:a16="http://schemas.microsoft.com/office/drawing/2014/main" id="{0A7B72C9-28B8-8147-9F53-E297F2CAC455}"/>
              </a:ext>
            </a:extLst>
          </p:cNvPr>
          <p:cNvCxnSpPr>
            <a:cxnSpLocks/>
            <a:stCxn id="1966" idx="2"/>
            <a:endCxn id="1956" idx="2"/>
          </p:cNvCxnSpPr>
          <p:nvPr/>
        </p:nvCxnSpPr>
        <p:spPr>
          <a:xfrm rot="10800000">
            <a:off x="5954983" y="2591958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8" name="Curved Connector 2017">
            <a:extLst>
              <a:ext uri="{FF2B5EF4-FFF2-40B4-BE49-F238E27FC236}">
                <a16:creationId xmlns:a16="http://schemas.microsoft.com/office/drawing/2014/main" id="{9CAF029A-7D50-924F-BD44-660875FFA193}"/>
              </a:ext>
            </a:extLst>
          </p:cNvPr>
          <p:cNvCxnSpPr>
            <a:cxnSpLocks/>
            <a:stCxn id="1968" idx="2"/>
            <a:endCxn id="1956" idx="2"/>
          </p:cNvCxnSpPr>
          <p:nvPr/>
        </p:nvCxnSpPr>
        <p:spPr>
          <a:xfrm rot="10800000">
            <a:off x="5954983" y="2591959"/>
            <a:ext cx="1754116" cy="2972961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9" name="Curved Connector 2018">
            <a:extLst>
              <a:ext uri="{FF2B5EF4-FFF2-40B4-BE49-F238E27FC236}">
                <a16:creationId xmlns:a16="http://schemas.microsoft.com/office/drawing/2014/main" id="{39179EE7-EEC0-1741-951E-482C0730B772}"/>
              </a:ext>
            </a:extLst>
          </p:cNvPr>
          <p:cNvCxnSpPr>
            <a:cxnSpLocks/>
            <a:stCxn id="1970" idx="6"/>
            <a:endCxn id="1956" idx="2"/>
          </p:cNvCxnSpPr>
          <p:nvPr/>
        </p:nvCxnSpPr>
        <p:spPr>
          <a:xfrm flipV="1">
            <a:off x="4286685" y="2591958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0" name="Curved Connector 2019">
            <a:extLst>
              <a:ext uri="{FF2B5EF4-FFF2-40B4-BE49-F238E27FC236}">
                <a16:creationId xmlns:a16="http://schemas.microsoft.com/office/drawing/2014/main" id="{2B78CE8D-423D-864A-851D-79FF09C7C7EC}"/>
              </a:ext>
            </a:extLst>
          </p:cNvPr>
          <p:cNvCxnSpPr>
            <a:cxnSpLocks/>
            <a:stCxn id="1969" idx="6"/>
            <a:endCxn id="1956" idx="2"/>
          </p:cNvCxnSpPr>
          <p:nvPr/>
        </p:nvCxnSpPr>
        <p:spPr>
          <a:xfrm flipV="1">
            <a:off x="4792655" y="2591958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1" name="Curved Connector 2020">
            <a:extLst>
              <a:ext uri="{FF2B5EF4-FFF2-40B4-BE49-F238E27FC236}">
                <a16:creationId xmlns:a16="http://schemas.microsoft.com/office/drawing/2014/main" id="{1E25A319-3B58-144A-AA22-C55D861CCBD9}"/>
              </a:ext>
            </a:extLst>
          </p:cNvPr>
          <p:cNvCxnSpPr>
            <a:cxnSpLocks/>
            <a:stCxn id="1961" idx="2"/>
            <a:endCxn id="1956" idx="2"/>
          </p:cNvCxnSpPr>
          <p:nvPr/>
        </p:nvCxnSpPr>
        <p:spPr>
          <a:xfrm rot="10800000">
            <a:off x="5954984" y="2591958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2" name="Curved Connector 2021">
            <a:extLst>
              <a:ext uri="{FF2B5EF4-FFF2-40B4-BE49-F238E27FC236}">
                <a16:creationId xmlns:a16="http://schemas.microsoft.com/office/drawing/2014/main" id="{794EC222-BCC5-3E49-AF67-F263BC39E31B}"/>
              </a:ext>
            </a:extLst>
          </p:cNvPr>
          <p:cNvCxnSpPr>
            <a:cxnSpLocks/>
            <a:stCxn id="1964" idx="2"/>
            <a:endCxn id="1956" idx="2"/>
          </p:cNvCxnSpPr>
          <p:nvPr/>
        </p:nvCxnSpPr>
        <p:spPr>
          <a:xfrm rot="10800000">
            <a:off x="5954984" y="2591958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3" name="Curved Connector 2022">
            <a:extLst>
              <a:ext uri="{FF2B5EF4-FFF2-40B4-BE49-F238E27FC236}">
                <a16:creationId xmlns:a16="http://schemas.microsoft.com/office/drawing/2014/main" id="{69DA6680-A73F-9F49-BA44-CC13BA955F69}"/>
              </a:ext>
            </a:extLst>
          </p:cNvPr>
          <p:cNvCxnSpPr>
            <a:cxnSpLocks/>
            <a:stCxn id="1960" idx="6"/>
            <a:endCxn id="1956" idx="2"/>
          </p:cNvCxnSpPr>
          <p:nvPr/>
        </p:nvCxnSpPr>
        <p:spPr>
          <a:xfrm flipV="1">
            <a:off x="5605401" y="2591958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4" name="Rectangle 2023">
            <a:extLst>
              <a:ext uri="{FF2B5EF4-FFF2-40B4-BE49-F238E27FC236}">
                <a16:creationId xmlns:a16="http://schemas.microsoft.com/office/drawing/2014/main" id="{AE7B451C-D0F0-F744-AEC8-E1A38DA1AFAA}"/>
              </a:ext>
            </a:extLst>
          </p:cNvPr>
          <p:cNvSpPr/>
          <p:nvPr/>
        </p:nvSpPr>
        <p:spPr>
          <a:xfrm>
            <a:off x="8633674" y="2408545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025" name="Rectangle 2024">
            <a:extLst>
              <a:ext uri="{FF2B5EF4-FFF2-40B4-BE49-F238E27FC236}">
                <a16:creationId xmlns:a16="http://schemas.microsoft.com/office/drawing/2014/main" id="{469070D2-3375-E947-8931-F9FA42FF6325}"/>
              </a:ext>
            </a:extLst>
          </p:cNvPr>
          <p:cNvSpPr/>
          <p:nvPr/>
        </p:nvSpPr>
        <p:spPr>
          <a:xfrm>
            <a:off x="8633673" y="3311322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026" name="Curved Connector 2025">
            <a:extLst>
              <a:ext uri="{FF2B5EF4-FFF2-40B4-BE49-F238E27FC236}">
                <a16:creationId xmlns:a16="http://schemas.microsoft.com/office/drawing/2014/main" id="{2CEC07F7-DB5A-5E44-A2FE-830AEB4DD528}"/>
              </a:ext>
            </a:extLst>
          </p:cNvPr>
          <p:cNvCxnSpPr>
            <a:cxnSpLocks/>
            <a:stCxn id="2024" idx="1"/>
            <a:endCxn id="1956" idx="3"/>
          </p:cNvCxnSpPr>
          <p:nvPr/>
        </p:nvCxnSpPr>
        <p:spPr>
          <a:xfrm rot="10800000">
            <a:off x="6855444" y="2240695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7" name="Curved Connector 2026">
            <a:extLst>
              <a:ext uri="{FF2B5EF4-FFF2-40B4-BE49-F238E27FC236}">
                <a16:creationId xmlns:a16="http://schemas.microsoft.com/office/drawing/2014/main" id="{9E138EF1-D65F-AF4D-AA81-2793A7D1277D}"/>
              </a:ext>
            </a:extLst>
          </p:cNvPr>
          <p:cNvCxnSpPr>
            <a:cxnSpLocks/>
            <a:stCxn id="2025" idx="1"/>
            <a:endCxn id="1956" idx="3"/>
          </p:cNvCxnSpPr>
          <p:nvPr/>
        </p:nvCxnSpPr>
        <p:spPr>
          <a:xfrm rot="10800000">
            <a:off x="6855445" y="2240696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8" name="TextBox 2027">
            <a:extLst>
              <a:ext uri="{FF2B5EF4-FFF2-40B4-BE49-F238E27FC236}">
                <a16:creationId xmlns:a16="http://schemas.microsoft.com/office/drawing/2014/main" id="{FBD944F8-C68E-674B-8438-7CD104A0B995}"/>
              </a:ext>
            </a:extLst>
          </p:cNvPr>
          <p:cNvSpPr txBox="1"/>
          <p:nvPr/>
        </p:nvSpPr>
        <p:spPr>
          <a:xfrm>
            <a:off x="386069" y="2797588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029" name="Curved Connector 2028">
            <a:extLst>
              <a:ext uri="{FF2B5EF4-FFF2-40B4-BE49-F238E27FC236}">
                <a16:creationId xmlns:a16="http://schemas.microsoft.com/office/drawing/2014/main" id="{BE91CED9-CC76-1E45-AD2A-1692B53024B8}"/>
              </a:ext>
            </a:extLst>
          </p:cNvPr>
          <p:cNvCxnSpPr>
            <a:cxnSpLocks/>
            <a:stCxn id="1956" idx="1"/>
            <a:endCxn id="2008" idx="2"/>
          </p:cNvCxnSpPr>
          <p:nvPr/>
        </p:nvCxnSpPr>
        <p:spPr>
          <a:xfrm rot="10800000">
            <a:off x="376292" y="1484503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0" name="Curved Connector 2029">
            <a:extLst>
              <a:ext uri="{FF2B5EF4-FFF2-40B4-BE49-F238E27FC236}">
                <a16:creationId xmlns:a16="http://schemas.microsoft.com/office/drawing/2014/main" id="{46B663A6-B53A-4047-BBD3-C885025EA180}"/>
              </a:ext>
            </a:extLst>
          </p:cNvPr>
          <p:cNvCxnSpPr>
            <a:cxnSpLocks/>
            <a:stCxn id="1956" idx="3"/>
            <a:endCxn id="2009" idx="2"/>
          </p:cNvCxnSpPr>
          <p:nvPr/>
        </p:nvCxnSpPr>
        <p:spPr>
          <a:xfrm flipV="1">
            <a:off x="6855444" y="1438971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1" name="TextBox 2030">
            <a:extLst>
              <a:ext uri="{FF2B5EF4-FFF2-40B4-BE49-F238E27FC236}">
                <a16:creationId xmlns:a16="http://schemas.microsoft.com/office/drawing/2014/main" id="{2E5029DC-E1B9-424A-A082-48DD1C83311C}"/>
              </a:ext>
            </a:extLst>
          </p:cNvPr>
          <p:cNvSpPr txBox="1"/>
          <p:nvPr/>
        </p:nvSpPr>
        <p:spPr>
          <a:xfrm>
            <a:off x="4951217" y="4348131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032" name="TextBox 2031">
            <a:extLst>
              <a:ext uri="{FF2B5EF4-FFF2-40B4-BE49-F238E27FC236}">
                <a16:creationId xmlns:a16="http://schemas.microsoft.com/office/drawing/2014/main" id="{E6D39202-AA6C-BC48-AC18-DCCD8305EC50}"/>
              </a:ext>
            </a:extLst>
          </p:cNvPr>
          <p:cNvSpPr txBox="1"/>
          <p:nvPr/>
        </p:nvSpPr>
        <p:spPr>
          <a:xfrm>
            <a:off x="6473649" y="1537451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033" name="TextBox 2032">
            <a:extLst>
              <a:ext uri="{FF2B5EF4-FFF2-40B4-BE49-F238E27FC236}">
                <a16:creationId xmlns:a16="http://schemas.microsoft.com/office/drawing/2014/main" id="{96F476A6-87D5-6440-ACD8-1A173E0C14C6}"/>
              </a:ext>
            </a:extLst>
          </p:cNvPr>
          <p:cNvSpPr txBox="1"/>
          <p:nvPr/>
        </p:nvSpPr>
        <p:spPr>
          <a:xfrm>
            <a:off x="7152682" y="2282851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034" name="TextBox 2033">
            <a:extLst>
              <a:ext uri="{FF2B5EF4-FFF2-40B4-BE49-F238E27FC236}">
                <a16:creationId xmlns:a16="http://schemas.microsoft.com/office/drawing/2014/main" id="{85A42075-9FB8-984F-8500-C960D1E28DB6}"/>
              </a:ext>
            </a:extLst>
          </p:cNvPr>
          <p:cNvSpPr txBox="1"/>
          <p:nvPr/>
        </p:nvSpPr>
        <p:spPr>
          <a:xfrm>
            <a:off x="1101207" y="2152047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037" name="TextBox 2036">
            <a:extLst>
              <a:ext uri="{FF2B5EF4-FFF2-40B4-BE49-F238E27FC236}">
                <a16:creationId xmlns:a16="http://schemas.microsoft.com/office/drawing/2014/main" id="{864692FF-43C3-8F4A-AD53-4A50D0A92E8D}"/>
              </a:ext>
            </a:extLst>
          </p:cNvPr>
          <p:cNvSpPr txBox="1"/>
          <p:nvPr/>
        </p:nvSpPr>
        <p:spPr>
          <a:xfrm>
            <a:off x="4056933" y="452341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038" name="TextBox 2037">
            <a:extLst>
              <a:ext uri="{FF2B5EF4-FFF2-40B4-BE49-F238E27FC236}">
                <a16:creationId xmlns:a16="http://schemas.microsoft.com/office/drawing/2014/main" id="{47A7D6B4-52F5-324F-B738-961DC77B4186}"/>
              </a:ext>
            </a:extLst>
          </p:cNvPr>
          <p:cNvSpPr txBox="1"/>
          <p:nvPr/>
        </p:nvSpPr>
        <p:spPr>
          <a:xfrm>
            <a:off x="4256369" y="372663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039" name="TextBox 2038">
            <a:extLst>
              <a:ext uri="{FF2B5EF4-FFF2-40B4-BE49-F238E27FC236}">
                <a16:creationId xmlns:a16="http://schemas.microsoft.com/office/drawing/2014/main" id="{85398AD7-1D66-6C4E-B8D1-41B2CB998161}"/>
              </a:ext>
            </a:extLst>
          </p:cNvPr>
          <p:cNvSpPr txBox="1"/>
          <p:nvPr/>
        </p:nvSpPr>
        <p:spPr>
          <a:xfrm>
            <a:off x="4552938" y="3400462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040" name="TextBox 2039">
            <a:extLst>
              <a:ext uri="{FF2B5EF4-FFF2-40B4-BE49-F238E27FC236}">
                <a16:creationId xmlns:a16="http://schemas.microsoft.com/office/drawing/2014/main" id="{F0A6E4A9-6E06-364D-8A06-245BCBD76334}"/>
              </a:ext>
            </a:extLst>
          </p:cNvPr>
          <p:cNvSpPr txBox="1"/>
          <p:nvPr/>
        </p:nvSpPr>
        <p:spPr>
          <a:xfrm>
            <a:off x="5090089" y="2935392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041" name="TextBox 2040">
            <a:extLst>
              <a:ext uri="{FF2B5EF4-FFF2-40B4-BE49-F238E27FC236}">
                <a16:creationId xmlns:a16="http://schemas.microsoft.com/office/drawing/2014/main" id="{5CC74A4A-F00C-7B4D-8E12-A6923C6DFB37}"/>
              </a:ext>
            </a:extLst>
          </p:cNvPr>
          <p:cNvSpPr txBox="1"/>
          <p:nvPr/>
        </p:nvSpPr>
        <p:spPr>
          <a:xfrm>
            <a:off x="6705157" y="324316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042" name="TextBox 2041">
            <a:extLst>
              <a:ext uri="{FF2B5EF4-FFF2-40B4-BE49-F238E27FC236}">
                <a16:creationId xmlns:a16="http://schemas.microsoft.com/office/drawing/2014/main" id="{FFA8A449-BBA6-AD46-A875-759FB0D0AE1A}"/>
              </a:ext>
            </a:extLst>
          </p:cNvPr>
          <p:cNvSpPr txBox="1"/>
          <p:nvPr/>
        </p:nvSpPr>
        <p:spPr>
          <a:xfrm>
            <a:off x="7057481" y="368287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043" name="TextBox 2042">
            <a:extLst>
              <a:ext uri="{FF2B5EF4-FFF2-40B4-BE49-F238E27FC236}">
                <a16:creationId xmlns:a16="http://schemas.microsoft.com/office/drawing/2014/main" id="{F2B33B92-7651-6740-AD07-66DA197EFF9C}"/>
              </a:ext>
            </a:extLst>
          </p:cNvPr>
          <p:cNvSpPr txBox="1"/>
          <p:nvPr/>
        </p:nvSpPr>
        <p:spPr>
          <a:xfrm>
            <a:off x="6105347" y="2928755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044" name="TextBox 2043">
            <a:extLst>
              <a:ext uri="{FF2B5EF4-FFF2-40B4-BE49-F238E27FC236}">
                <a16:creationId xmlns:a16="http://schemas.microsoft.com/office/drawing/2014/main" id="{291B606F-78D5-614A-A9AE-7854B68E1A29}"/>
              </a:ext>
            </a:extLst>
          </p:cNvPr>
          <p:cNvSpPr txBox="1"/>
          <p:nvPr/>
        </p:nvSpPr>
        <p:spPr>
          <a:xfrm>
            <a:off x="7227439" y="460331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045" name="TextBox 2044">
            <a:extLst>
              <a:ext uri="{FF2B5EF4-FFF2-40B4-BE49-F238E27FC236}">
                <a16:creationId xmlns:a16="http://schemas.microsoft.com/office/drawing/2014/main" id="{35572AFF-B7C2-0E4F-B7B5-97A1062AD98D}"/>
              </a:ext>
            </a:extLst>
          </p:cNvPr>
          <p:cNvSpPr txBox="1"/>
          <p:nvPr/>
        </p:nvSpPr>
        <p:spPr>
          <a:xfrm>
            <a:off x="5813977" y="6197425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046" name="TextBox 2045">
            <a:extLst>
              <a:ext uri="{FF2B5EF4-FFF2-40B4-BE49-F238E27FC236}">
                <a16:creationId xmlns:a16="http://schemas.microsoft.com/office/drawing/2014/main" id="{04A0613D-7E6D-A145-B832-DD2161F0A460}"/>
              </a:ext>
            </a:extLst>
          </p:cNvPr>
          <p:cNvSpPr txBox="1"/>
          <p:nvPr/>
        </p:nvSpPr>
        <p:spPr>
          <a:xfrm>
            <a:off x="4224278" y="5368115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047" name="TextBox 2046">
            <a:extLst>
              <a:ext uri="{FF2B5EF4-FFF2-40B4-BE49-F238E27FC236}">
                <a16:creationId xmlns:a16="http://schemas.microsoft.com/office/drawing/2014/main" id="{42F7CD33-9659-9141-B326-414B61146302}"/>
              </a:ext>
            </a:extLst>
          </p:cNvPr>
          <p:cNvSpPr txBox="1"/>
          <p:nvPr/>
        </p:nvSpPr>
        <p:spPr>
          <a:xfrm>
            <a:off x="7028356" y="534774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048" name="TextBox 2047">
            <a:extLst>
              <a:ext uri="{FF2B5EF4-FFF2-40B4-BE49-F238E27FC236}">
                <a16:creationId xmlns:a16="http://schemas.microsoft.com/office/drawing/2014/main" id="{843D5D7A-4536-3B46-B70D-958BC573BDC0}"/>
              </a:ext>
            </a:extLst>
          </p:cNvPr>
          <p:cNvSpPr txBox="1"/>
          <p:nvPr/>
        </p:nvSpPr>
        <p:spPr>
          <a:xfrm>
            <a:off x="6470295" y="592337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049" name="TextBox 2048">
            <a:extLst>
              <a:ext uri="{FF2B5EF4-FFF2-40B4-BE49-F238E27FC236}">
                <a16:creationId xmlns:a16="http://schemas.microsoft.com/office/drawing/2014/main" id="{7B945F8F-D841-804E-AF07-F0EDEC9B8466}"/>
              </a:ext>
            </a:extLst>
          </p:cNvPr>
          <p:cNvSpPr txBox="1"/>
          <p:nvPr/>
        </p:nvSpPr>
        <p:spPr>
          <a:xfrm>
            <a:off x="5188870" y="6125235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050" name="TextBox 2049">
            <a:extLst>
              <a:ext uri="{FF2B5EF4-FFF2-40B4-BE49-F238E27FC236}">
                <a16:creationId xmlns:a16="http://schemas.microsoft.com/office/drawing/2014/main" id="{E4186E09-5E5D-E142-B3DB-B560D3A29A21}"/>
              </a:ext>
            </a:extLst>
          </p:cNvPr>
          <p:cNvSpPr txBox="1"/>
          <p:nvPr/>
        </p:nvSpPr>
        <p:spPr>
          <a:xfrm>
            <a:off x="4704129" y="5848338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051" name="TextBox 2050">
            <a:extLst>
              <a:ext uri="{FF2B5EF4-FFF2-40B4-BE49-F238E27FC236}">
                <a16:creationId xmlns:a16="http://schemas.microsoft.com/office/drawing/2014/main" id="{6154BEB2-16E4-4640-A797-EF1EE461B06B}"/>
              </a:ext>
            </a:extLst>
          </p:cNvPr>
          <p:cNvSpPr txBox="1"/>
          <p:nvPr/>
        </p:nvSpPr>
        <p:spPr>
          <a:xfrm>
            <a:off x="880033" y="1516818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8A3DAB29-D405-2A44-86C7-911E0B885CF9}"/>
              </a:ext>
            </a:extLst>
          </p:cNvPr>
          <p:cNvSpPr txBox="1"/>
          <p:nvPr/>
        </p:nvSpPr>
        <p:spPr>
          <a:xfrm>
            <a:off x="108629" y="15234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3" name="TextBox 2052">
            <a:extLst>
              <a:ext uri="{FF2B5EF4-FFF2-40B4-BE49-F238E27FC236}">
                <a16:creationId xmlns:a16="http://schemas.microsoft.com/office/drawing/2014/main" id="{0EC1FBD3-E7E4-FB4A-8715-E361A2EB780B}"/>
              </a:ext>
            </a:extLst>
          </p:cNvPr>
          <p:cNvSpPr txBox="1"/>
          <p:nvPr/>
        </p:nvSpPr>
        <p:spPr>
          <a:xfrm>
            <a:off x="2532662" y="1529755"/>
            <a:ext cx="57099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4" name="TextBox 2053">
            <a:extLst>
              <a:ext uri="{FF2B5EF4-FFF2-40B4-BE49-F238E27FC236}">
                <a16:creationId xmlns:a16="http://schemas.microsoft.com/office/drawing/2014/main" id="{2C14D449-4AB4-A04E-A627-270515CEADBC}"/>
              </a:ext>
            </a:extLst>
          </p:cNvPr>
          <p:cNvSpPr txBox="1"/>
          <p:nvPr/>
        </p:nvSpPr>
        <p:spPr>
          <a:xfrm>
            <a:off x="1696215" y="151679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5" name="TextBox 2054">
            <a:extLst>
              <a:ext uri="{FF2B5EF4-FFF2-40B4-BE49-F238E27FC236}">
                <a16:creationId xmlns:a16="http://schemas.microsoft.com/office/drawing/2014/main" id="{1F9FD755-7A59-1449-A9F8-71ABB53D1ABB}"/>
              </a:ext>
            </a:extLst>
          </p:cNvPr>
          <p:cNvSpPr txBox="1"/>
          <p:nvPr/>
        </p:nvSpPr>
        <p:spPr>
          <a:xfrm>
            <a:off x="4110585" y="1523016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6" name="TextBox 2055">
            <a:extLst>
              <a:ext uri="{FF2B5EF4-FFF2-40B4-BE49-F238E27FC236}">
                <a16:creationId xmlns:a16="http://schemas.microsoft.com/office/drawing/2014/main" id="{E58DAEDA-5E91-484A-895A-CBC8EA5E60EA}"/>
              </a:ext>
            </a:extLst>
          </p:cNvPr>
          <p:cNvSpPr txBox="1"/>
          <p:nvPr/>
        </p:nvSpPr>
        <p:spPr>
          <a:xfrm>
            <a:off x="3304515" y="1523296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7" name="TextBox 2056">
            <a:extLst>
              <a:ext uri="{FF2B5EF4-FFF2-40B4-BE49-F238E27FC236}">
                <a16:creationId xmlns:a16="http://schemas.microsoft.com/office/drawing/2014/main" id="{D52F2D22-C1B8-7A4C-9043-E987FAC4A830}"/>
              </a:ext>
            </a:extLst>
          </p:cNvPr>
          <p:cNvSpPr txBox="1"/>
          <p:nvPr/>
        </p:nvSpPr>
        <p:spPr>
          <a:xfrm>
            <a:off x="10863198" y="1537451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8" name="TextBox 2057">
            <a:extLst>
              <a:ext uri="{FF2B5EF4-FFF2-40B4-BE49-F238E27FC236}">
                <a16:creationId xmlns:a16="http://schemas.microsoft.com/office/drawing/2014/main" id="{AE3DBDFF-C176-4D42-BB65-3EF3EF7565CB}"/>
              </a:ext>
            </a:extLst>
          </p:cNvPr>
          <p:cNvSpPr txBox="1"/>
          <p:nvPr/>
        </p:nvSpPr>
        <p:spPr>
          <a:xfrm>
            <a:off x="9016547" y="1523296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59" name="TextBox 2058">
            <a:extLst>
              <a:ext uri="{FF2B5EF4-FFF2-40B4-BE49-F238E27FC236}">
                <a16:creationId xmlns:a16="http://schemas.microsoft.com/office/drawing/2014/main" id="{A2508371-E1C0-7C4D-B9E2-AB7C3C0E5B38}"/>
              </a:ext>
            </a:extLst>
          </p:cNvPr>
          <p:cNvSpPr txBox="1"/>
          <p:nvPr/>
        </p:nvSpPr>
        <p:spPr>
          <a:xfrm>
            <a:off x="9950243" y="149726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0" name="TextBox 2059">
            <a:extLst>
              <a:ext uri="{FF2B5EF4-FFF2-40B4-BE49-F238E27FC236}">
                <a16:creationId xmlns:a16="http://schemas.microsoft.com/office/drawing/2014/main" id="{925AB222-F99C-DF43-AB35-E792B6032AD2}"/>
              </a:ext>
            </a:extLst>
          </p:cNvPr>
          <p:cNvSpPr txBox="1"/>
          <p:nvPr/>
        </p:nvSpPr>
        <p:spPr>
          <a:xfrm>
            <a:off x="5704921" y="151889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1" name="TextBox 2060">
            <a:extLst>
              <a:ext uri="{FF2B5EF4-FFF2-40B4-BE49-F238E27FC236}">
                <a16:creationId xmlns:a16="http://schemas.microsoft.com/office/drawing/2014/main" id="{19C6590E-9EC4-3D45-BB7C-317AA302BF50}"/>
              </a:ext>
            </a:extLst>
          </p:cNvPr>
          <p:cNvSpPr txBox="1"/>
          <p:nvPr/>
        </p:nvSpPr>
        <p:spPr>
          <a:xfrm>
            <a:off x="6491169" y="1526966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427BA28A-244B-D640-9CA1-C229935B920F}"/>
              </a:ext>
            </a:extLst>
          </p:cNvPr>
          <p:cNvSpPr txBox="1"/>
          <p:nvPr/>
        </p:nvSpPr>
        <p:spPr>
          <a:xfrm>
            <a:off x="7240162" y="15234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3" name="TextBox 2062">
            <a:extLst>
              <a:ext uri="{FF2B5EF4-FFF2-40B4-BE49-F238E27FC236}">
                <a16:creationId xmlns:a16="http://schemas.microsoft.com/office/drawing/2014/main" id="{86B81B21-1B48-7144-ADE6-9B8DDCAB4CF2}"/>
              </a:ext>
            </a:extLst>
          </p:cNvPr>
          <p:cNvSpPr txBox="1"/>
          <p:nvPr/>
        </p:nvSpPr>
        <p:spPr>
          <a:xfrm>
            <a:off x="8142745" y="1523016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4" name="TextBox 2063">
            <a:extLst>
              <a:ext uri="{FF2B5EF4-FFF2-40B4-BE49-F238E27FC236}">
                <a16:creationId xmlns:a16="http://schemas.microsoft.com/office/drawing/2014/main" id="{51A55041-0A94-4E4A-9EA9-6C99A49137FF}"/>
              </a:ext>
            </a:extLst>
          </p:cNvPr>
          <p:cNvSpPr txBox="1"/>
          <p:nvPr/>
        </p:nvSpPr>
        <p:spPr>
          <a:xfrm>
            <a:off x="4944559" y="152000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$4.52</a:t>
            </a:r>
          </a:p>
        </p:txBody>
      </p:sp>
      <p:sp>
        <p:nvSpPr>
          <p:cNvPr id="2065" name="TextBox 2064">
            <a:extLst>
              <a:ext uri="{FF2B5EF4-FFF2-40B4-BE49-F238E27FC236}">
                <a16:creationId xmlns:a16="http://schemas.microsoft.com/office/drawing/2014/main" id="{E00E9503-7CF9-A548-9CE6-2938427AF5D9}"/>
              </a:ext>
            </a:extLst>
          </p:cNvPr>
          <p:cNvSpPr txBox="1"/>
          <p:nvPr/>
        </p:nvSpPr>
        <p:spPr>
          <a:xfrm>
            <a:off x="6776664" y="1722289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9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$900.00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9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$500.00</a:t>
            </a:r>
          </a:p>
        </p:txBody>
      </p:sp>
      <p:sp>
        <p:nvSpPr>
          <p:cNvPr id="2066" name="TextBox 2065">
            <a:extLst>
              <a:ext uri="{FF2B5EF4-FFF2-40B4-BE49-F238E27FC236}">
                <a16:creationId xmlns:a16="http://schemas.microsoft.com/office/drawing/2014/main" id="{5808CC5A-EA5A-A141-AA59-0D0F933B13AF}"/>
              </a:ext>
            </a:extLst>
          </p:cNvPr>
          <p:cNvSpPr txBox="1"/>
          <p:nvPr/>
        </p:nvSpPr>
        <p:spPr>
          <a:xfrm>
            <a:off x="270444" y="5682948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$28.21</a:t>
            </a:r>
          </a:p>
        </p:txBody>
      </p:sp>
      <p:cxnSp>
        <p:nvCxnSpPr>
          <p:cNvPr id="2067" name="Curved Connector 2066">
            <a:extLst>
              <a:ext uri="{FF2B5EF4-FFF2-40B4-BE49-F238E27FC236}">
                <a16:creationId xmlns:a16="http://schemas.microsoft.com/office/drawing/2014/main" id="{0DA71C94-17E1-614A-8E90-5AF062F14A0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59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Curved Connector 2067">
            <a:extLst>
              <a:ext uri="{FF2B5EF4-FFF2-40B4-BE49-F238E27FC236}">
                <a16:creationId xmlns:a16="http://schemas.microsoft.com/office/drawing/2014/main" id="{1E0F83C4-8608-3247-835A-22AD8B8D6C2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1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3" name="Oval 2182">
            <a:extLst>
              <a:ext uri="{FF2B5EF4-FFF2-40B4-BE49-F238E27FC236}">
                <a16:creationId xmlns:a16="http://schemas.microsoft.com/office/drawing/2014/main" id="{8DDEF473-495C-D040-A2AA-DCF0DDC9EABB}"/>
              </a:ext>
            </a:extLst>
          </p:cNvPr>
          <p:cNvSpPr/>
          <p:nvPr/>
        </p:nvSpPr>
        <p:spPr>
          <a:xfrm>
            <a:off x="3901968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4" name="Rounded Rectangle 2183">
            <a:extLst>
              <a:ext uri="{FF2B5EF4-FFF2-40B4-BE49-F238E27FC236}">
                <a16:creationId xmlns:a16="http://schemas.microsoft.com/office/drawing/2014/main" id="{186904DC-353C-1944-BA1C-EA94903F770C}"/>
              </a:ext>
            </a:extLst>
          </p:cNvPr>
          <p:cNvSpPr/>
          <p:nvPr/>
        </p:nvSpPr>
        <p:spPr>
          <a:xfrm>
            <a:off x="5054028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185" name="Oval 2184">
            <a:extLst>
              <a:ext uri="{FF2B5EF4-FFF2-40B4-BE49-F238E27FC236}">
                <a16:creationId xmlns:a16="http://schemas.microsoft.com/office/drawing/2014/main" id="{A28F3843-CEF3-CB40-A0B2-2ECB57ACF9C9}"/>
              </a:ext>
            </a:extLst>
          </p:cNvPr>
          <p:cNvSpPr/>
          <p:nvPr/>
        </p:nvSpPr>
        <p:spPr>
          <a:xfrm>
            <a:off x="370960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186" name="Oval 2185">
            <a:extLst>
              <a:ext uri="{FF2B5EF4-FFF2-40B4-BE49-F238E27FC236}">
                <a16:creationId xmlns:a16="http://schemas.microsoft.com/office/drawing/2014/main" id="{573469CE-C485-F646-AA8F-2118481BAA3F}"/>
              </a:ext>
            </a:extLst>
          </p:cNvPr>
          <p:cNvSpPr/>
          <p:nvPr/>
        </p:nvSpPr>
        <p:spPr>
          <a:xfrm>
            <a:off x="3901474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187" name="Oval 2186">
            <a:extLst>
              <a:ext uri="{FF2B5EF4-FFF2-40B4-BE49-F238E27FC236}">
                <a16:creationId xmlns:a16="http://schemas.microsoft.com/office/drawing/2014/main" id="{3F728723-E4CE-134C-B280-B20DBFF5DC04}"/>
              </a:ext>
            </a:extLst>
          </p:cNvPr>
          <p:cNvSpPr/>
          <p:nvPr/>
        </p:nvSpPr>
        <p:spPr>
          <a:xfrm>
            <a:off x="4406777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188" name="Oval 2187">
            <a:extLst>
              <a:ext uri="{FF2B5EF4-FFF2-40B4-BE49-F238E27FC236}">
                <a16:creationId xmlns:a16="http://schemas.microsoft.com/office/drawing/2014/main" id="{89B91260-0EF5-BA4E-9A76-0D82BBD7FCDF}"/>
              </a:ext>
            </a:extLst>
          </p:cNvPr>
          <p:cNvSpPr/>
          <p:nvPr/>
        </p:nvSpPr>
        <p:spPr>
          <a:xfrm>
            <a:off x="5220190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189" name="Oval 2188">
            <a:extLst>
              <a:ext uri="{FF2B5EF4-FFF2-40B4-BE49-F238E27FC236}">
                <a16:creationId xmlns:a16="http://schemas.microsoft.com/office/drawing/2014/main" id="{0BBF0767-44AD-0943-9DEF-451B160AFEA8}"/>
              </a:ext>
            </a:extLst>
          </p:cNvPr>
          <p:cNvSpPr/>
          <p:nvPr/>
        </p:nvSpPr>
        <p:spPr>
          <a:xfrm>
            <a:off x="7014594" y="6159651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190" name="Oval 2189">
            <a:extLst>
              <a:ext uri="{FF2B5EF4-FFF2-40B4-BE49-F238E27FC236}">
                <a16:creationId xmlns:a16="http://schemas.microsoft.com/office/drawing/2014/main" id="{260EECEF-1165-984D-AAF1-01960A060A5F}"/>
              </a:ext>
            </a:extLst>
          </p:cNvPr>
          <p:cNvSpPr/>
          <p:nvPr/>
        </p:nvSpPr>
        <p:spPr>
          <a:xfrm>
            <a:off x="7708606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191" name="Oval 2190">
            <a:extLst>
              <a:ext uri="{FF2B5EF4-FFF2-40B4-BE49-F238E27FC236}">
                <a16:creationId xmlns:a16="http://schemas.microsoft.com/office/drawing/2014/main" id="{C533B264-2656-C348-9177-4759ADAF73B0}"/>
              </a:ext>
            </a:extLst>
          </p:cNvPr>
          <p:cNvSpPr/>
          <p:nvPr/>
        </p:nvSpPr>
        <p:spPr>
          <a:xfrm>
            <a:off x="5217565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192" name="Oval 2191">
            <a:extLst>
              <a:ext uri="{FF2B5EF4-FFF2-40B4-BE49-F238E27FC236}">
                <a16:creationId xmlns:a16="http://schemas.microsoft.com/office/drawing/2014/main" id="{60D1388F-330D-E549-97C0-D0940992DF4D}"/>
              </a:ext>
            </a:extLst>
          </p:cNvPr>
          <p:cNvSpPr/>
          <p:nvPr/>
        </p:nvSpPr>
        <p:spPr>
          <a:xfrm>
            <a:off x="6101934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193" name="Oval 2192">
            <a:extLst>
              <a:ext uri="{FF2B5EF4-FFF2-40B4-BE49-F238E27FC236}">
                <a16:creationId xmlns:a16="http://schemas.microsoft.com/office/drawing/2014/main" id="{EA8E2EF8-7455-744A-B5E9-93B93C6DA92B}"/>
              </a:ext>
            </a:extLst>
          </p:cNvPr>
          <p:cNvSpPr/>
          <p:nvPr/>
        </p:nvSpPr>
        <p:spPr>
          <a:xfrm>
            <a:off x="6101935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194" name="Oval 2193">
            <a:extLst>
              <a:ext uri="{FF2B5EF4-FFF2-40B4-BE49-F238E27FC236}">
                <a16:creationId xmlns:a16="http://schemas.microsoft.com/office/drawing/2014/main" id="{85284E38-4CD2-6B4F-A29D-198B1F607CEE}"/>
              </a:ext>
            </a:extLst>
          </p:cNvPr>
          <p:cNvSpPr/>
          <p:nvPr/>
        </p:nvSpPr>
        <p:spPr>
          <a:xfrm>
            <a:off x="7880165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195" name="Oval 2194">
            <a:extLst>
              <a:ext uri="{FF2B5EF4-FFF2-40B4-BE49-F238E27FC236}">
                <a16:creationId xmlns:a16="http://schemas.microsoft.com/office/drawing/2014/main" id="{DB95FF09-7601-A84A-9B80-310A1E6190A7}"/>
              </a:ext>
            </a:extLst>
          </p:cNvPr>
          <p:cNvSpPr/>
          <p:nvPr/>
        </p:nvSpPr>
        <p:spPr>
          <a:xfrm>
            <a:off x="7014595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196" name="Oval 2195">
            <a:extLst>
              <a:ext uri="{FF2B5EF4-FFF2-40B4-BE49-F238E27FC236}">
                <a16:creationId xmlns:a16="http://schemas.microsoft.com/office/drawing/2014/main" id="{50F615AA-9CE1-3D49-B6FE-D88D971A2D00}"/>
              </a:ext>
            </a:extLst>
          </p:cNvPr>
          <p:cNvSpPr/>
          <p:nvPr/>
        </p:nvSpPr>
        <p:spPr>
          <a:xfrm>
            <a:off x="7708605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197" name="Oval 2196">
            <a:extLst>
              <a:ext uri="{FF2B5EF4-FFF2-40B4-BE49-F238E27FC236}">
                <a16:creationId xmlns:a16="http://schemas.microsoft.com/office/drawing/2014/main" id="{34B8B8AC-8E3E-6F4D-BACC-57752F073EA4}"/>
              </a:ext>
            </a:extLst>
          </p:cNvPr>
          <p:cNvSpPr/>
          <p:nvPr/>
        </p:nvSpPr>
        <p:spPr>
          <a:xfrm>
            <a:off x="4407444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198" name="Oval 2197">
            <a:extLst>
              <a:ext uri="{FF2B5EF4-FFF2-40B4-BE49-F238E27FC236}">
                <a16:creationId xmlns:a16="http://schemas.microsoft.com/office/drawing/2014/main" id="{9E4E21BB-EC81-7940-B313-2031E7A75D22}"/>
              </a:ext>
            </a:extLst>
          </p:cNvPr>
          <p:cNvSpPr/>
          <p:nvPr/>
        </p:nvSpPr>
        <p:spPr>
          <a:xfrm>
            <a:off x="3901474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199" name="Rectangle 2198">
            <a:extLst>
              <a:ext uri="{FF2B5EF4-FFF2-40B4-BE49-F238E27FC236}">
                <a16:creationId xmlns:a16="http://schemas.microsoft.com/office/drawing/2014/main" id="{5D774AE2-3F70-F942-9B94-521F79C2709E}"/>
              </a:ext>
            </a:extLst>
          </p:cNvPr>
          <p:cNvSpPr/>
          <p:nvPr/>
        </p:nvSpPr>
        <p:spPr>
          <a:xfrm>
            <a:off x="4253696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2200" name="Rounded Rectangle 2199">
            <a:extLst>
              <a:ext uri="{FF2B5EF4-FFF2-40B4-BE49-F238E27FC236}">
                <a16:creationId xmlns:a16="http://schemas.microsoft.com/office/drawing/2014/main" id="{1DBD352B-E855-9648-B01E-F77087C36772}"/>
              </a:ext>
            </a:extLst>
          </p:cNvPr>
          <p:cNvSpPr/>
          <p:nvPr/>
        </p:nvSpPr>
        <p:spPr>
          <a:xfrm>
            <a:off x="3198745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201" name="Rounded Rectangle 2200">
            <a:extLst>
              <a:ext uri="{FF2B5EF4-FFF2-40B4-BE49-F238E27FC236}">
                <a16:creationId xmlns:a16="http://schemas.microsoft.com/office/drawing/2014/main" id="{AE74E9CA-CF04-C447-8A5F-3BA747A74F1A}"/>
              </a:ext>
            </a:extLst>
          </p:cNvPr>
          <p:cNvSpPr/>
          <p:nvPr/>
        </p:nvSpPr>
        <p:spPr>
          <a:xfrm>
            <a:off x="9823495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202" name="Rounded Rectangle 2201">
            <a:extLst>
              <a:ext uri="{FF2B5EF4-FFF2-40B4-BE49-F238E27FC236}">
                <a16:creationId xmlns:a16="http://schemas.microsoft.com/office/drawing/2014/main" id="{13621105-A14D-9247-A089-8798475376D5}"/>
              </a:ext>
            </a:extLst>
          </p:cNvPr>
          <p:cNvSpPr/>
          <p:nvPr/>
        </p:nvSpPr>
        <p:spPr>
          <a:xfrm>
            <a:off x="790311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203" name="Rounded Rectangle 2202">
            <a:extLst>
              <a:ext uri="{FF2B5EF4-FFF2-40B4-BE49-F238E27FC236}">
                <a16:creationId xmlns:a16="http://schemas.microsoft.com/office/drawing/2014/main" id="{F560727E-195C-4444-AEFA-0DAFF49FA049}"/>
              </a:ext>
            </a:extLst>
          </p:cNvPr>
          <p:cNvSpPr/>
          <p:nvPr/>
        </p:nvSpPr>
        <p:spPr>
          <a:xfrm>
            <a:off x="1593195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204" name="Rounded Rectangle 2203">
            <a:extLst>
              <a:ext uri="{FF2B5EF4-FFF2-40B4-BE49-F238E27FC236}">
                <a16:creationId xmlns:a16="http://schemas.microsoft.com/office/drawing/2014/main" id="{E912F6A3-FC4B-A645-AAA9-E75F7A5F14C1}"/>
              </a:ext>
            </a:extLst>
          </p:cNvPr>
          <p:cNvSpPr/>
          <p:nvPr/>
        </p:nvSpPr>
        <p:spPr>
          <a:xfrm>
            <a:off x="2396079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205" name="Rounded Rectangle 2204">
            <a:extLst>
              <a:ext uri="{FF2B5EF4-FFF2-40B4-BE49-F238E27FC236}">
                <a16:creationId xmlns:a16="http://schemas.microsoft.com/office/drawing/2014/main" id="{AA8CA4FA-E913-1049-A0A6-0F011447EDBF}"/>
              </a:ext>
            </a:extLst>
          </p:cNvPr>
          <p:cNvSpPr/>
          <p:nvPr/>
        </p:nvSpPr>
        <p:spPr>
          <a:xfrm>
            <a:off x="4003259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206" name="Rounded Rectangle 2205">
            <a:extLst>
              <a:ext uri="{FF2B5EF4-FFF2-40B4-BE49-F238E27FC236}">
                <a16:creationId xmlns:a16="http://schemas.microsoft.com/office/drawing/2014/main" id="{54EA8F9C-7BEA-4445-9E90-A2470FEB524E}"/>
              </a:ext>
            </a:extLst>
          </p:cNvPr>
          <p:cNvSpPr/>
          <p:nvPr/>
        </p:nvSpPr>
        <p:spPr>
          <a:xfrm>
            <a:off x="4802894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207" name="Rounded Rectangle 2206">
            <a:extLst>
              <a:ext uri="{FF2B5EF4-FFF2-40B4-BE49-F238E27FC236}">
                <a16:creationId xmlns:a16="http://schemas.microsoft.com/office/drawing/2014/main" id="{EB9456E1-CAB1-E349-9C68-20C0107CE4D1}"/>
              </a:ext>
            </a:extLst>
          </p:cNvPr>
          <p:cNvSpPr/>
          <p:nvPr/>
        </p:nvSpPr>
        <p:spPr>
          <a:xfrm>
            <a:off x="5602529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208" name="Rounded Rectangle 2207">
            <a:extLst>
              <a:ext uri="{FF2B5EF4-FFF2-40B4-BE49-F238E27FC236}">
                <a16:creationId xmlns:a16="http://schemas.microsoft.com/office/drawing/2014/main" id="{1C7598E9-8005-9F45-A104-D61352771127}"/>
              </a:ext>
            </a:extLst>
          </p:cNvPr>
          <p:cNvSpPr/>
          <p:nvPr/>
        </p:nvSpPr>
        <p:spPr>
          <a:xfrm>
            <a:off x="6408668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209" name="Rounded Rectangle 2208">
            <a:extLst>
              <a:ext uri="{FF2B5EF4-FFF2-40B4-BE49-F238E27FC236}">
                <a16:creationId xmlns:a16="http://schemas.microsoft.com/office/drawing/2014/main" id="{FA6F4838-9542-7B43-9125-C0C79E8FF1D3}"/>
              </a:ext>
            </a:extLst>
          </p:cNvPr>
          <p:cNvSpPr/>
          <p:nvPr/>
        </p:nvSpPr>
        <p:spPr>
          <a:xfrm>
            <a:off x="7203192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210" name="Rounded Rectangle 2209">
            <a:extLst>
              <a:ext uri="{FF2B5EF4-FFF2-40B4-BE49-F238E27FC236}">
                <a16:creationId xmlns:a16="http://schemas.microsoft.com/office/drawing/2014/main" id="{9D9EC573-0C94-3E40-B07A-575C0F68DEE4}"/>
              </a:ext>
            </a:extLst>
          </p:cNvPr>
          <p:cNvSpPr/>
          <p:nvPr/>
        </p:nvSpPr>
        <p:spPr>
          <a:xfrm>
            <a:off x="8039760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211" name="Rounded Rectangle 2210">
            <a:extLst>
              <a:ext uri="{FF2B5EF4-FFF2-40B4-BE49-F238E27FC236}">
                <a16:creationId xmlns:a16="http://schemas.microsoft.com/office/drawing/2014/main" id="{9A18B50F-A685-3947-8946-78B27ED6D9FB}"/>
              </a:ext>
            </a:extLst>
          </p:cNvPr>
          <p:cNvSpPr/>
          <p:nvPr/>
        </p:nvSpPr>
        <p:spPr>
          <a:xfrm>
            <a:off x="8933249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212" name="Curved Connector 2211">
            <a:extLst>
              <a:ext uri="{FF2B5EF4-FFF2-40B4-BE49-F238E27FC236}">
                <a16:creationId xmlns:a16="http://schemas.microsoft.com/office/drawing/2014/main" id="{6B799E1A-7C49-3846-9BB0-90F4F94CAB99}"/>
              </a:ext>
            </a:extLst>
          </p:cNvPr>
          <p:cNvCxnSpPr>
            <a:cxnSpLocks/>
            <a:stCxn id="2199" idx="1"/>
            <a:endCxn id="2202" idx="0"/>
          </p:cNvCxnSpPr>
          <p:nvPr/>
        </p:nvCxnSpPr>
        <p:spPr>
          <a:xfrm rot="10800000" flipV="1">
            <a:off x="1175028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3" name="Curved Connector 2212">
            <a:extLst>
              <a:ext uri="{FF2B5EF4-FFF2-40B4-BE49-F238E27FC236}">
                <a16:creationId xmlns:a16="http://schemas.microsoft.com/office/drawing/2014/main" id="{6B961E3D-0078-614C-9AEF-614845B73470}"/>
              </a:ext>
            </a:extLst>
          </p:cNvPr>
          <p:cNvCxnSpPr>
            <a:cxnSpLocks/>
            <a:stCxn id="2199" idx="1"/>
            <a:endCxn id="2203" idx="0"/>
          </p:cNvCxnSpPr>
          <p:nvPr/>
        </p:nvCxnSpPr>
        <p:spPr>
          <a:xfrm rot="10800000" flipV="1">
            <a:off x="1977912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4" name="Curved Connector 2213">
            <a:extLst>
              <a:ext uri="{FF2B5EF4-FFF2-40B4-BE49-F238E27FC236}">
                <a16:creationId xmlns:a16="http://schemas.microsoft.com/office/drawing/2014/main" id="{5F7D40C8-DB1B-374F-9E2E-24F9F1C9EBBF}"/>
              </a:ext>
            </a:extLst>
          </p:cNvPr>
          <p:cNvCxnSpPr>
            <a:cxnSpLocks/>
            <a:stCxn id="2199" idx="1"/>
            <a:endCxn id="2204" idx="0"/>
          </p:cNvCxnSpPr>
          <p:nvPr/>
        </p:nvCxnSpPr>
        <p:spPr>
          <a:xfrm rot="10800000" flipV="1">
            <a:off x="2780796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5" name="Curved Connector 2214">
            <a:extLst>
              <a:ext uri="{FF2B5EF4-FFF2-40B4-BE49-F238E27FC236}">
                <a16:creationId xmlns:a16="http://schemas.microsoft.com/office/drawing/2014/main" id="{346F572E-49DA-F34C-8005-1D1747E4188A}"/>
              </a:ext>
            </a:extLst>
          </p:cNvPr>
          <p:cNvCxnSpPr>
            <a:cxnSpLocks/>
            <a:stCxn id="2199" idx="1"/>
            <a:endCxn id="2200" idx="0"/>
          </p:cNvCxnSpPr>
          <p:nvPr/>
        </p:nvCxnSpPr>
        <p:spPr>
          <a:xfrm rot="10800000" flipV="1">
            <a:off x="3583462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6" name="Curved Connector 2215">
            <a:extLst>
              <a:ext uri="{FF2B5EF4-FFF2-40B4-BE49-F238E27FC236}">
                <a16:creationId xmlns:a16="http://schemas.microsoft.com/office/drawing/2014/main" id="{1B469E28-AF44-D549-8AE7-4267126F439D}"/>
              </a:ext>
            </a:extLst>
          </p:cNvPr>
          <p:cNvCxnSpPr>
            <a:cxnSpLocks/>
            <a:stCxn id="2199" idx="2"/>
            <a:endCxn id="2205" idx="0"/>
          </p:cNvCxnSpPr>
          <p:nvPr/>
        </p:nvCxnSpPr>
        <p:spPr>
          <a:xfrm rot="5400000">
            <a:off x="5036493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7" name="Curved Connector 2216">
            <a:extLst>
              <a:ext uri="{FF2B5EF4-FFF2-40B4-BE49-F238E27FC236}">
                <a16:creationId xmlns:a16="http://schemas.microsoft.com/office/drawing/2014/main" id="{1B87B99A-698F-DC46-B2F5-3D2127465729}"/>
              </a:ext>
            </a:extLst>
          </p:cNvPr>
          <p:cNvCxnSpPr>
            <a:cxnSpLocks/>
            <a:stCxn id="2199" idx="2"/>
            <a:endCxn id="2206" idx="0"/>
          </p:cNvCxnSpPr>
          <p:nvPr/>
        </p:nvCxnSpPr>
        <p:spPr>
          <a:xfrm rot="5400000">
            <a:off x="5442231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8" name="Curved Connector 2217">
            <a:extLst>
              <a:ext uri="{FF2B5EF4-FFF2-40B4-BE49-F238E27FC236}">
                <a16:creationId xmlns:a16="http://schemas.microsoft.com/office/drawing/2014/main" id="{8D0A0363-ACD7-DE47-ACA4-EAF31525B546}"/>
              </a:ext>
            </a:extLst>
          </p:cNvPr>
          <p:cNvCxnSpPr>
            <a:cxnSpLocks/>
            <a:stCxn id="2199" idx="2"/>
            <a:endCxn id="2207" idx="0"/>
          </p:cNvCxnSpPr>
          <p:nvPr/>
        </p:nvCxnSpPr>
        <p:spPr>
          <a:xfrm rot="16200000" flipH="1">
            <a:off x="5838331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9" name="Curved Connector 2218">
            <a:extLst>
              <a:ext uri="{FF2B5EF4-FFF2-40B4-BE49-F238E27FC236}">
                <a16:creationId xmlns:a16="http://schemas.microsoft.com/office/drawing/2014/main" id="{EA9258CA-F6A4-FC4E-BC89-901FD009572F}"/>
              </a:ext>
            </a:extLst>
          </p:cNvPr>
          <p:cNvCxnSpPr>
            <a:cxnSpLocks/>
            <a:stCxn id="2199" idx="2"/>
            <a:endCxn id="2208" idx="0"/>
          </p:cNvCxnSpPr>
          <p:nvPr/>
        </p:nvCxnSpPr>
        <p:spPr>
          <a:xfrm rot="16200000" flipH="1">
            <a:off x="6238612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0" name="Curved Connector 2219">
            <a:extLst>
              <a:ext uri="{FF2B5EF4-FFF2-40B4-BE49-F238E27FC236}">
                <a16:creationId xmlns:a16="http://schemas.microsoft.com/office/drawing/2014/main" id="{91F6FB65-16F9-5D42-A64F-404038F4314F}"/>
              </a:ext>
            </a:extLst>
          </p:cNvPr>
          <p:cNvCxnSpPr>
            <a:cxnSpLocks/>
            <a:stCxn id="2199" idx="3"/>
            <a:endCxn id="2209" idx="0"/>
          </p:cNvCxnSpPr>
          <p:nvPr/>
        </p:nvCxnSpPr>
        <p:spPr>
          <a:xfrm>
            <a:off x="7560033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1" name="Curved Connector 2220">
            <a:extLst>
              <a:ext uri="{FF2B5EF4-FFF2-40B4-BE49-F238E27FC236}">
                <a16:creationId xmlns:a16="http://schemas.microsoft.com/office/drawing/2014/main" id="{5919FAD5-C043-3C40-968D-55E096A79F8E}"/>
              </a:ext>
            </a:extLst>
          </p:cNvPr>
          <p:cNvCxnSpPr>
            <a:cxnSpLocks/>
            <a:stCxn id="2199" idx="3"/>
            <a:endCxn id="2210" idx="0"/>
          </p:cNvCxnSpPr>
          <p:nvPr/>
        </p:nvCxnSpPr>
        <p:spPr>
          <a:xfrm>
            <a:off x="7560033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2" name="Curved Connector 2221">
            <a:extLst>
              <a:ext uri="{FF2B5EF4-FFF2-40B4-BE49-F238E27FC236}">
                <a16:creationId xmlns:a16="http://schemas.microsoft.com/office/drawing/2014/main" id="{999FD50B-1E62-0C4D-8529-0AEDF0F739CE}"/>
              </a:ext>
            </a:extLst>
          </p:cNvPr>
          <p:cNvCxnSpPr>
            <a:cxnSpLocks/>
            <a:stCxn id="2199" idx="3"/>
            <a:endCxn id="2211" idx="0"/>
          </p:cNvCxnSpPr>
          <p:nvPr/>
        </p:nvCxnSpPr>
        <p:spPr>
          <a:xfrm>
            <a:off x="7560033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3" name="Curved Connector 2222">
            <a:extLst>
              <a:ext uri="{FF2B5EF4-FFF2-40B4-BE49-F238E27FC236}">
                <a16:creationId xmlns:a16="http://schemas.microsoft.com/office/drawing/2014/main" id="{3DAAFC44-A396-884D-AD72-07F4DC38E0A6}"/>
              </a:ext>
            </a:extLst>
          </p:cNvPr>
          <p:cNvCxnSpPr>
            <a:cxnSpLocks/>
            <a:stCxn id="2199" idx="3"/>
            <a:endCxn id="2201" idx="0"/>
          </p:cNvCxnSpPr>
          <p:nvPr/>
        </p:nvCxnSpPr>
        <p:spPr>
          <a:xfrm>
            <a:off x="7560033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4" name="Curved Connector 2223">
            <a:extLst>
              <a:ext uri="{FF2B5EF4-FFF2-40B4-BE49-F238E27FC236}">
                <a16:creationId xmlns:a16="http://schemas.microsoft.com/office/drawing/2014/main" id="{54DC030F-6687-884B-B343-325343B46924}"/>
              </a:ext>
            </a:extLst>
          </p:cNvPr>
          <p:cNvCxnSpPr>
            <a:cxnSpLocks/>
            <a:stCxn id="2184" idx="1"/>
            <a:endCxn id="2202" idx="2"/>
          </p:cNvCxnSpPr>
          <p:nvPr/>
        </p:nvCxnSpPr>
        <p:spPr>
          <a:xfrm rot="10800000">
            <a:off x="1175028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5" name="Curved Connector 2224">
            <a:extLst>
              <a:ext uri="{FF2B5EF4-FFF2-40B4-BE49-F238E27FC236}">
                <a16:creationId xmlns:a16="http://schemas.microsoft.com/office/drawing/2014/main" id="{0D7EA52F-3DD9-2F42-B0AB-CBAFDB6588CA}"/>
              </a:ext>
            </a:extLst>
          </p:cNvPr>
          <p:cNvCxnSpPr>
            <a:cxnSpLocks/>
            <a:stCxn id="2184" idx="1"/>
            <a:endCxn id="2203" idx="2"/>
          </p:cNvCxnSpPr>
          <p:nvPr/>
        </p:nvCxnSpPr>
        <p:spPr>
          <a:xfrm rot="10800000">
            <a:off x="1977912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6" name="Curved Connector 2225">
            <a:extLst>
              <a:ext uri="{FF2B5EF4-FFF2-40B4-BE49-F238E27FC236}">
                <a16:creationId xmlns:a16="http://schemas.microsoft.com/office/drawing/2014/main" id="{B259F90F-8AEB-BC44-91CF-33F80808DD87}"/>
              </a:ext>
            </a:extLst>
          </p:cNvPr>
          <p:cNvCxnSpPr>
            <a:cxnSpLocks/>
            <a:stCxn id="2184" idx="1"/>
            <a:endCxn id="2204" idx="2"/>
          </p:cNvCxnSpPr>
          <p:nvPr/>
        </p:nvCxnSpPr>
        <p:spPr>
          <a:xfrm rot="10800000">
            <a:off x="2780796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7" name="Curved Connector 2226">
            <a:extLst>
              <a:ext uri="{FF2B5EF4-FFF2-40B4-BE49-F238E27FC236}">
                <a16:creationId xmlns:a16="http://schemas.microsoft.com/office/drawing/2014/main" id="{6671A64C-7B55-E74F-8FA6-62179C8402BF}"/>
              </a:ext>
            </a:extLst>
          </p:cNvPr>
          <p:cNvCxnSpPr>
            <a:cxnSpLocks/>
            <a:stCxn id="2184" idx="1"/>
            <a:endCxn id="2200" idx="2"/>
          </p:cNvCxnSpPr>
          <p:nvPr/>
        </p:nvCxnSpPr>
        <p:spPr>
          <a:xfrm rot="10800000">
            <a:off x="3583462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8" name="Curved Connector 2227">
            <a:extLst>
              <a:ext uri="{FF2B5EF4-FFF2-40B4-BE49-F238E27FC236}">
                <a16:creationId xmlns:a16="http://schemas.microsoft.com/office/drawing/2014/main" id="{13248E14-356F-CE40-8A02-B3C45CB9EB2B}"/>
              </a:ext>
            </a:extLst>
          </p:cNvPr>
          <p:cNvCxnSpPr>
            <a:cxnSpLocks/>
            <a:stCxn id="2184" idx="0"/>
            <a:endCxn id="2205" idx="2"/>
          </p:cNvCxnSpPr>
          <p:nvPr/>
        </p:nvCxnSpPr>
        <p:spPr>
          <a:xfrm rot="16200000" flipV="1">
            <a:off x="4951924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9" name="Curved Connector 2228">
            <a:extLst>
              <a:ext uri="{FF2B5EF4-FFF2-40B4-BE49-F238E27FC236}">
                <a16:creationId xmlns:a16="http://schemas.microsoft.com/office/drawing/2014/main" id="{141779FC-51BA-9547-A306-9AB2BE8B23F3}"/>
              </a:ext>
            </a:extLst>
          </p:cNvPr>
          <p:cNvCxnSpPr>
            <a:cxnSpLocks/>
            <a:stCxn id="2184" idx="0"/>
            <a:endCxn id="2206" idx="2"/>
          </p:cNvCxnSpPr>
          <p:nvPr/>
        </p:nvCxnSpPr>
        <p:spPr>
          <a:xfrm rot="16200000" flipV="1">
            <a:off x="5345820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0" name="Curved Connector 2229">
            <a:extLst>
              <a:ext uri="{FF2B5EF4-FFF2-40B4-BE49-F238E27FC236}">
                <a16:creationId xmlns:a16="http://schemas.microsoft.com/office/drawing/2014/main" id="{1EF5E0E2-DF1B-6F40-8E15-AFB1B0E0DF0D}"/>
              </a:ext>
            </a:extLst>
          </p:cNvPr>
          <p:cNvCxnSpPr>
            <a:cxnSpLocks/>
            <a:stCxn id="2184" idx="0"/>
            <a:endCxn id="2207" idx="2"/>
          </p:cNvCxnSpPr>
          <p:nvPr/>
        </p:nvCxnSpPr>
        <p:spPr>
          <a:xfrm rot="5400000" flipH="1" flipV="1">
            <a:off x="5749354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1" name="Curved Connector 2230">
            <a:extLst>
              <a:ext uri="{FF2B5EF4-FFF2-40B4-BE49-F238E27FC236}">
                <a16:creationId xmlns:a16="http://schemas.microsoft.com/office/drawing/2014/main" id="{43DD588C-36B9-0148-94A3-00686DA7D678}"/>
              </a:ext>
            </a:extLst>
          </p:cNvPr>
          <p:cNvCxnSpPr>
            <a:cxnSpLocks/>
            <a:stCxn id="2184" idx="0"/>
            <a:endCxn id="2208" idx="2"/>
          </p:cNvCxnSpPr>
          <p:nvPr/>
        </p:nvCxnSpPr>
        <p:spPr>
          <a:xfrm rot="5400000" flipH="1" flipV="1">
            <a:off x="6155213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2" name="Curved Connector 2231">
            <a:extLst>
              <a:ext uri="{FF2B5EF4-FFF2-40B4-BE49-F238E27FC236}">
                <a16:creationId xmlns:a16="http://schemas.microsoft.com/office/drawing/2014/main" id="{68C6D263-074D-0343-94A1-10251B8D4E06}"/>
              </a:ext>
            </a:extLst>
          </p:cNvPr>
          <p:cNvCxnSpPr>
            <a:cxnSpLocks/>
            <a:stCxn id="2184" idx="3"/>
            <a:endCxn id="2209" idx="2"/>
          </p:cNvCxnSpPr>
          <p:nvPr/>
        </p:nvCxnSpPr>
        <p:spPr>
          <a:xfrm flipV="1">
            <a:off x="6854950" y="1449195"/>
            <a:ext cx="750962" cy="791501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3" name="Curved Connector 2232">
            <a:extLst>
              <a:ext uri="{FF2B5EF4-FFF2-40B4-BE49-F238E27FC236}">
                <a16:creationId xmlns:a16="http://schemas.microsoft.com/office/drawing/2014/main" id="{2E48FF4A-38A3-2F4D-BE96-4E23EA89703A}"/>
              </a:ext>
            </a:extLst>
          </p:cNvPr>
          <p:cNvCxnSpPr>
            <a:cxnSpLocks/>
            <a:stCxn id="2184" idx="3"/>
            <a:endCxn id="2210" idx="2"/>
          </p:cNvCxnSpPr>
          <p:nvPr/>
        </p:nvCxnSpPr>
        <p:spPr>
          <a:xfrm flipV="1">
            <a:off x="6854950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4" name="Curved Connector 2233">
            <a:extLst>
              <a:ext uri="{FF2B5EF4-FFF2-40B4-BE49-F238E27FC236}">
                <a16:creationId xmlns:a16="http://schemas.microsoft.com/office/drawing/2014/main" id="{EC52297E-3BE5-AC4A-B7B5-859CB7E0325D}"/>
              </a:ext>
            </a:extLst>
          </p:cNvPr>
          <p:cNvCxnSpPr>
            <a:cxnSpLocks/>
            <a:stCxn id="2184" idx="3"/>
            <a:endCxn id="2211" idx="2"/>
          </p:cNvCxnSpPr>
          <p:nvPr/>
        </p:nvCxnSpPr>
        <p:spPr>
          <a:xfrm flipV="1">
            <a:off x="6854950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5" name="Curved Connector 2234">
            <a:extLst>
              <a:ext uri="{FF2B5EF4-FFF2-40B4-BE49-F238E27FC236}">
                <a16:creationId xmlns:a16="http://schemas.microsoft.com/office/drawing/2014/main" id="{77E9FF98-BBD2-E64A-8B04-203613B20097}"/>
              </a:ext>
            </a:extLst>
          </p:cNvPr>
          <p:cNvCxnSpPr>
            <a:cxnSpLocks/>
            <a:stCxn id="2184" idx="3"/>
            <a:endCxn id="2201" idx="2"/>
          </p:cNvCxnSpPr>
          <p:nvPr/>
        </p:nvCxnSpPr>
        <p:spPr>
          <a:xfrm flipV="1">
            <a:off x="6854950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6" name="Rounded Rectangle 2235">
            <a:extLst>
              <a:ext uri="{FF2B5EF4-FFF2-40B4-BE49-F238E27FC236}">
                <a16:creationId xmlns:a16="http://schemas.microsoft.com/office/drawing/2014/main" id="{690CEF44-B1DA-ED4A-9696-929AE841BA48}"/>
              </a:ext>
            </a:extLst>
          </p:cNvPr>
          <p:cNvSpPr/>
          <p:nvPr/>
        </p:nvSpPr>
        <p:spPr>
          <a:xfrm>
            <a:off x="-3408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237" name="Rounded Rectangle 2236">
            <a:extLst>
              <a:ext uri="{FF2B5EF4-FFF2-40B4-BE49-F238E27FC236}">
                <a16:creationId xmlns:a16="http://schemas.microsoft.com/office/drawing/2014/main" id="{240DEC7A-4618-2444-8188-1EE567E040B6}"/>
              </a:ext>
            </a:extLst>
          </p:cNvPr>
          <p:cNvSpPr/>
          <p:nvPr/>
        </p:nvSpPr>
        <p:spPr>
          <a:xfrm>
            <a:off x="10723955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238" name="Curved Connector 2237">
            <a:extLst>
              <a:ext uri="{FF2B5EF4-FFF2-40B4-BE49-F238E27FC236}">
                <a16:creationId xmlns:a16="http://schemas.microsoft.com/office/drawing/2014/main" id="{BAB1EF51-C106-5B4B-929D-0F41F1AC98F2}"/>
              </a:ext>
            </a:extLst>
          </p:cNvPr>
          <p:cNvCxnSpPr>
            <a:cxnSpLocks/>
            <a:stCxn id="2199" idx="3"/>
            <a:endCxn id="2237" idx="0"/>
          </p:cNvCxnSpPr>
          <p:nvPr/>
        </p:nvCxnSpPr>
        <p:spPr>
          <a:xfrm>
            <a:off x="7560033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9" name="Curved Connector 2238">
            <a:extLst>
              <a:ext uri="{FF2B5EF4-FFF2-40B4-BE49-F238E27FC236}">
                <a16:creationId xmlns:a16="http://schemas.microsoft.com/office/drawing/2014/main" id="{4EC15E9A-9BA1-5643-8FA9-A68E38BF764D}"/>
              </a:ext>
            </a:extLst>
          </p:cNvPr>
          <p:cNvCxnSpPr>
            <a:cxnSpLocks/>
            <a:stCxn id="2199" idx="1"/>
            <a:endCxn id="2236" idx="0"/>
          </p:cNvCxnSpPr>
          <p:nvPr/>
        </p:nvCxnSpPr>
        <p:spPr>
          <a:xfrm rot="10800000" flipV="1">
            <a:off x="375798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0" name="Curved Connector 2239">
            <a:extLst>
              <a:ext uri="{FF2B5EF4-FFF2-40B4-BE49-F238E27FC236}">
                <a16:creationId xmlns:a16="http://schemas.microsoft.com/office/drawing/2014/main" id="{D7441502-8838-F843-B26B-3016013D5C8F}"/>
              </a:ext>
            </a:extLst>
          </p:cNvPr>
          <p:cNvCxnSpPr>
            <a:cxnSpLocks/>
            <a:stCxn id="2187" idx="5"/>
            <a:endCxn id="2184" idx="2"/>
          </p:cNvCxnSpPr>
          <p:nvPr/>
        </p:nvCxnSpPr>
        <p:spPr>
          <a:xfrm rot="5400000" flipH="1" flipV="1">
            <a:off x="4954465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1" name="Curved Connector 2240">
            <a:extLst>
              <a:ext uri="{FF2B5EF4-FFF2-40B4-BE49-F238E27FC236}">
                <a16:creationId xmlns:a16="http://schemas.microsoft.com/office/drawing/2014/main" id="{CB0CCC56-B78E-124D-8D83-86D103D67C4B}"/>
              </a:ext>
            </a:extLst>
          </p:cNvPr>
          <p:cNvCxnSpPr>
            <a:cxnSpLocks/>
            <a:stCxn id="2193" idx="4"/>
            <a:endCxn id="2184" idx="2"/>
          </p:cNvCxnSpPr>
          <p:nvPr/>
        </p:nvCxnSpPr>
        <p:spPr>
          <a:xfrm rot="5400000" flipH="1">
            <a:off x="5917746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2" name="Curved Connector 2241">
            <a:extLst>
              <a:ext uri="{FF2B5EF4-FFF2-40B4-BE49-F238E27FC236}">
                <a16:creationId xmlns:a16="http://schemas.microsoft.com/office/drawing/2014/main" id="{B4EB7B1C-4FD2-C64B-BD04-10E9C815E9BA}"/>
              </a:ext>
            </a:extLst>
          </p:cNvPr>
          <p:cNvCxnSpPr>
            <a:cxnSpLocks/>
            <a:stCxn id="2185" idx="6"/>
            <a:endCxn id="2184" idx="2"/>
          </p:cNvCxnSpPr>
          <p:nvPr/>
        </p:nvCxnSpPr>
        <p:spPr>
          <a:xfrm flipV="1">
            <a:off x="4094326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3" name="Curved Connector 2242">
            <a:extLst>
              <a:ext uri="{FF2B5EF4-FFF2-40B4-BE49-F238E27FC236}">
                <a16:creationId xmlns:a16="http://schemas.microsoft.com/office/drawing/2014/main" id="{B604D86C-323B-C74E-9D32-CFCC06062608}"/>
              </a:ext>
            </a:extLst>
          </p:cNvPr>
          <p:cNvCxnSpPr>
            <a:cxnSpLocks/>
            <a:stCxn id="2195" idx="4"/>
            <a:endCxn id="2184" idx="2"/>
          </p:cNvCxnSpPr>
          <p:nvPr/>
        </p:nvCxnSpPr>
        <p:spPr>
          <a:xfrm rot="5400000" flipH="1">
            <a:off x="6233524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4" name="Curved Connector 2243">
            <a:extLst>
              <a:ext uri="{FF2B5EF4-FFF2-40B4-BE49-F238E27FC236}">
                <a16:creationId xmlns:a16="http://schemas.microsoft.com/office/drawing/2014/main" id="{BC6E892E-218B-E04D-825D-76C61343DC65}"/>
              </a:ext>
            </a:extLst>
          </p:cNvPr>
          <p:cNvCxnSpPr>
            <a:cxnSpLocks/>
            <a:stCxn id="2190" idx="2"/>
            <a:endCxn id="2184" idx="2"/>
          </p:cNvCxnSpPr>
          <p:nvPr/>
        </p:nvCxnSpPr>
        <p:spPr>
          <a:xfrm rot="10800000">
            <a:off x="5954490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5" name="Curved Connector 2244">
            <a:extLst>
              <a:ext uri="{FF2B5EF4-FFF2-40B4-BE49-F238E27FC236}">
                <a16:creationId xmlns:a16="http://schemas.microsoft.com/office/drawing/2014/main" id="{7B6193FE-48AE-D741-8904-9889D3BA277D}"/>
              </a:ext>
            </a:extLst>
          </p:cNvPr>
          <p:cNvCxnSpPr>
            <a:cxnSpLocks/>
            <a:stCxn id="2194" idx="2"/>
            <a:endCxn id="2184" idx="2"/>
          </p:cNvCxnSpPr>
          <p:nvPr/>
        </p:nvCxnSpPr>
        <p:spPr>
          <a:xfrm rot="10800000">
            <a:off x="5954489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6" name="Curved Connector 2245">
            <a:extLst>
              <a:ext uri="{FF2B5EF4-FFF2-40B4-BE49-F238E27FC236}">
                <a16:creationId xmlns:a16="http://schemas.microsoft.com/office/drawing/2014/main" id="{5C2CEA72-EBCA-7A4B-BAFC-EE109C31BF05}"/>
              </a:ext>
            </a:extLst>
          </p:cNvPr>
          <p:cNvCxnSpPr>
            <a:cxnSpLocks/>
            <a:stCxn id="2196" idx="2"/>
            <a:endCxn id="2184" idx="2"/>
          </p:cNvCxnSpPr>
          <p:nvPr/>
        </p:nvCxnSpPr>
        <p:spPr>
          <a:xfrm rot="10800000">
            <a:off x="5954489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7" name="Curved Connector 2246">
            <a:extLst>
              <a:ext uri="{FF2B5EF4-FFF2-40B4-BE49-F238E27FC236}">
                <a16:creationId xmlns:a16="http://schemas.microsoft.com/office/drawing/2014/main" id="{E23CEE75-954C-434E-963A-FA35F484AD67}"/>
              </a:ext>
            </a:extLst>
          </p:cNvPr>
          <p:cNvCxnSpPr>
            <a:cxnSpLocks/>
            <a:stCxn id="2198" idx="6"/>
            <a:endCxn id="2184" idx="2"/>
          </p:cNvCxnSpPr>
          <p:nvPr/>
        </p:nvCxnSpPr>
        <p:spPr>
          <a:xfrm flipV="1">
            <a:off x="4286191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8" name="Curved Connector 2247">
            <a:extLst>
              <a:ext uri="{FF2B5EF4-FFF2-40B4-BE49-F238E27FC236}">
                <a16:creationId xmlns:a16="http://schemas.microsoft.com/office/drawing/2014/main" id="{DDC28AA5-DABE-5040-8CA8-5056411A1496}"/>
              </a:ext>
            </a:extLst>
          </p:cNvPr>
          <p:cNvCxnSpPr>
            <a:cxnSpLocks/>
            <a:stCxn id="2197" idx="6"/>
            <a:endCxn id="2184" idx="2"/>
          </p:cNvCxnSpPr>
          <p:nvPr/>
        </p:nvCxnSpPr>
        <p:spPr>
          <a:xfrm flipV="1">
            <a:off x="4792161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9" name="Curved Connector 2248">
            <a:extLst>
              <a:ext uri="{FF2B5EF4-FFF2-40B4-BE49-F238E27FC236}">
                <a16:creationId xmlns:a16="http://schemas.microsoft.com/office/drawing/2014/main" id="{FCC5C715-91B8-B141-ACFF-E5F8630CD5B6}"/>
              </a:ext>
            </a:extLst>
          </p:cNvPr>
          <p:cNvCxnSpPr>
            <a:cxnSpLocks/>
            <a:stCxn id="2189" idx="2"/>
            <a:endCxn id="2184" idx="2"/>
          </p:cNvCxnSpPr>
          <p:nvPr/>
        </p:nvCxnSpPr>
        <p:spPr>
          <a:xfrm rot="10800000">
            <a:off x="5954490" y="2591959"/>
            <a:ext cx="1060105" cy="3748900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0" name="Curved Connector 2249">
            <a:extLst>
              <a:ext uri="{FF2B5EF4-FFF2-40B4-BE49-F238E27FC236}">
                <a16:creationId xmlns:a16="http://schemas.microsoft.com/office/drawing/2014/main" id="{721C5045-2785-F04F-A36D-03C49993E1E1}"/>
              </a:ext>
            </a:extLst>
          </p:cNvPr>
          <p:cNvCxnSpPr>
            <a:cxnSpLocks/>
            <a:stCxn id="2192" idx="2"/>
            <a:endCxn id="2184" idx="2"/>
          </p:cNvCxnSpPr>
          <p:nvPr/>
        </p:nvCxnSpPr>
        <p:spPr>
          <a:xfrm rot="10800000">
            <a:off x="5954490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1" name="Curved Connector 2250">
            <a:extLst>
              <a:ext uri="{FF2B5EF4-FFF2-40B4-BE49-F238E27FC236}">
                <a16:creationId xmlns:a16="http://schemas.microsoft.com/office/drawing/2014/main" id="{CA821F3E-7B93-C242-A514-E20BD92FA9EC}"/>
              </a:ext>
            </a:extLst>
          </p:cNvPr>
          <p:cNvCxnSpPr>
            <a:cxnSpLocks/>
            <a:stCxn id="2188" idx="6"/>
            <a:endCxn id="2184" idx="2"/>
          </p:cNvCxnSpPr>
          <p:nvPr/>
        </p:nvCxnSpPr>
        <p:spPr>
          <a:xfrm flipV="1">
            <a:off x="5604907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2" name="Rectangle 2251">
            <a:extLst>
              <a:ext uri="{FF2B5EF4-FFF2-40B4-BE49-F238E27FC236}">
                <a16:creationId xmlns:a16="http://schemas.microsoft.com/office/drawing/2014/main" id="{5CA3CC5C-7AC4-2147-8772-3F52CA92DB71}"/>
              </a:ext>
            </a:extLst>
          </p:cNvPr>
          <p:cNvSpPr/>
          <p:nvPr/>
        </p:nvSpPr>
        <p:spPr>
          <a:xfrm>
            <a:off x="8633180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253" name="Rectangle 2252">
            <a:extLst>
              <a:ext uri="{FF2B5EF4-FFF2-40B4-BE49-F238E27FC236}">
                <a16:creationId xmlns:a16="http://schemas.microsoft.com/office/drawing/2014/main" id="{42BBE8F9-F206-3F49-ACB2-2F684DA491D6}"/>
              </a:ext>
            </a:extLst>
          </p:cNvPr>
          <p:cNvSpPr/>
          <p:nvPr/>
        </p:nvSpPr>
        <p:spPr>
          <a:xfrm>
            <a:off x="8633179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254" name="Curved Connector 2253">
            <a:extLst>
              <a:ext uri="{FF2B5EF4-FFF2-40B4-BE49-F238E27FC236}">
                <a16:creationId xmlns:a16="http://schemas.microsoft.com/office/drawing/2014/main" id="{DB362BCA-0D3F-AF4D-ACF7-B80EDF182992}"/>
              </a:ext>
            </a:extLst>
          </p:cNvPr>
          <p:cNvCxnSpPr>
            <a:cxnSpLocks/>
            <a:stCxn id="2252" idx="1"/>
            <a:endCxn id="2184" idx="3"/>
          </p:cNvCxnSpPr>
          <p:nvPr/>
        </p:nvCxnSpPr>
        <p:spPr>
          <a:xfrm rot="10800000">
            <a:off x="6854950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5" name="Curved Connector 2254">
            <a:extLst>
              <a:ext uri="{FF2B5EF4-FFF2-40B4-BE49-F238E27FC236}">
                <a16:creationId xmlns:a16="http://schemas.microsoft.com/office/drawing/2014/main" id="{00B1F5F0-35EB-194B-A8ED-1F3E53A700E4}"/>
              </a:ext>
            </a:extLst>
          </p:cNvPr>
          <p:cNvCxnSpPr>
            <a:cxnSpLocks/>
            <a:stCxn id="2253" idx="1"/>
            <a:endCxn id="2184" idx="3"/>
          </p:cNvCxnSpPr>
          <p:nvPr/>
        </p:nvCxnSpPr>
        <p:spPr>
          <a:xfrm rot="10800000">
            <a:off x="6854951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" name="TextBox 2255">
            <a:extLst>
              <a:ext uri="{FF2B5EF4-FFF2-40B4-BE49-F238E27FC236}">
                <a16:creationId xmlns:a16="http://schemas.microsoft.com/office/drawing/2014/main" id="{5E3823A4-ABFB-3A4C-8E96-FC4CF3663CBD}"/>
              </a:ext>
            </a:extLst>
          </p:cNvPr>
          <p:cNvSpPr txBox="1"/>
          <p:nvPr/>
        </p:nvSpPr>
        <p:spPr>
          <a:xfrm>
            <a:off x="385575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257" name="Curved Connector 2256">
            <a:extLst>
              <a:ext uri="{FF2B5EF4-FFF2-40B4-BE49-F238E27FC236}">
                <a16:creationId xmlns:a16="http://schemas.microsoft.com/office/drawing/2014/main" id="{78E1A05A-36EB-054C-B970-3FAB906484D1}"/>
              </a:ext>
            </a:extLst>
          </p:cNvPr>
          <p:cNvCxnSpPr>
            <a:cxnSpLocks/>
            <a:stCxn id="2184" idx="1"/>
            <a:endCxn id="2236" idx="2"/>
          </p:cNvCxnSpPr>
          <p:nvPr/>
        </p:nvCxnSpPr>
        <p:spPr>
          <a:xfrm rot="10800000">
            <a:off x="375798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8" name="Curved Connector 2257">
            <a:extLst>
              <a:ext uri="{FF2B5EF4-FFF2-40B4-BE49-F238E27FC236}">
                <a16:creationId xmlns:a16="http://schemas.microsoft.com/office/drawing/2014/main" id="{EC4E0D39-36A7-254B-B89B-27F4AD371276}"/>
              </a:ext>
            </a:extLst>
          </p:cNvPr>
          <p:cNvCxnSpPr>
            <a:cxnSpLocks/>
            <a:stCxn id="2184" idx="3"/>
            <a:endCxn id="2237" idx="2"/>
          </p:cNvCxnSpPr>
          <p:nvPr/>
        </p:nvCxnSpPr>
        <p:spPr>
          <a:xfrm flipV="1">
            <a:off x="6854950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9" name="TextBox 2258">
            <a:extLst>
              <a:ext uri="{FF2B5EF4-FFF2-40B4-BE49-F238E27FC236}">
                <a16:creationId xmlns:a16="http://schemas.microsoft.com/office/drawing/2014/main" id="{EFD79336-34FB-8C4D-BC72-FDC398250AE9}"/>
              </a:ext>
            </a:extLst>
          </p:cNvPr>
          <p:cNvSpPr txBox="1"/>
          <p:nvPr/>
        </p:nvSpPr>
        <p:spPr>
          <a:xfrm>
            <a:off x="4950723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260" name="TextBox 2259">
            <a:extLst>
              <a:ext uri="{FF2B5EF4-FFF2-40B4-BE49-F238E27FC236}">
                <a16:creationId xmlns:a16="http://schemas.microsoft.com/office/drawing/2014/main" id="{0D1C18DD-3229-694B-8653-241FE9ED9510}"/>
              </a:ext>
            </a:extLst>
          </p:cNvPr>
          <p:cNvSpPr txBox="1"/>
          <p:nvPr/>
        </p:nvSpPr>
        <p:spPr>
          <a:xfrm>
            <a:off x="6473155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261" name="TextBox 2260">
            <a:extLst>
              <a:ext uri="{FF2B5EF4-FFF2-40B4-BE49-F238E27FC236}">
                <a16:creationId xmlns:a16="http://schemas.microsoft.com/office/drawing/2014/main" id="{5810850B-1436-7D49-822C-A785427AF27E}"/>
              </a:ext>
            </a:extLst>
          </p:cNvPr>
          <p:cNvSpPr txBox="1"/>
          <p:nvPr/>
        </p:nvSpPr>
        <p:spPr>
          <a:xfrm>
            <a:off x="7152188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262" name="TextBox 2261">
            <a:extLst>
              <a:ext uri="{FF2B5EF4-FFF2-40B4-BE49-F238E27FC236}">
                <a16:creationId xmlns:a16="http://schemas.microsoft.com/office/drawing/2014/main" id="{7B96F83F-EA90-6945-BA4A-0F2890F5FFE9}"/>
              </a:ext>
            </a:extLst>
          </p:cNvPr>
          <p:cNvSpPr txBox="1"/>
          <p:nvPr/>
        </p:nvSpPr>
        <p:spPr>
          <a:xfrm>
            <a:off x="972983" y="2174714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265" name="TextBox 2264">
            <a:extLst>
              <a:ext uri="{FF2B5EF4-FFF2-40B4-BE49-F238E27FC236}">
                <a16:creationId xmlns:a16="http://schemas.microsoft.com/office/drawing/2014/main" id="{ACF01668-CF0E-574B-B2F4-E7831340A684}"/>
              </a:ext>
            </a:extLst>
          </p:cNvPr>
          <p:cNvSpPr txBox="1"/>
          <p:nvPr/>
        </p:nvSpPr>
        <p:spPr>
          <a:xfrm>
            <a:off x="4056439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266" name="TextBox 2265">
            <a:extLst>
              <a:ext uri="{FF2B5EF4-FFF2-40B4-BE49-F238E27FC236}">
                <a16:creationId xmlns:a16="http://schemas.microsoft.com/office/drawing/2014/main" id="{E859ECFC-C766-2E4B-A43A-25D6C2C5A607}"/>
              </a:ext>
            </a:extLst>
          </p:cNvPr>
          <p:cNvSpPr txBox="1"/>
          <p:nvPr/>
        </p:nvSpPr>
        <p:spPr>
          <a:xfrm>
            <a:off x="4255875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267" name="TextBox 2266">
            <a:extLst>
              <a:ext uri="{FF2B5EF4-FFF2-40B4-BE49-F238E27FC236}">
                <a16:creationId xmlns:a16="http://schemas.microsoft.com/office/drawing/2014/main" id="{122F5F19-132B-F540-B672-AEED8EACF295}"/>
              </a:ext>
            </a:extLst>
          </p:cNvPr>
          <p:cNvSpPr txBox="1"/>
          <p:nvPr/>
        </p:nvSpPr>
        <p:spPr>
          <a:xfrm>
            <a:off x="4552444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268" name="TextBox 2267">
            <a:extLst>
              <a:ext uri="{FF2B5EF4-FFF2-40B4-BE49-F238E27FC236}">
                <a16:creationId xmlns:a16="http://schemas.microsoft.com/office/drawing/2014/main" id="{A0E37648-5E21-0E47-8A91-B362B0F6DD50}"/>
              </a:ext>
            </a:extLst>
          </p:cNvPr>
          <p:cNvSpPr txBox="1"/>
          <p:nvPr/>
        </p:nvSpPr>
        <p:spPr>
          <a:xfrm>
            <a:off x="5089595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269" name="TextBox 2268">
            <a:extLst>
              <a:ext uri="{FF2B5EF4-FFF2-40B4-BE49-F238E27FC236}">
                <a16:creationId xmlns:a16="http://schemas.microsoft.com/office/drawing/2014/main" id="{C6DE3BFC-E28B-2B4E-B924-7A7A85613F04}"/>
              </a:ext>
            </a:extLst>
          </p:cNvPr>
          <p:cNvSpPr txBox="1"/>
          <p:nvPr/>
        </p:nvSpPr>
        <p:spPr>
          <a:xfrm>
            <a:off x="6704663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270" name="TextBox 2269">
            <a:extLst>
              <a:ext uri="{FF2B5EF4-FFF2-40B4-BE49-F238E27FC236}">
                <a16:creationId xmlns:a16="http://schemas.microsoft.com/office/drawing/2014/main" id="{42D4DFF7-1C23-494A-A8FA-8ED9DFE953EA}"/>
              </a:ext>
            </a:extLst>
          </p:cNvPr>
          <p:cNvSpPr txBox="1"/>
          <p:nvPr/>
        </p:nvSpPr>
        <p:spPr>
          <a:xfrm>
            <a:off x="7056987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271" name="TextBox 2270">
            <a:extLst>
              <a:ext uri="{FF2B5EF4-FFF2-40B4-BE49-F238E27FC236}">
                <a16:creationId xmlns:a16="http://schemas.microsoft.com/office/drawing/2014/main" id="{9B6A28A2-1381-E946-B9F6-A2E07DD17347}"/>
              </a:ext>
            </a:extLst>
          </p:cNvPr>
          <p:cNvSpPr txBox="1"/>
          <p:nvPr/>
        </p:nvSpPr>
        <p:spPr>
          <a:xfrm>
            <a:off x="6104853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272" name="TextBox 2271">
            <a:extLst>
              <a:ext uri="{FF2B5EF4-FFF2-40B4-BE49-F238E27FC236}">
                <a16:creationId xmlns:a16="http://schemas.microsoft.com/office/drawing/2014/main" id="{0894121D-97D6-264E-A761-F3643F829A82}"/>
              </a:ext>
            </a:extLst>
          </p:cNvPr>
          <p:cNvSpPr txBox="1"/>
          <p:nvPr/>
        </p:nvSpPr>
        <p:spPr>
          <a:xfrm>
            <a:off x="7226945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273" name="TextBox 2272">
            <a:extLst>
              <a:ext uri="{FF2B5EF4-FFF2-40B4-BE49-F238E27FC236}">
                <a16:creationId xmlns:a16="http://schemas.microsoft.com/office/drawing/2014/main" id="{29434109-C004-854B-BA7C-077214EE96EC}"/>
              </a:ext>
            </a:extLst>
          </p:cNvPr>
          <p:cNvSpPr txBox="1"/>
          <p:nvPr/>
        </p:nvSpPr>
        <p:spPr>
          <a:xfrm>
            <a:off x="5813483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74" name="TextBox 2273">
            <a:extLst>
              <a:ext uri="{FF2B5EF4-FFF2-40B4-BE49-F238E27FC236}">
                <a16:creationId xmlns:a16="http://schemas.microsoft.com/office/drawing/2014/main" id="{C8BDEB60-A296-7C47-B25E-F7C331B25207}"/>
              </a:ext>
            </a:extLst>
          </p:cNvPr>
          <p:cNvSpPr txBox="1"/>
          <p:nvPr/>
        </p:nvSpPr>
        <p:spPr>
          <a:xfrm>
            <a:off x="4223784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75" name="TextBox 2274">
            <a:extLst>
              <a:ext uri="{FF2B5EF4-FFF2-40B4-BE49-F238E27FC236}">
                <a16:creationId xmlns:a16="http://schemas.microsoft.com/office/drawing/2014/main" id="{566201F6-2F90-9449-BDD5-6D067CED8E11}"/>
              </a:ext>
            </a:extLst>
          </p:cNvPr>
          <p:cNvSpPr txBox="1"/>
          <p:nvPr/>
        </p:nvSpPr>
        <p:spPr>
          <a:xfrm>
            <a:off x="7027862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276" name="TextBox 2275">
            <a:extLst>
              <a:ext uri="{FF2B5EF4-FFF2-40B4-BE49-F238E27FC236}">
                <a16:creationId xmlns:a16="http://schemas.microsoft.com/office/drawing/2014/main" id="{7E1BF5FA-D187-C641-8A89-E33A83540484}"/>
              </a:ext>
            </a:extLst>
          </p:cNvPr>
          <p:cNvSpPr txBox="1"/>
          <p:nvPr/>
        </p:nvSpPr>
        <p:spPr>
          <a:xfrm>
            <a:off x="6469801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$104.21</a:t>
            </a:r>
          </a:p>
        </p:txBody>
      </p:sp>
      <p:sp>
        <p:nvSpPr>
          <p:cNvPr id="2277" name="TextBox 2276">
            <a:extLst>
              <a:ext uri="{FF2B5EF4-FFF2-40B4-BE49-F238E27FC236}">
                <a16:creationId xmlns:a16="http://schemas.microsoft.com/office/drawing/2014/main" id="{DA80B594-26A6-9E49-B1A6-DF3EE197565B}"/>
              </a:ext>
            </a:extLst>
          </p:cNvPr>
          <p:cNvSpPr txBox="1"/>
          <p:nvPr/>
        </p:nvSpPr>
        <p:spPr>
          <a:xfrm>
            <a:off x="5188376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78" name="TextBox 2277">
            <a:extLst>
              <a:ext uri="{FF2B5EF4-FFF2-40B4-BE49-F238E27FC236}">
                <a16:creationId xmlns:a16="http://schemas.microsoft.com/office/drawing/2014/main" id="{3F62AA57-D8F8-D649-A236-204819C127C6}"/>
              </a:ext>
            </a:extLst>
          </p:cNvPr>
          <p:cNvSpPr txBox="1"/>
          <p:nvPr/>
        </p:nvSpPr>
        <p:spPr>
          <a:xfrm>
            <a:off x="4703635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279" name="TextBox 2278">
            <a:extLst>
              <a:ext uri="{FF2B5EF4-FFF2-40B4-BE49-F238E27FC236}">
                <a16:creationId xmlns:a16="http://schemas.microsoft.com/office/drawing/2014/main" id="{AC1B2B90-0D27-E047-962D-539CC3EC9498}"/>
              </a:ext>
            </a:extLst>
          </p:cNvPr>
          <p:cNvSpPr txBox="1"/>
          <p:nvPr/>
        </p:nvSpPr>
        <p:spPr>
          <a:xfrm>
            <a:off x="879539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0" name="TextBox 2279">
            <a:extLst>
              <a:ext uri="{FF2B5EF4-FFF2-40B4-BE49-F238E27FC236}">
                <a16:creationId xmlns:a16="http://schemas.microsoft.com/office/drawing/2014/main" id="{A5DCD3B4-818B-9648-8EB3-894E931ABD78}"/>
              </a:ext>
            </a:extLst>
          </p:cNvPr>
          <p:cNvSpPr txBox="1"/>
          <p:nvPr/>
        </p:nvSpPr>
        <p:spPr>
          <a:xfrm>
            <a:off x="108135" y="1523464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1" name="TextBox 2280">
            <a:extLst>
              <a:ext uri="{FF2B5EF4-FFF2-40B4-BE49-F238E27FC236}">
                <a16:creationId xmlns:a16="http://schemas.microsoft.com/office/drawing/2014/main" id="{A0CF8D00-5758-CA4F-AD24-F0C39E45F448}"/>
              </a:ext>
            </a:extLst>
          </p:cNvPr>
          <p:cNvSpPr txBox="1"/>
          <p:nvPr/>
        </p:nvSpPr>
        <p:spPr>
          <a:xfrm>
            <a:off x="2535293" y="152153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2" name="TextBox 2281">
            <a:extLst>
              <a:ext uri="{FF2B5EF4-FFF2-40B4-BE49-F238E27FC236}">
                <a16:creationId xmlns:a16="http://schemas.microsoft.com/office/drawing/2014/main" id="{9F23534B-4A3A-CA46-B41C-D6E1EC825400}"/>
              </a:ext>
            </a:extLst>
          </p:cNvPr>
          <p:cNvSpPr txBox="1"/>
          <p:nvPr/>
        </p:nvSpPr>
        <p:spPr>
          <a:xfrm>
            <a:off x="1695721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3" name="TextBox 2282">
            <a:extLst>
              <a:ext uri="{FF2B5EF4-FFF2-40B4-BE49-F238E27FC236}">
                <a16:creationId xmlns:a16="http://schemas.microsoft.com/office/drawing/2014/main" id="{B01D8A72-A5B1-B341-89C4-0623E1858514}"/>
              </a:ext>
            </a:extLst>
          </p:cNvPr>
          <p:cNvSpPr txBox="1"/>
          <p:nvPr/>
        </p:nvSpPr>
        <p:spPr>
          <a:xfrm>
            <a:off x="411009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4" name="TextBox 2283">
            <a:extLst>
              <a:ext uri="{FF2B5EF4-FFF2-40B4-BE49-F238E27FC236}">
                <a16:creationId xmlns:a16="http://schemas.microsoft.com/office/drawing/2014/main" id="{4A0B2D4E-E671-474F-A8A0-5B980709DB57}"/>
              </a:ext>
            </a:extLst>
          </p:cNvPr>
          <p:cNvSpPr txBox="1"/>
          <p:nvPr/>
        </p:nvSpPr>
        <p:spPr>
          <a:xfrm>
            <a:off x="3304021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5" name="TextBox 2284">
            <a:extLst>
              <a:ext uri="{FF2B5EF4-FFF2-40B4-BE49-F238E27FC236}">
                <a16:creationId xmlns:a16="http://schemas.microsoft.com/office/drawing/2014/main" id="{FE09C505-7993-924A-880B-055C66B644B6}"/>
              </a:ext>
            </a:extLst>
          </p:cNvPr>
          <p:cNvSpPr txBox="1"/>
          <p:nvPr/>
        </p:nvSpPr>
        <p:spPr>
          <a:xfrm>
            <a:off x="10862704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6" name="TextBox 2285">
            <a:extLst>
              <a:ext uri="{FF2B5EF4-FFF2-40B4-BE49-F238E27FC236}">
                <a16:creationId xmlns:a16="http://schemas.microsoft.com/office/drawing/2014/main" id="{0F610556-E02C-D442-964E-CF7DF2FDCD8A}"/>
              </a:ext>
            </a:extLst>
          </p:cNvPr>
          <p:cNvSpPr txBox="1"/>
          <p:nvPr/>
        </p:nvSpPr>
        <p:spPr>
          <a:xfrm>
            <a:off x="9016053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7" name="TextBox 2286">
            <a:extLst>
              <a:ext uri="{FF2B5EF4-FFF2-40B4-BE49-F238E27FC236}">
                <a16:creationId xmlns:a16="http://schemas.microsoft.com/office/drawing/2014/main" id="{84B579F3-42A7-BF49-90B3-2A8F76C99AD3}"/>
              </a:ext>
            </a:extLst>
          </p:cNvPr>
          <p:cNvSpPr txBox="1"/>
          <p:nvPr/>
        </p:nvSpPr>
        <p:spPr>
          <a:xfrm>
            <a:off x="9949749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8" name="TextBox 2287">
            <a:extLst>
              <a:ext uri="{FF2B5EF4-FFF2-40B4-BE49-F238E27FC236}">
                <a16:creationId xmlns:a16="http://schemas.microsoft.com/office/drawing/2014/main" id="{96EC1AA1-FBB2-1E4B-8D25-4393C5C0D356}"/>
              </a:ext>
            </a:extLst>
          </p:cNvPr>
          <p:cNvSpPr txBox="1"/>
          <p:nvPr/>
        </p:nvSpPr>
        <p:spPr>
          <a:xfrm>
            <a:off x="5704427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89" name="TextBox 2288">
            <a:extLst>
              <a:ext uri="{FF2B5EF4-FFF2-40B4-BE49-F238E27FC236}">
                <a16:creationId xmlns:a16="http://schemas.microsoft.com/office/drawing/2014/main" id="{E07CC42A-F3B7-FD4D-AAF2-7C002FCDBA3D}"/>
              </a:ext>
            </a:extLst>
          </p:cNvPr>
          <p:cNvSpPr txBox="1"/>
          <p:nvPr/>
        </p:nvSpPr>
        <p:spPr>
          <a:xfrm>
            <a:off x="6490675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90" name="TextBox 2289">
            <a:extLst>
              <a:ext uri="{FF2B5EF4-FFF2-40B4-BE49-F238E27FC236}">
                <a16:creationId xmlns:a16="http://schemas.microsoft.com/office/drawing/2014/main" id="{801D46E1-247D-EC48-A542-089AF668238A}"/>
              </a:ext>
            </a:extLst>
          </p:cNvPr>
          <p:cNvSpPr txBox="1"/>
          <p:nvPr/>
        </p:nvSpPr>
        <p:spPr>
          <a:xfrm>
            <a:off x="7239668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91" name="TextBox 2290">
            <a:extLst>
              <a:ext uri="{FF2B5EF4-FFF2-40B4-BE49-F238E27FC236}">
                <a16:creationId xmlns:a16="http://schemas.microsoft.com/office/drawing/2014/main" id="{4C5D651E-29D1-AA40-840C-D1F87B828B0B}"/>
              </a:ext>
            </a:extLst>
          </p:cNvPr>
          <p:cNvSpPr txBox="1"/>
          <p:nvPr/>
        </p:nvSpPr>
        <p:spPr>
          <a:xfrm>
            <a:off x="814225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92" name="TextBox 2291">
            <a:extLst>
              <a:ext uri="{FF2B5EF4-FFF2-40B4-BE49-F238E27FC236}">
                <a16:creationId xmlns:a16="http://schemas.microsoft.com/office/drawing/2014/main" id="{82033C3A-A325-154E-B81E-A679FE7E3E73}"/>
              </a:ext>
            </a:extLst>
          </p:cNvPr>
          <p:cNvSpPr txBox="1"/>
          <p:nvPr/>
        </p:nvSpPr>
        <p:spPr>
          <a:xfrm>
            <a:off x="4944065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$4.71</a:t>
            </a:r>
          </a:p>
        </p:txBody>
      </p:sp>
      <p:sp>
        <p:nvSpPr>
          <p:cNvPr id="2293" name="TextBox 2292">
            <a:extLst>
              <a:ext uri="{FF2B5EF4-FFF2-40B4-BE49-F238E27FC236}">
                <a16:creationId xmlns:a16="http://schemas.microsoft.com/office/drawing/2014/main" id="{886D3C4A-1A12-8043-9B84-5A1F0009354C}"/>
              </a:ext>
            </a:extLst>
          </p:cNvPr>
          <p:cNvSpPr txBox="1"/>
          <p:nvPr/>
        </p:nvSpPr>
        <p:spPr>
          <a:xfrm>
            <a:off x="6776170" y="1722290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10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$1,000.00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10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$400.00</a:t>
            </a:r>
          </a:p>
        </p:txBody>
      </p:sp>
      <p:sp>
        <p:nvSpPr>
          <p:cNvPr id="2294" name="TextBox 2293">
            <a:extLst>
              <a:ext uri="{FF2B5EF4-FFF2-40B4-BE49-F238E27FC236}">
                <a16:creationId xmlns:a16="http://schemas.microsoft.com/office/drawing/2014/main" id="{485359B2-8E7A-504B-90B8-FDD107E7F33C}"/>
              </a:ext>
            </a:extLst>
          </p:cNvPr>
          <p:cNvSpPr txBox="1"/>
          <p:nvPr/>
        </p:nvSpPr>
        <p:spPr>
          <a:xfrm>
            <a:off x="269950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$32.92</a:t>
            </a:r>
          </a:p>
        </p:txBody>
      </p:sp>
      <p:cxnSp>
        <p:nvCxnSpPr>
          <p:cNvPr id="2295" name="Curved Connector 2294">
            <a:extLst>
              <a:ext uri="{FF2B5EF4-FFF2-40B4-BE49-F238E27FC236}">
                <a16:creationId xmlns:a16="http://schemas.microsoft.com/office/drawing/2014/main" id="{A7FEBC33-370F-C44D-AC40-71AD058FFBE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0632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6" name="Curved Connector 2295">
            <a:extLst>
              <a:ext uri="{FF2B5EF4-FFF2-40B4-BE49-F238E27FC236}">
                <a16:creationId xmlns:a16="http://schemas.microsoft.com/office/drawing/2014/main" id="{C41660DF-1ACB-3D46-9ACD-ED464E557BB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5560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7" name="Oval 2296">
            <a:extLst>
              <a:ext uri="{FF2B5EF4-FFF2-40B4-BE49-F238E27FC236}">
                <a16:creationId xmlns:a16="http://schemas.microsoft.com/office/drawing/2014/main" id="{41A085B9-E9A9-7D40-A2E3-E735253C56BC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8" name="Rounded Rectangle 2297">
            <a:extLst>
              <a:ext uri="{FF2B5EF4-FFF2-40B4-BE49-F238E27FC236}">
                <a16:creationId xmlns:a16="http://schemas.microsoft.com/office/drawing/2014/main" id="{07978A28-188D-2C4E-B99E-A552D8DB487D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299" name="Oval 2298">
            <a:extLst>
              <a:ext uri="{FF2B5EF4-FFF2-40B4-BE49-F238E27FC236}">
                <a16:creationId xmlns:a16="http://schemas.microsoft.com/office/drawing/2014/main" id="{776A66A9-447E-D04D-991D-07C9DD283A5E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300" name="Oval 2299">
            <a:extLst>
              <a:ext uri="{FF2B5EF4-FFF2-40B4-BE49-F238E27FC236}">
                <a16:creationId xmlns:a16="http://schemas.microsoft.com/office/drawing/2014/main" id="{ED7D13D1-3921-A245-9231-FECFEDA33344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301" name="Oval 2300">
            <a:extLst>
              <a:ext uri="{FF2B5EF4-FFF2-40B4-BE49-F238E27FC236}">
                <a16:creationId xmlns:a16="http://schemas.microsoft.com/office/drawing/2014/main" id="{E599A4F4-2C30-E542-B8AC-E39FA46B2EA0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302" name="Oval 2301">
            <a:extLst>
              <a:ext uri="{FF2B5EF4-FFF2-40B4-BE49-F238E27FC236}">
                <a16:creationId xmlns:a16="http://schemas.microsoft.com/office/drawing/2014/main" id="{04CBEAF1-0A6F-1A4B-8299-199272CAF272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303" name="Oval 2302">
            <a:extLst>
              <a:ext uri="{FF2B5EF4-FFF2-40B4-BE49-F238E27FC236}">
                <a16:creationId xmlns:a16="http://schemas.microsoft.com/office/drawing/2014/main" id="{82C82C57-1B64-9843-AA31-2CB0A512C9A3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304" name="Oval 2303">
            <a:extLst>
              <a:ext uri="{FF2B5EF4-FFF2-40B4-BE49-F238E27FC236}">
                <a16:creationId xmlns:a16="http://schemas.microsoft.com/office/drawing/2014/main" id="{E714C1CD-4E49-8941-8D75-7D3CA667F9F2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305" name="Oval 2304">
            <a:extLst>
              <a:ext uri="{FF2B5EF4-FFF2-40B4-BE49-F238E27FC236}">
                <a16:creationId xmlns:a16="http://schemas.microsoft.com/office/drawing/2014/main" id="{4CDC85BB-9B36-1949-9B87-B916DDF4B325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306" name="Oval 2305">
            <a:extLst>
              <a:ext uri="{FF2B5EF4-FFF2-40B4-BE49-F238E27FC236}">
                <a16:creationId xmlns:a16="http://schemas.microsoft.com/office/drawing/2014/main" id="{1497735F-8E87-4C4E-8717-7E17B0EC4C43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307" name="Oval 2306">
            <a:extLst>
              <a:ext uri="{FF2B5EF4-FFF2-40B4-BE49-F238E27FC236}">
                <a16:creationId xmlns:a16="http://schemas.microsoft.com/office/drawing/2014/main" id="{985BFB45-602C-9043-91C7-F1BA69563D3B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308" name="Oval 2307">
            <a:extLst>
              <a:ext uri="{FF2B5EF4-FFF2-40B4-BE49-F238E27FC236}">
                <a16:creationId xmlns:a16="http://schemas.microsoft.com/office/drawing/2014/main" id="{A15C9DB9-BC6D-4340-A131-BE0BF55FD051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309" name="Oval 2308">
            <a:extLst>
              <a:ext uri="{FF2B5EF4-FFF2-40B4-BE49-F238E27FC236}">
                <a16:creationId xmlns:a16="http://schemas.microsoft.com/office/drawing/2014/main" id="{FE1D4F33-44B0-5B4D-88A2-2940642A4F55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310" name="Oval 2309">
            <a:extLst>
              <a:ext uri="{FF2B5EF4-FFF2-40B4-BE49-F238E27FC236}">
                <a16:creationId xmlns:a16="http://schemas.microsoft.com/office/drawing/2014/main" id="{2033B1C1-4127-2240-8A65-16251C89886E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311" name="Oval 2310">
            <a:extLst>
              <a:ext uri="{FF2B5EF4-FFF2-40B4-BE49-F238E27FC236}">
                <a16:creationId xmlns:a16="http://schemas.microsoft.com/office/drawing/2014/main" id="{647C6A89-22BF-5C40-A87B-7FC8DF829609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312" name="Oval 2311">
            <a:extLst>
              <a:ext uri="{FF2B5EF4-FFF2-40B4-BE49-F238E27FC236}">
                <a16:creationId xmlns:a16="http://schemas.microsoft.com/office/drawing/2014/main" id="{4D3F42F0-8B35-554B-83B4-731D8416B50C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313" name="Rectangle 2312">
            <a:extLst>
              <a:ext uri="{FF2B5EF4-FFF2-40B4-BE49-F238E27FC236}">
                <a16:creationId xmlns:a16="http://schemas.microsoft.com/office/drawing/2014/main" id="{324B4C35-7BA8-1B41-B7AD-28DBA3D62E41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2314" name="Rounded Rectangle 2313">
            <a:extLst>
              <a:ext uri="{FF2B5EF4-FFF2-40B4-BE49-F238E27FC236}">
                <a16:creationId xmlns:a16="http://schemas.microsoft.com/office/drawing/2014/main" id="{20E3630B-4EB8-2A4F-B6C9-57E62DD57355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315" name="Rounded Rectangle 2314">
            <a:extLst>
              <a:ext uri="{FF2B5EF4-FFF2-40B4-BE49-F238E27FC236}">
                <a16:creationId xmlns:a16="http://schemas.microsoft.com/office/drawing/2014/main" id="{600F2A67-3274-944A-9674-AA609AB82595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316" name="Rounded Rectangle 2315">
            <a:extLst>
              <a:ext uri="{FF2B5EF4-FFF2-40B4-BE49-F238E27FC236}">
                <a16:creationId xmlns:a16="http://schemas.microsoft.com/office/drawing/2014/main" id="{0F355346-5980-B449-8AFC-F6FDF19ADF15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317" name="Rounded Rectangle 2316">
            <a:extLst>
              <a:ext uri="{FF2B5EF4-FFF2-40B4-BE49-F238E27FC236}">
                <a16:creationId xmlns:a16="http://schemas.microsoft.com/office/drawing/2014/main" id="{80BBF763-8DE6-9A41-B4E1-38E276B32035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318" name="Rounded Rectangle 2317">
            <a:extLst>
              <a:ext uri="{FF2B5EF4-FFF2-40B4-BE49-F238E27FC236}">
                <a16:creationId xmlns:a16="http://schemas.microsoft.com/office/drawing/2014/main" id="{B73AC8E5-9DE8-5941-8C56-4AD2668FD427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319" name="Rounded Rectangle 2318">
            <a:extLst>
              <a:ext uri="{FF2B5EF4-FFF2-40B4-BE49-F238E27FC236}">
                <a16:creationId xmlns:a16="http://schemas.microsoft.com/office/drawing/2014/main" id="{BABCEB19-3971-C94E-BDED-4EDA6BDB1B3A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320" name="Rounded Rectangle 2319">
            <a:extLst>
              <a:ext uri="{FF2B5EF4-FFF2-40B4-BE49-F238E27FC236}">
                <a16:creationId xmlns:a16="http://schemas.microsoft.com/office/drawing/2014/main" id="{04499D24-45F8-B644-BA37-5BC40046BD23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321" name="Rounded Rectangle 2320">
            <a:extLst>
              <a:ext uri="{FF2B5EF4-FFF2-40B4-BE49-F238E27FC236}">
                <a16:creationId xmlns:a16="http://schemas.microsoft.com/office/drawing/2014/main" id="{87CAF10A-1F7B-EF46-B00D-CEDC46D95274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322" name="Rounded Rectangle 2321">
            <a:extLst>
              <a:ext uri="{FF2B5EF4-FFF2-40B4-BE49-F238E27FC236}">
                <a16:creationId xmlns:a16="http://schemas.microsoft.com/office/drawing/2014/main" id="{F4AE534A-5A52-F54E-82F6-9D29F5A0DC9F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323" name="Rounded Rectangle 2322">
            <a:extLst>
              <a:ext uri="{FF2B5EF4-FFF2-40B4-BE49-F238E27FC236}">
                <a16:creationId xmlns:a16="http://schemas.microsoft.com/office/drawing/2014/main" id="{ED83A9F0-8CEA-5045-9AE1-03AEBDB1468A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324" name="Rounded Rectangle 2323">
            <a:extLst>
              <a:ext uri="{FF2B5EF4-FFF2-40B4-BE49-F238E27FC236}">
                <a16:creationId xmlns:a16="http://schemas.microsoft.com/office/drawing/2014/main" id="{64D65698-674A-994C-911C-E450C03D50B1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325" name="Rounded Rectangle 2324">
            <a:extLst>
              <a:ext uri="{FF2B5EF4-FFF2-40B4-BE49-F238E27FC236}">
                <a16:creationId xmlns:a16="http://schemas.microsoft.com/office/drawing/2014/main" id="{20BA0FD8-0C3C-FE44-95F2-D0123E6B2280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326" name="Curved Connector 2325">
            <a:extLst>
              <a:ext uri="{FF2B5EF4-FFF2-40B4-BE49-F238E27FC236}">
                <a16:creationId xmlns:a16="http://schemas.microsoft.com/office/drawing/2014/main" id="{630BC556-C5F1-5A4B-864B-A7F75A265254}"/>
              </a:ext>
            </a:extLst>
          </p:cNvPr>
          <p:cNvCxnSpPr>
            <a:cxnSpLocks/>
            <a:stCxn id="2313" idx="1"/>
            <a:endCxn id="2316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7" name="Curved Connector 2326">
            <a:extLst>
              <a:ext uri="{FF2B5EF4-FFF2-40B4-BE49-F238E27FC236}">
                <a16:creationId xmlns:a16="http://schemas.microsoft.com/office/drawing/2014/main" id="{872A3378-A65D-B345-8802-5682C2C6FEC5}"/>
              </a:ext>
            </a:extLst>
          </p:cNvPr>
          <p:cNvCxnSpPr>
            <a:cxnSpLocks/>
            <a:stCxn id="2313" idx="1"/>
            <a:endCxn id="2317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8" name="Curved Connector 2327">
            <a:extLst>
              <a:ext uri="{FF2B5EF4-FFF2-40B4-BE49-F238E27FC236}">
                <a16:creationId xmlns:a16="http://schemas.microsoft.com/office/drawing/2014/main" id="{003E2376-63E3-2C4C-B211-E0E760C5374C}"/>
              </a:ext>
            </a:extLst>
          </p:cNvPr>
          <p:cNvCxnSpPr>
            <a:cxnSpLocks/>
            <a:stCxn id="2313" idx="1"/>
            <a:endCxn id="2318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9" name="Curved Connector 2328">
            <a:extLst>
              <a:ext uri="{FF2B5EF4-FFF2-40B4-BE49-F238E27FC236}">
                <a16:creationId xmlns:a16="http://schemas.microsoft.com/office/drawing/2014/main" id="{FE90D2CE-F68A-524B-9DC0-A2455A85226F}"/>
              </a:ext>
            </a:extLst>
          </p:cNvPr>
          <p:cNvCxnSpPr>
            <a:cxnSpLocks/>
            <a:stCxn id="2313" idx="1"/>
            <a:endCxn id="2314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0" name="Curved Connector 2329">
            <a:extLst>
              <a:ext uri="{FF2B5EF4-FFF2-40B4-BE49-F238E27FC236}">
                <a16:creationId xmlns:a16="http://schemas.microsoft.com/office/drawing/2014/main" id="{559419E3-3236-EE46-B996-9C348B6D7DD1}"/>
              </a:ext>
            </a:extLst>
          </p:cNvPr>
          <p:cNvCxnSpPr>
            <a:cxnSpLocks/>
            <a:stCxn id="2313" idx="2"/>
            <a:endCxn id="2319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1" name="Curved Connector 2330">
            <a:extLst>
              <a:ext uri="{FF2B5EF4-FFF2-40B4-BE49-F238E27FC236}">
                <a16:creationId xmlns:a16="http://schemas.microsoft.com/office/drawing/2014/main" id="{320F2C73-4C09-7644-A185-1B77A938AD11}"/>
              </a:ext>
            </a:extLst>
          </p:cNvPr>
          <p:cNvCxnSpPr>
            <a:cxnSpLocks/>
            <a:stCxn id="2313" idx="2"/>
            <a:endCxn id="2320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2" name="Curved Connector 2331">
            <a:extLst>
              <a:ext uri="{FF2B5EF4-FFF2-40B4-BE49-F238E27FC236}">
                <a16:creationId xmlns:a16="http://schemas.microsoft.com/office/drawing/2014/main" id="{D7B04808-9156-9A42-8353-E35F3C158CAD}"/>
              </a:ext>
            </a:extLst>
          </p:cNvPr>
          <p:cNvCxnSpPr>
            <a:cxnSpLocks/>
            <a:stCxn id="2313" idx="2"/>
            <a:endCxn id="2321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3" name="Curved Connector 2332">
            <a:extLst>
              <a:ext uri="{FF2B5EF4-FFF2-40B4-BE49-F238E27FC236}">
                <a16:creationId xmlns:a16="http://schemas.microsoft.com/office/drawing/2014/main" id="{BB361EF9-F2D9-DA48-A27A-5C49D22F0C47}"/>
              </a:ext>
            </a:extLst>
          </p:cNvPr>
          <p:cNvCxnSpPr>
            <a:cxnSpLocks/>
            <a:stCxn id="2313" idx="2"/>
            <a:endCxn id="2322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4" name="Curved Connector 2333">
            <a:extLst>
              <a:ext uri="{FF2B5EF4-FFF2-40B4-BE49-F238E27FC236}">
                <a16:creationId xmlns:a16="http://schemas.microsoft.com/office/drawing/2014/main" id="{EE9EF388-59CA-1543-B788-4AEF03739786}"/>
              </a:ext>
            </a:extLst>
          </p:cNvPr>
          <p:cNvCxnSpPr>
            <a:cxnSpLocks/>
            <a:stCxn id="2313" idx="3"/>
            <a:endCxn id="2323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5" name="Curved Connector 2334">
            <a:extLst>
              <a:ext uri="{FF2B5EF4-FFF2-40B4-BE49-F238E27FC236}">
                <a16:creationId xmlns:a16="http://schemas.microsoft.com/office/drawing/2014/main" id="{9E324C86-0DC0-C345-BD03-C9B65674B2D1}"/>
              </a:ext>
            </a:extLst>
          </p:cNvPr>
          <p:cNvCxnSpPr>
            <a:cxnSpLocks/>
            <a:stCxn id="2313" idx="3"/>
            <a:endCxn id="2324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6" name="Curved Connector 2335">
            <a:extLst>
              <a:ext uri="{FF2B5EF4-FFF2-40B4-BE49-F238E27FC236}">
                <a16:creationId xmlns:a16="http://schemas.microsoft.com/office/drawing/2014/main" id="{F4063919-0406-AB43-A788-9A31AA72EE16}"/>
              </a:ext>
            </a:extLst>
          </p:cNvPr>
          <p:cNvCxnSpPr>
            <a:cxnSpLocks/>
            <a:stCxn id="2313" idx="3"/>
            <a:endCxn id="2325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7" name="Curved Connector 2336">
            <a:extLst>
              <a:ext uri="{FF2B5EF4-FFF2-40B4-BE49-F238E27FC236}">
                <a16:creationId xmlns:a16="http://schemas.microsoft.com/office/drawing/2014/main" id="{FB715F19-36D4-4C4A-A130-801761AF395A}"/>
              </a:ext>
            </a:extLst>
          </p:cNvPr>
          <p:cNvCxnSpPr>
            <a:cxnSpLocks/>
            <a:stCxn id="2313" idx="3"/>
            <a:endCxn id="2315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8" name="Curved Connector 2337">
            <a:extLst>
              <a:ext uri="{FF2B5EF4-FFF2-40B4-BE49-F238E27FC236}">
                <a16:creationId xmlns:a16="http://schemas.microsoft.com/office/drawing/2014/main" id="{4CB61AB3-F2FE-424D-B395-9B8D403A064E}"/>
              </a:ext>
            </a:extLst>
          </p:cNvPr>
          <p:cNvCxnSpPr>
            <a:cxnSpLocks/>
            <a:stCxn id="2298" idx="1"/>
            <a:endCxn id="2316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9" name="Curved Connector 2338">
            <a:extLst>
              <a:ext uri="{FF2B5EF4-FFF2-40B4-BE49-F238E27FC236}">
                <a16:creationId xmlns:a16="http://schemas.microsoft.com/office/drawing/2014/main" id="{481A044E-0472-E049-B113-E1B1ED6236AA}"/>
              </a:ext>
            </a:extLst>
          </p:cNvPr>
          <p:cNvCxnSpPr>
            <a:cxnSpLocks/>
            <a:stCxn id="2298" idx="1"/>
            <a:endCxn id="2317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0" name="Curved Connector 2339">
            <a:extLst>
              <a:ext uri="{FF2B5EF4-FFF2-40B4-BE49-F238E27FC236}">
                <a16:creationId xmlns:a16="http://schemas.microsoft.com/office/drawing/2014/main" id="{984851B9-3EA0-C143-9E26-1D65546D50C3}"/>
              </a:ext>
            </a:extLst>
          </p:cNvPr>
          <p:cNvCxnSpPr>
            <a:cxnSpLocks/>
            <a:stCxn id="2298" idx="1"/>
            <a:endCxn id="2318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1" name="Curved Connector 2340">
            <a:extLst>
              <a:ext uri="{FF2B5EF4-FFF2-40B4-BE49-F238E27FC236}">
                <a16:creationId xmlns:a16="http://schemas.microsoft.com/office/drawing/2014/main" id="{296E231B-3D33-B046-AD7C-740CA1EDD732}"/>
              </a:ext>
            </a:extLst>
          </p:cNvPr>
          <p:cNvCxnSpPr>
            <a:cxnSpLocks/>
            <a:stCxn id="2298" idx="1"/>
            <a:endCxn id="2314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2" name="Curved Connector 2341">
            <a:extLst>
              <a:ext uri="{FF2B5EF4-FFF2-40B4-BE49-F238E27FC236}">
                <a16:creationId xmlns:a16="http://schemas.microsoft.com/office/drawing/2014/main" id="{40DDE4C7-E7F3-A447-A129-657E722E56BE}"/>
              </a:ext>
            </a:extLst>
          </p:cNvPr>
          <p:cNvCxnSpPr>
            <a:cxnSpLocks/>
            <a:stCxn id="2298" idx="0"/>
            <a:endCxn id="2319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3" name="Curved Connector 2342">
            <a:extLst>
              <a:ext uri="{FF2B5EF4-FFF2-40B4-BE49-F238E27FC236}">
                <a16:creationId xmlns:a16="http://schemas.microsoft.com/office/drawing/2014/main" id="{141FD151-CDDB-0E41-8551-DB8364BDE5E2}"/>
              </a:ext>
            </a:extLst>
          </p:cNvPr>
          <p:cNvCxnSpPr>
            <a:cxnSpLocks/>
            <a:stCxn id="2298" idx="0"/>
            <a:endCxn id="2320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4" name="Curved Connector 2343">
            <a:extLst>
              <a:ext uri="{FF2B5EF4-FFF2-40B4-BE49-F238E27FC236}">
                <a16:creationId xmlns:a16="http://schemas.microsoft.com/office/drawing/2014/main" id="{3A793D89-1549-B643-9813-4F5CF93E3995}"/>
              </a:ext>
            </a:extLst>
          </p:cNvPr>
          <p:cNvCxnSpPr>
            <a:cxnSpLocks/>
            <a:stCxn id="2298" idx="0"/>
            <a:endCxn id="2321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5" name="Curved Connector 2344">
            <a:extLst>
              <a:ext uri="{FF2B5EF4-FFF2-40B4-BE49-F238E27FC236}">
                <a16:creationId xmlns:a16="http://schemas.microsoft.com/office/drawing/2014/main" id="{982CFFDE-F654-B541-8DE3-1814A343B393}"/>
              </a:ext>
            </a:extLst>
          </p:cNvPr>
          <p:cNvCxnSpPr>
            <a:cxnSpLocks/>
            <a:stCxn id="2298" idx="0"/>
            <a:endCxn id="2322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6" name="Curved Connector 2345">
            <a:extLst>
              <a:ext uri="{FF2B5EF4-FFF2-40B4-BE49-F238E27FC236}">
                <a16:creationId xmlns:a16="http://schemas.microsoft.com/office/drawing/2014/main" id="{28A15623-C63F-D04A-9C12-9C6FDCA99D42}"/>
              </a:ext>
            </a:extLst>
          </p:cNvPr>
          <p:cNvCxnSpPr>
            <a:cxnSpLocks/>
            <a:stCxn id="2298" idx="3"/>
            <a:endCxn id="2323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7" name="Curved Connector 2346">
            <a:extLst>
              <a:ext uri="{FF2B5EF4-FFF2-40B4-BE49-F238E27FC236}">
                <a16:creationId xmlns:a16="http://schemas.microsoft.com/office/drawing/2014/main" id="{29252E43-49C6-7946-A795-C376E42BBBE0}"/>
              </a:ext>
            </a:extLst>
          </p:cNvPr>
          <p:cNvCxnSpPr>
            <a:cxnSpLocks/>
            <a:stCxn id="2298" idx="3"/>
            <a:endCxn id="2324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8" name="Curved Connector 2347">
            <a:extLst>
              <a:ext uri="{FF2B5EF4-FFF2-40B4-BE49-F238E27FC236}">
                <a16:creationId xmlns:a16="http://schemas.microsoft.com/office/drawing/2014/main" id="{1DE1ACA1-8A4B-624D-B0AF-9E3975CEE06E}"/>
              </a:ext>
            </a:extLst>
          </p:cNvPr>
          <p:cNvCxnSpPr>
            <a:cxnSpLocks/>
            <a:stCxn id="2298" idx="3"/>
            <a:endCxn id="2325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9" name="Curved Connector 2348">
            <a:extLst>
              <a:ext uri="{FF2B5EF4-FFF2-40B4-BE49-F238E27FC236}">
                <a16:creationId xmlns:a16="http://schemas.microsoft.com/office/drawing/2014/main" id="{D7C5537A-160A-224F-9A93-D68C9336FBE8}"/>
              </a:ext>
            </a:extLst>
          </p:cNvPr>
          <p:cNvCxnSpPr>
            <a:cxnSpLocks/>
            <a:stCxn id="2298" idx="3"/>
            <a:endCxn id="2315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0" name="Rounded Rectangle 2349">
            <a:extLst>
              <a:ext uri="{FF2B5EF4-FFF2-40B4-BE49-F238E27FC236}">
                <a16:creationId xmlns:a16="http://schemas.microsoft.com/office/drawing/2014/main" id="{8F0CB2DB-5866-FB4B-ADBE-1C0A5701E5FC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351" name="Rounded Rectangle 2350">
            <a:extLst>
              <a:ext uri="{FF2B5EF4-FFF2-40B4-BE49-F238E27FC236}">
                <a16:creationId xmlns:a16="http://schemas.microsoft.com/office/drawing/2014/main" id="{070E419A-1A30-634D-8378-9A0772E9F9FA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352" name="Curved Connector 2351">
            <a:extLst>
              <a:ext uri="{FF2B5EF4-FFF2-40B4-BE49-F238E27FC236}">
                <a16:creationId xmlns:a16="http://schemas.microsoft.com/office/drawing/2014/main" id="{87512B81-2FE3-474A-8F1D-4188A14535E5}"/>
              </a:ext>
            </a:extLst>
          </p:cNvPr>
          <p:cNvCxnSpPr>
            <a:cxnSpLocks/>
            <a:stCxn id="2313" idx="3"/>
            <a:endCxn id="2351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3" name="Curved Connector 2352">
            <a:extLst>
              <a:ext uri="{FF2B5EF4-FFF2-40B4-BE49-F238E27FC236}">
                <a16:creationId xmlns:a16="http://schemas.microsoft.com/office/drawing/2014/main" id="{5DAC89F1-5B7B-F74B-A38F-373F04C44FEF}"/>
              </a:ext>
            </a:extLst>
          </p:cNvPr>
          <p:cNvCxnSpPr>
            <a:cxnSpLocks/>
            <a:stCxn id="2313" idx="1"/>
            <a:endCxn id="2350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4" name="Curved Connector 2353">
            <a:extLst>
              <a:ext uri="{FF2B5EF4-FFF2-40B4-BE49-F238E27FC236}">
                <a16:creationId xmlns:a16="http://schemas.microsoft.com/office/drawing/2014/main" id="{488DDBEC-1569-7344-B0DB-0F90F35101BA}"/>
              </a:ext>
            </a:extLst>
          </p:cNvPr>
          <p:cNvCxnSpPr>
            <a:cxnSpLocks/>
            <a:stCxn id="2301" idx="5"/>
            <a:endCxn id="2298" idx="2"/>
          </p:cNvCxnSpPr>
          <p:nvPr/>
        </p:nvCxnSpPr>
        <p:spPr>
          <a:xfrm rot="5400000" flipH="1" flipV="1">
            <a:off x="4954959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5" name="Curved Connector 2354">
            <a:extLst>
              <a:ext uri="{FF2B5EF4-FFF2-40B4-BE49-F238E27FC236}">
                <a16:creationId xmlns:a16="http://schemas.microsoft.com/office/drawing/2014/main" id="{92C82F80-2878-AA4C-8539-7D408F6E8C50}"/>
              </a:ext>
            </a:extLst>
          </p:cNvPr>
          <p:cNvCxnSpPr>
            <a:cxnSpLocks/>
            <a:stCxn id="2307" idx="4"/>
            <a:endCxn id="2298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6" name="Curved Connector 2355">
            <a:extLst>
              <a:ext uri="{FF2B5EF4-FFF2-40B4-BE49-F238E27FC236}">
                <a16:creationId xmlns:a16="http://schemas.microsoft.com/office/drawing/2014/main" id="{6764D95E-6274-8D46-BECD-9D04214EABFE}"/>
              </a:ext>
            </a:extLst>
          </p:cNvPr>
          <p:cNvCxnSpPr>
            <a:cxnSpLocks/>
            <a:stCxn id="2299" idx="6"/>
            <a:endCxn id="2298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7" name="Curved Connector 2356">
            <a:extLst>
              <a:ext uri="{FF2B5EF4-FFF2-40B4-BE49-F238E27FC236}">
                <a16:creationId xmlns:a16="http://schemas.microsoft.com/office/drawing/2014/main" id="{DB7E8C15-D5BA-C646-8F57-0C773596B3A1}"/>
              </a:ext>
            </a:extLst>
          </p:cNvPr>
          <p:cNvCxnSpPr>
            <a:cxnSpLocks/>
            <a:stCxn id="2309" idx="4"/>
            <a:endCxn id="2298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8" name="Curved Connector 2357">
            <a:extLst>
              <a:ext uri="{FF2B5EF4-FFF2-40B4-BE49-F238E27FC236}">
                <a16:creationId xmlns:a16="http://schemas.microsoft.com/office/drawing/2014/main" id="{2BAC74EE-1175-8949-9726-D43CCF630349}"/>
              </a:ext>
            </a:extLst>
          </p:cNvPr>
          <p:cNvCxnSpPr>
            <a:cxnSpLocks/>
            <a:stCxn id="2304" idx="2"/>
            <a:endCxn id="2298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9" name="Curved Connector 2358">
            <a:extLst>
              <a:ext uri="{FF2B5EF4-FFF2-40B4-BE49-F238E27FC236}">
                <a16:creationId xmlns:a16="http://schemas.microsoft.com/office/drawing/2014/main" id="{98D4395A-F730-C149-AB13-66A9E7D03FDA}"/>
              </a:ext>
            </a:extLst>
          </p:cNvPr>
          <p:cNvCxnSpPr>
            <a:cxnSpLocks/>
            <a:stCxn id="2308" idx="2"/>
            <a:endCxn id="2298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0" name="Curved Connector 2359">
            <a:extLst>
              <a:ext uri="{FF2B5EF4-FFF2-40B4-BE49-F238E27FC236}">
                <a16:creationId xmlns:a16="http://schemas.microsoft.com/office/drawing/2014/main" id="{AE7259D5-3C06-5246-85BF-F2CDF1FFE71E}"/>
              </a:ext>
            </a:extLst>
          </p:cNvPr>
          <p:cNvCxnSpPr>
            <a:cxnSpLocks/>
            <a:stCxn id="2310" idx="2"/>
            <a:endCxn id="2298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1" name="Curved Connector 2360">
            <a:extLst>
              <a:ext uri="{FF2B5EF4-FFF2-40B4-BE49-F238E27FC236}">
                <a16:creationId xmlns:a16="http://schemas.microsoft.com/office/drawing/2014/main" id="{8DC51B0F-C85B-184D-BF79-D26B80EBEA87}"/>
              </a:ext>
            </a:extLst>
          </p:cNvPr>
          <p:cNvCxnSpPr>
            <a:cxnSpLocks/>
            <a:stCxn id="2312" idx="6"/>
            <a:endCxn id="2298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2" name="Curved Connector 2361">
            <a:extLst>
              <a:ext uri="{FF2B5EF4-FFF2-40B4-BE49-F238E27FC236}">
                <a16:creationId xmlns:a16="http://schemas.microsoft.com/office/drawing/2014/main" id="{BEC28EEA-958D-BC4A-AC16-D1D25A25B523}"/>
              </a:ext>
            </a:extLst>
          </p:cNvPr>
          <p:cNvCxnSpPr>
            <a:cxnSpLocks/>
            <a:stCxn id="2311" idx="6"/>
            <a:endCxn id="2298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3" name="Curved Connector 2362">
            <a:extLst>
              <a:ext uri="{FF2B5EF4-FFF2-40B4-BE49-F238E27FC236}">
                <a16:creationId xmlns:a16="http://schemas.microsoft.com/office/drawing/2014/main" id="{56840DC0-1BA9-0545-AE70-65B006B2693E}"/>
              </a:ext>
            </a:extLst>
          </p:cNvPr>
          <p:cNvCxnSpPr>
            <a:cxnSpLocks/>
            <a:stCxn id="2303" idx="2"/>
            <a:endCxn id="2298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4" name="Curved Connector 2363">
            <a:extLst>
              <a:ext uri="{FF2B5EF4-FFF2-40B4-BE49-F238E27FC236}">
                <a16:creationId xmlns:a16="http://schemas.microsoft.com/office/drawing/2014/main" id="{AFE47990-FC50-6E41-8EBE-4824176EB189}"/>
              </a:ext>
            </a:extLst>
          </p:cNvPr>
          <p:cNvCxnSpPr>
            <a:cxnSpLocks/>
            <a:stCxn id="2306" idx="2"/>
            <a:endCxn id="2298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5" name="Curved Connector 2364">
            <a:extLst>
              <a:ext uri="{FF2B5EF4-FFF2-40B4-BE49-F238E27FC236}">
                <a16:creationId xmlns:a16="http://schemas.microsoft.com/office/drawing/2014/main" id="{E9309BFD-F1B9-0247-AEFD-27F6195CD35B}"/>
              </a:ext>
            </a:extLst>
          </p:cNvPr>
          <p:cNvCxnSpPr>
            <a:cxnSpLocks/>
            <a:stCxn id="2302" idx="6"/>
            <a:endCxn id="2298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6" name="Rectangle 2365">
            <a:extLst>
              <a:ext uri="{FF2B5EF4-FFF2-40B4-BE49-F238E27FC236}">
                <a16:creationId xmlns:a16="http://schemas.microsoft.com/office/drawing/2014/main" id="{426C6540-989B-A445-9A6F-B70449D4BB7B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367" name="Rectangle 2366">
            <a:extLst>
              <a:ext uri="{FF2B5EF4-FFF2-40B4-BE49-F238E27FC236}">
                <a16:creationId xmlns:a16="http://schemas.microsoft.com/office/drawing/2014/main" id="{CCAD0539-8FAA-C345-9A04-3719F59BC56D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368" name="Curved Connector 2367">
            <a:extLst>
              <a:ext uri="{FF2B5EF4-FFF2-40B4-BE49-F238E27FC236}">
                <a16:creationId xmlns:a16="http://schemas.microsoft.com/office/drawing/2014/main" id="{83126ACF-7736-5F45-B722-B6207B7BDA9A}"/>
              </a:ext>
            </a:extLst>
          </p:cNvPr>
          <p:cNvCxnSpPr>
            <a:cxnSpLocks/>
            <a:stCxn id="2366" idx="1"/>
            <a:endCxn id="2298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9" name="Curved Connector 2368">
            <a:extLst>
              <a:ext uri="{FF2B5EF4-FFF2-40B4-BE49-F238E27FC236}">
                <a16:creationId xmlns:a16="http://schemas.microsoft.com/office/drawing/2014/main" id="{3E35AD99-1AF7-6844-B1AF-942D6AF8492E}"/>
              </a:ext>
            </a:extLst>
          </p:cNvPr>
          <p:cNvCxnSpPr>
            <a:cxnSpLocks/>
            <a:stCxn id="2367" idx="1"/>
            <a:endCxn id="2298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0" name="TextBox 2369">
            <a:extLst>
              <a:ext uri="{FF2B5EF4-FFF2-40B4-BE49-F238E27FC236}">
                <a16:creationId xmlns:a16="http://schemas.microsoft.com/office/drawing/2014/main" id="{4ED2C338-81D9-FD4F-8DDC-56CC0E0B68B3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371" name="Curved Connector 2370">
            <a:extLst>
              <a:ext uri="{FF2B5EF4-FFF2-40B4-BE49-F238E27FC236}">
                <a16:creationId xmlns:a16="http://schemas.microsoft.com/office/drawing/2014/main" id="{A4BD2070-845C-8D41-BF7E-F7A47EAD7E24}"/>
              </a:ext>
            </a:extLst>
          </p:cNvPr>
          <p:cNvCxnSpPr>
            <a:cxnSpLocks/>
            <a:stCxn id="2298" idx="1"/>
            <a:endCxn id="2350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2" name="Curved Connector 2371">
            <a:extLst>
              <a:ext uri="{FF2B5EF4-FFF2-40B4-BE49-F238E27FC236}">
                <a16:creationId xmlns:a16="http://schemas.microsoft.com/office/drawing/2014/main" id="{209B3067-EE92-EA4E-82DE-A81D25D09B9C}"/>
              </a:ext>
            </a:extLst>
          </p:cNvPr>
          <p:cNvCxnSpPr>
            <a:cxnSpLocks/>
            <a:stCxn id="2298" idx="3"/>
            <a:endCxn id="2351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3" name="TextBox 2372">
            <a:extLst>
              <a:ext uri="{FF2B5EF4-FFF2-40B4-BE49-F238E27FC236}">
                <a16:creationId xmlns:a16="http://schemas.microsoft.com/office/drawing/2014/main" id="{41356437-DFA5-1F4C-B1C4-AD1205652F65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374" name="TextBox 2373">
            <a:extLst>
              <a:ext uri="{FF2B5EF4-FFF2-40B4-BE49-F238E27FC236}">
                <a16:creationId xmlns:a16="http://schemas.microsoft.com/office/drawing/2014/main" id="{628472CE-410F-ED44-AD34-370248C85BB2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375" name="TextBox 2374">
            <a:extLst>
              <a:ext uri="{FF2B5EF4-FFF2-40B4-BE49-F238E27FC236}">
                <a16:creationId xmlns:a16="http://schemas.microsoft.com/office/drawing/2014/main" id="{4557E7B4-C445-F247-A6C2-8351BBF5F5F8}"/>
              </a:ext>
            </a:extLst>
          </p:cNvPr>
          <p:cNvSpPr txBox="1"/>
          <p:nvPr/>
        </p:nvSpPr>
        <p:spPr>
          <a:xfrm>
            <a:off x="7152682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376" name="TextBox 2375">
            <a:extLst>
              <a:ext uri="{FF2B5EF4-FFF2-40B4-BE49-F238E27FC236}">
                <a16:creationId xmlns:a16="http://schemas.microsoft.com/office/drawing/2014/main" id="{8397E372-CFA4-C142-B6A1-E19CE55DA41B}"/>
              </a:ext>
            </a:extLst>
          </p:cNvPr>
          <p:cNvSpPr txBox="1"/>
          <p:nvPr/>
        </p:nvSpPr>
        <p:spPr>
          <a:xfrm>
            <a:off x="1062001" y="2160343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379" name="TextBox 2378">
            <a:extLst>
              <a:ext uri="{FF2B5EF4-FFF2-40B4-BE49-F238E27FC236}">
                <a16:creationId xmlns:a16="http://schemas.microsoft.com/office/drawing/2014/main" id="{77BD7860-FF36-2749-B20B-A7246F26EF88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380" name="TextBox 2379">
            <a:extLst>
              <a:ext uri="{FF2B5EF4-FFF2-40B4-BE49-F238E27FC236}">
                <a16:creationId xmlns:a16="http://schemas.microsoft.com/office/drawing/2014/main" id="{36994F91-83DF-5641-8D33-657676822527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381" name="TextBox 2380">
            <a:extLst>
              <a:ext uri="{FF2B5EF4-FFF2-40B4-BE49-F238E27FC236}">
                <a16:creationId xmlns:a16="http://schemas.microsoft.com/office/drawing/2014/main" id="{5217D3DE-C528-4745-ABAA-C2C31C4EA41F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382" name="TextBox 2381">
            <a:extLst>
              <a:ext uri="{FF2B5EF4-FFF2-40B4-BE49-F238E27FC236}">
                <a16:creationId xmlns:a16="http://schemas.microsoft.com/office/drawing/2014/main" id="{549DD8D9-76F3-9047-BD18-E80F483D5546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383" name="TextBox 2382">
            <a:extLst>
              <a:ext uri="{FF2B5EF4-FFF2-40B4-BE49-F238E27FC236}">
                <a16:creationId xmlns:a16="http://schemas.microsoft.com/office/drawing/2014/main" id="{B48D4023-5DA5-9C41-96A2-C1944ED0FBD3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384" name="TextBox 2383">
            <a:extLst>
              <a:ext uri="{FF2B5EF4-FFF2-40B4-BE49-F238E27FC236}">
                <a16:creationId xmlns:a16="http://schemas.microsoft.com/office/drawing/2014/main" id="{0C393E13-8833-2B42-8578-E110B4E668DE}"/>
              </a:ext>
            </a:extLst>
          </p:cNvPr>
          <p:cNvSpPr txBox="1"/>
          <p:nvPr/>
        </p:nvSpPr>
        <p:spPr>
          <a:xfrm>
            <a:off x="7057481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385" name="TextBox 2384">
            <a:extLst>
              <a:ext uri="{FF2B5EF4-FFF2-40B4-BE49-F238E27FC236}">
                <a16:creationId xmlns:a16="http://schemas.microsoft.com/office/drawing/2014/main" id="{562A1017-3B0C-5740-A879-6F1436269F78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386" name="TextBox 2385">
            <a:extLst>
              <a:ext uri="{FF2B5EF4-FFF2-40B4-BE49-F238E27FC236}">
                <a16:creationId xmlns:a16="http://schemas.microsoft.com/office/drawing/2014/main" id="{DEBC9529-9FD6-7D47-9C1E-F671C87F5C82}"/>
              </a:ext>
            </a:extLst>
          </p:cNvPr>
          <p:cNvSpPr txBox="1"/>
          <p:nvPr/>
        </p:nvSpPr>
        <p:spPr>
          <a:xfrm>
            <a:off x="7227439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387" name="TextBox 2386">
            <a:extLst>
              <a:ext uri="{FF2B5EF4-FFF2-40B4-BE49-F238E27FC236}">
                <a16:creationId xmlns:a16="http://schemas.microsoft.com/office/drawing/2014/main" id="{A806A460-2E52-8742-B3F9-AB32D35D055A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$103.92</a:t>
            </a:r>
          </a:p>
        </p:txBody>
      </p:sp>
      <p:sp>
        <p:nvSpPr>
          <p:cNvPr id="2388" name="TextBox 2387">
            <a:extLst>
              <a:ext uri="{FF2B5EF4-FFF2-40B4-BE49-F238E27FC236}">
                <a16:creationId xmlns:a16="http://schemas.microsoft.com/office/drawing/2014/main" id="{54D94598-7640-FE45-A01A-84191716A88F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389" name="TextBox 2388">
            <a:extLst>
              <a:ext uri="{FF2B5EF4-FFF2-40B4-BE49-F238E27FC236}">
                <a16:creationId xmlns:a16="http://schemas.microsoft.com/office/drawing/2014/main" id="{DF6E985B-A786-FA4A-9B90-F1E5F3708C63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390" name="TextBox 2389">
            <a:extLst>
              <a:ext uri="{FF2B5EF4-FFF2-40B4-BE49-F238E27FC236}">
                <a16:creationId xmlns:a16="http://schemas.microsoft.com/office/drawing/2014/main" id="{9D8258B5-AA7E-B141-ACF4-846A44F70323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$104.21</a:t>
            </a:r>
          </a:p>
        </p:txBody>
      </p:sp>
      <p:sp>
        <p:nvSpPr>
          <p:cNvPr id="2391" name="TextBox 2390">
            <a:extLst>
              <a:ext uri="{FF2B5EF4-FFF2-40B4-BE49-F238E27FC236}">
                <a16:creationId xmlns:a16="http://schemas.microsoft.com/office/drawing/2014/main" id="{B08ADFAA-19F0-9548-A6D8-CA17874B3AA0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392" name="TextBox 2391">
            <a:extLst>
              <a:ext uri="{FF2B5EF4-FFF2-40B4-BE49-F238E27FC236}">
                <a16:creationId xmlns:a16="http://schemas.microsoft.com/office/drawing/2014/main" id="{47A61A1B-7432-B44F-A9F0-376946B93235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393" name="TextBox 2392">
            <a:extLst>
              <a:ext uri="{FF2B5EF4-FFF2-40B4-BE49-F238E27FC236}">
                <a16:creationId xmlns:a16="http://schemas.microsoft.com/office/drawing/2014/main" id="{FB06E5DB-D30C-FF48-B6C2-19A501F3AAA5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4" name="TextBox 2393">
            <a:extLst>
              <a:ext uri="{FF2B5EF4-FFF2-40B4-BE49-F238E27FC236}">
                <a16:creationId xmlns:a16="http://schemas.microsoft.com/office/drawing/2014/main" id="{74CD404C-E63F-A04B-AFF2-2AB741C0F940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5" name="TextBox 2394">
            <a:extLst>
              <a:ext uri="{FF2B5EF4-FFF2-40B4-BE49-F238E27FC236}">
                <a16:creationId xmlns:a16="http://schemas.microsoft.com/office/drawing/2014/main" id="{06346376-5602-FF4E-8137-86A16CE95621}"/>
              </a:ext>
            </a:extLst>
          </p:cNvPr>
          <p:cNvSpPr txBox="1"/>
          <p:nvPr/>
        </p:nvSpPr>
        <p:spPr>
          <a:xfrm>
            <a:off x="2535787" y="154866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6" name="TextBox 2395">
            <a:extLst>
              <a:ext uri="{FF2B5EF4-FFF2-40B4-BE49-F238E27FC236}">
                <a16:creationId xmlns:a16="http://schemas.microsoft.com/office/drawing/2014/main" id="{4C4EEDFA-2FB2-9641-873B-F17306C17845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7" name="TextBox 2396">
            <a:extLst>
              <a:ext uri="{FF2B5EF4-FFF2-40B4-BE49-F238E27FC236}">
                <a16:creationId xmlns:a16="http://schemas.microsoft.com/office/drawing/2014/main" id="{7E18AECE-5094-E44C-980E-B1155AB7597B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8" name="TextBox 2397">
            <a:extLst>
              <a:ext uri="{FF2B5EF4-FFF2-40B4-BE49-F238E27FC236}">
                <a16:creationId xmlns:a16="http://schemas.microsoft.com/office/drawing/2014/main" id="{770869CB-0B5C-7341-98A0-74480902171A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399" name="TextBox 2398">
            <a:extLst>
              <a:ext uri="{FF2B5EF4-FFF2-40B4-BE49-F238E27FC236}">
                <a16:creationId xmlns:a16="http://schemas.microsoft.com/office/drawing/2014/main" id="{5F5FCC25-5430-3348-9CD7-FEB40DEE537A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0" name="TextBox 2399">
            <a:extLst>
              <a:ext uri="{FF2B5EF4-FFF2-40B4-BE49-F238E27FC236}">
                <a16:creationId xmlns:a16="http://schemas.microsoft.com/office/drawing/2014/main" id="{D3E94A13-785B-6045-9DAD-1C6FF161DE4A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1" name="TextBox 2400">
            <a:extLst>
              <a:ext uri="{FF2B5EF4-FFF2-40B4-BE49-F238E27FC236}">
                <a16:creationId xmlns:a16="http://schemas.microsoft.com/office/drawing/2014/main" id="{65D6FDCA-56B5-A04A-A742-92DA6AB70206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2" name="TextBox 2401">
            <a:extLst>
              <a:ext uri="{FF2B5EF4-FFF2-40B4-BE49-F238E27FC236}">
                <a16:creationId xmlns:a16="http://schemas.microsoft.com/office/drawing/2014/main" id="{9F07EAC6-D654-9847-8752-8F4F331B040A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3" name="TextBox 2402">
            <a:extLst>
              <a:ext uri="{FF2B5EF4-FFF2-40B4-BE49-F238E27FC236}">
                <a16:creationId xmlns:a16="http://schemas.microsoft.com/office/drawing/2014/main" id="{378CDF18-F11A-D040-AD47-9D8899AE1763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4" name="TextBox 2403">
            <a:extLst>
              <a:ext uri="{FF2B5EF4-FFF2-40B4-BE49-F238E27FC236}">
                <a16:creationId xmlns:a16="http://schemas.microsoft.com/office/drawing/2014/main" id="{094BCA1A-6A38-794B-927E-2938F82C6748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5" name="TextBox 2404">
            <a:extLst>
              <a:ext uri="{FF2B5EF4-FFF2-40B4-BE49-F238E27FC236}">
                <a16:creationId xmlns:a16="http://schemas.microsoft.com/office/drawing/2014/main" id="{B4A3D67C-13D8-F343-B353-07339FEC4B1D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6" name="TextBox 2405">
            <a:extLst>
              <a:ext uri="{FF2B5EF4-FFF2-40B4-BE49-F238E27FC236}">
                <a16:creationId xmlns:a16="http://schemas.microsoft.com/office/drawing/2014/main" id="{AA119E74-7251-744E-B76A-F65B3EF29039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$4.88</a:t>
            </a:r>
          </a:p>
        </p:txBody>
      </p:sp>
      <p:sp>
        <p:nvSpPr>
          <p:cNvPr id="2407" name="TextBox 2406">
            <a:extLst>
              <a:ext uri="{FF2B5EF4-FFF2-40B4-BE49-F238E27FC236}">
                <a16:creationId xmlns:a16="http://schemas.microsoft.com/office/drawing/2014/main" id="{76216D01-534C-1140-897B-88E2EEAC5191}"/>
              </a:ext>
            </a:extLst>
          </p:cNvPr>
          <p:cNvSpPr txBox="1"/>
          <p:nvPr/>
        </p:nvSpPr>
        <p:spPr>
          <a:xfrm>
            <a:off x="7391596" y="1656406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11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$1,100.00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11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$300.00</a:t>
            </a:r>
          </a:p>
        </p:txBody>
      </p:sp>
      <p:sp>
        <p:nvSpPr>
          <p:cNvPr id="2408" name="TextBox 2407">
            <a:extLst>
              <a:ext uri="{FF2B5EF4-FFF2-40B4-BE49-F238E27FC236}">
                <a16:creationId xmlns:a16="http://schemas.microsoft.com/office/drawing/2014/main" id="{4FC208F8-8C2A-0C4A-8E27-53A6A23DA236}"/>
              </a:ext>
            </a:extLst>
          </p:cNvPr>
          <p:cNvSpPr txBox="1"/>
          <p:nvPr/>
        </p:nvSpPr>
        <p:spPr>
          <a:xfrm>
            <a:off x="270444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$37.80</a:t>
            </a:r>
          </a:p>
        </p:txBody>
      </p:sp>
      <p:cxnSp>
        <p:nvCxnSpPr>
          <p:cNvPr id="2409" name="Curved Connector 2408">
            <a:extLst>
              <a:ext uri="{FF2B5EF4-FFF2-40B4-BE49-F238E27FC236}">
                <a16:creationId xmlns:a16="http://schemas.microsoft.com/office/drawing/2014/main" id="{89FBDE38-EC58-F54A-A67C-B2FC9B8D5A0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0" name="Curved Connector 2409">
            <a:extLst>
              <a:ext uri="{FF2B5EF4-FFF2-40B4-BE49-F238E27FC236}">
                <a16:creationId xmlns:a16="http://schemas.microsoft.com/office/drawing/2014/main" id="{A7A0BA1D-1F36-D348-830F-093E51743F0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1" name="Oval 2410">
            <a:extLst>
              <a:ext uri="{FF2B5EF4-FFF2-40B4-BE49-F238E27FC236}">
                <a16:creationId xmlns:a16="http://schemas.microsoft.com/office/drawing/2014/main" id="{B980F8E8-0EE5-6442-80ED-5F96FA92D82E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2" name="Rounded Rectangle 2411">
            <a:extLst>
              <a:ext uri="{FF2B5EF4-FFF2-40B4-BE49-F238E27FC236}">
                <a16:creationId xmlns:a16="http://schemas.microsoft.com/office/drawing/2014/main" id="{22711834-14A2-3748-BFA0-48F75DBABA93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413" name="Oval 2412">
            <a:extLst>
              <a:ext uri="{FF2B5EF4-FFF2-40B4-BE49-F238E27FC236}">
                <a16:creationId xmlns:a16="http://schemas.microsoft.com/office/drawing/2014/main" id="{C811937B-19C6-A14A-9295-F8F844C2DD06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414" name="Oval 2413">
            <a:extLst>
              <a:ext uri="{FF2B5EF4-FFF2-40B4-BE49-F238E27FC236}">
                <a16:creationId xmlns:a16="http://schemas.microsoft.com/office/drawing/2014/main" id="{D5A2C2A0-A74B-B44C-976B-4D1C714EF568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415" name="Oval 2414">
            <a:extLst>
              <a:ext uri="{FF2B5EF4-FFF2-40B4-BE49-F238E27FC236}">
                <a16:creationId xmlns:a16="http://schemas.microsoft.com/office/drawing/2014/main" id="{0343B259-42F2-7E49-A308-E6285A5B849B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416" name="Oval 2415">
            <a:extLst>
              <a:ext uri="{FF2B5EF4-FFF2-40B4-BE49-F238E27FC236}">
                <a16:creationId xmlns:a16="http://schemas.microsoft.com/office/drawing/2014/main" id="{FDC2EF38-FF03-E34D-B078-5D6504DC8589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417" name="Oval 2416">
            <a:extLst>
              <a:ext uri="{FF2B5EF4-FFF2-40B4-BE49-F238E27FC236}">
                <a16:creationId xmlns:a16="http://schemas.microsoft.com/office/drawing/2014/main" id="{67854276-BB2E-0C45-887F-89073B5FE991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418" name="Oval 2417">
            <a:extLst>
              <a:ext uri="{FF2B5EF4-FFF2-40B4-BE49-F238E27FC236}">
                <a16:creationId xmlns:a16="http://schemas.microsoft.com/office/drawing/2014/main" id="{769C0DEC-B451-D147-9F68-4B1A8CF326D6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419" name="Oval 2418">
            <a:extLst>
              <a:ext uri="{FF2B5EF4-FFF2-40B4-BE49-F238E27FC236}">
                <a16:creationId xmlns:a16="http://schemas.microsoft.com/office/drawing/2014/main" id="{58D20B69-31BD-8D4D-B6AF-C0F23FA696E9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420" name="Oval 2419">
            <a:extLst>
              <a:ext uri="{FF2B5EF4-FFF2-40B4-BE49-F238E27FC236}">
                <a16:creationId xmlns:a16="http://schemas.microsoft.com/office/drawing/2014/main" id="{67C71007-B957-0F41-9993-C660A0DC71DE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421" name="Oval 2420">
            <a:extLst>
              <a:ext uri="{FF2B5EF4-FFF2-40B4-BE49-F238E27FC236}">
                <a16:creationId xmlns:a16="http://schemas.microsoft.com/office/drawing/2014/main" id="{20CEB2B4-6609-0141-A120-2C8ACDC9F450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422" name="Oval 2421">
            <a:extLst>
              <a:ext uri="{FF2B5EF4-FFF2-40B4-BE49-F238E27FC236}">
                <a16:creationId xmlns:a16="http://schemas.microsoft.com/office/drawing/2014/main" id="{EDA0CE91-1248-3B44-BF01-F7EB8CD246D1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423" name="Oval 2422">
            <a:extLst>
              <a:ext uri="{FF2B5EF4-FFF2-40B4-BE49-F238E27FC236}">
                <a16:creationId xmlns:a16="http://schemas.microsoft.com/office/drawing/2014/main" id="{496236DD-0AD7-5E45-9D5C-CF5EF8F756C4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424" name="Oval 2423">
            <a:extLst>
              <a:ext uri="{FF2B5EF4-FFF2-40B4-BE49-F238E27FC236}">
                <a16:creationId xmlns:a16="http://schemas.microsoft.com/office/drawing/2014/main" id="{F99B9DC9-B056-A14F-BCB3-78673F0B2D97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425" name="Oval 2424">
            <a:extLst>
              <a:ext uri="{FF2B5EF4-FFF2-40B4-BE49-F238E27FC236}">
                <a16:creationId xmlns:a16="http://schemas.microsoft.com/office/drawing/2014/main" id="{9C4EC9A4-8965-8146-83C0-A23869644039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426" name="Oval 2425">
            <a:extLst>
              <a:ext uri="{FF2B5EF4-FFF2-40B4-BE49-F238E27FC236}">
                <a16:creationId xmlns:a16="http://schemas.microsoft.com/office/drawing/2014/main" id="{B6A24248-FD48-A94F-99D4-45686FC6B236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427" name="Rectangle 2426">
            <a:extLst>
              <a:ext uri="{FF2B5EF4-FFF2-40B4-BE49-F238E27FC236}">
                <a16:creationId xmlns:a16="http://schemas.microsoft.com/office/drawing/2014/main" id="{C46DD9A7-7E5C-6D42-98B4-650B2ACE29DD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2428" name="Rounded Rectangle 2427">
            <a:extLst>
              <a:ext uri="{FF2B5EF4-FFF2-40B4-BE49-F238E27FC236}">
                <a16:creationId xmlns:a16="http://schemas.microsoft.com/office/drawing/2014/main" id="{A3C3E819-21FC-4C4D-8FB2-20ADB9392DEF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429" name="Rounded Rectangle 2428">
            <a:extLst>
              <a:ext uri="{FF2B5EF4-FFF2-40B4-BE49-F238E27FC236}">
                <a16:creationId xmlns:a16="http://schemas.microsoft.com/office/drawing/2014/main" id="{385B338D-60B1-B94F-8E07-BB841B82B35B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430" name="Rounded Rectangle 2429">
            <a:extLst>
              <a:ext uri="{FF2B5EF4-FFF2-40B4-BE49-F238E27FC236}">
                <a16:creationId xmlns:a16="http://schemas.microsoft.com/office/drawing/2014/main" id="{B94A8E7C-FFFC-7248-8555-674B50FA48F0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431" name="Rounded Rectangle 2430">
            <a:extLst>
              <a:ext uri="{FF2B5EF4-FFF2-40B4-BE49-F238E27FC236}">
                <a16:creationId xmlns:a16="http://schemas.microsoft.com/office/drawing/2014/main" id="{47433098-5885-9645-9D1B-46D3CF92A56C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432" name="Rounded Rectangle 2431">
            <a:extLst>
              <a:ext uri="{FF2B5EF4-FFF2-40B4-BE49-F238E27FC236}">
                <a16:creationId xmlns:a16="http://schemas.microsoft.com/office/drawing/2014/main" id="{F1D30932-7E6F-C84C-A33C-61D316E18D8E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433" name="Rounded Rectangle 2432">
            <a:extLst>
              <a:ext uri="{FF2B5EF4-FFF2-40B4-BE49-F238E27FC236}">
                <a16:creationId xmlns:a16="http://schemas.microsoft.com/office/drawing/2014/main" id="{CD46E983-40B7-154F-BAE3-AED6DAE73D03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434" name="Rounded Rectangle 2433">
            <a:extLst>
              <a:ext uri="{FF2B5EF4-FFF2-40B4-BE49-F238E27FC236}">
                <a16:creationId xmlns:a16="http://schemas.microsoft.com/office/drawing/2014/main" id="{9DA8E932-3FF8-FD4B-8EDE-0FB68A09972F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435" name="Rounded Rectangle 2434">
            <a:extLst>
              <a:ext uri="{FF2B5EF4-FFF2-40B4-BE49-F238E27FC236}">
                <a16:creationId xmlns:a16="http://schemas.microsoft.com/office/drawing/2014/main" id="{7C1606EA-C658-5149-BD26-D3CD793F8E84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436" name="Rounded Rectangle 2435">
            <a:extLst>
              <a:ext uri="{FF2B5EF4-FFF2-40B4-BE49-F238E27FC236}">
                <a16:creationId xmlns:a16="http://schemas.microsoft.com/office/drawing/2014/main" id="{B489E898-9DB0-F646-9686-DC6FD5411661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437" name="Rounded Rectangle 2436">
            <a:extLst>
              <a:ext uri="{FF2B5EF4-FFF2-40B4-BE49-F238E27FC236}">
                <a16:creationId xmlns:a16="http://schemas.microsoft.com/office/drawing/2014/main" id="{FCA858A2-1B86-7D44-8264-33208BC2A254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438" name="Rounded Rectangle 2437">
            <a:extLst>
              <a:ext uri="{FF2B5EF4-FFF2-40B4-BE49-F238E27FC236}">
                <a16:creationId xmlns:a16="http://schemas.microsoft.com/office/drawing/2014/main" id="{35B97BED-558B-BB4B-A072-68273F302AC9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439" name="Rounded Rectangle 2438">
            <a:extLst>
              <a:ext uri="{FF2B5EF4-FFF2-40B4-BE49-F238E27FC236}">
                <a16:creationId xmlns:a16="http://schemas.microsoft.com/office/drawing/2014/main" id="{CC2BDD93-2B00-9249-A289-5861D2A0C3B3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440" name="Curved Connector 2439">
            <a:extLst>
              <a:ext uri="{FF2B5EF4-FFF2-40B4-BE49-F238E27FC236}">
                <a16:creationId xmlns:a16="http://schemas.microsoft.com/office/drawing/2014/main" id="{12C60062-1547-1E43-8CC9-1802247359D9}"/>
              </a:ext>
            </a:extLst>
          </p:cNvPr>
          <p:cNvCxnSpPr>
            <a:cxnSpLocks/>
            <a:stCxn id="2427" idx="1"/>
            <a:endCxn id="2430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1" name="Curved Connector 2440">
            <a:extLst>
              <a:ext uri="{FF2B5EF4-FFF2-40B4-BE49-F238E27FC236}">
                <a16:creationId xmlns:a16="http://schemas.microsoft.com/office/drawing/2014/main" id="{985EC991-A664-334D-9DA1-A28E2A32B836}"/>
              </a:ext>
            </a:extLst>
          </p:cNvPr>
          <p:cNvCxnSpPr>
            <a:cxnSpLocks/>
            <a:stCxn id="2427" idx="1"/>
            <a:endCxn id="2431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2" name="Curved Connector 2441">
            <a:extLst>
              <a:ext uri="{FF2B5EF4-FFF2-40B4-BE49-F238E27FC236}">
                <a16:creationId xmlns:a16="http://schemas.microsoft.com/office/drawing/2014/main" id="{A4D02154-BAF7-6E45-BB6F-A4EA4A0C872F}"/>
              </a:ext>
            </a:extLst>
          </p:cNvPr>
          <p:cNvCxnSpPr>
            <a:cxnSpLocks/>
            <a:stCxn id="2427" idx="1"/>
            <a:endCxn id="2432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3" name="Curved Connector 2442">
            <a:extLst>
              <a:ext uri="{FF2B5EF4-FFF2-40B4-BE49-F238E27FC236}">
                <a16:creationId xmlns:a16="http://schemas.microsoft.com/office/drawing/2014/main" id="{6A386B7F-D852-B241-BA80-A9088FF6F5B4}"/>
              </a:ext>
            </a:extLst>
          </p:cNvPr>
          <p:cNvCxnSpPr>
            <a:cxnSpLocks/>
            <a:stCxn id="2427" idx="1"/>
            <a:endCxn id="2428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4" name="Curved Connector 2443">
            <a:extLst>
              <a:ext uri="{FF2B5EF4-FFF2-40B4-BE49-F238E27FC236}">
                <a16:creationId xmlns:a16="http://schemas.microsoft.com/office/drawing/2014/main" id="{260B0818-FD83-4549-A64B-D46D0386D871}"/>
              </a:ext>
            </a:extLst>
          </p:cNvPr>
          <p:cNvCxnSpPr>
            <a:cxnSpLocks/>
            <a:stCxn id="2427" idx="2"/>
            <a:endCxn id="2433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5" name="Curved Connector 2444">
            <a:extLst>
              <a:ext uri="{FF2B5EF4-FFF2-40B4-BE49-F238E27FC236}">
                <a16:creationId xmlns:a16="http://schemas.microsoft.com/office/drawing/2014/main" id="{F33EE7FD-0660-3D44-A8AC-B4A99C0C89FA}"/>
              </a:ext>
            </a:extLst>
          </p:cNvPr>
          <p:cNvCxnSpPr>
            <a:cxnSpLocks/>
            <a:stCxn id="2427" idx="2"/>
            <a:endCxn id="2434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6" name="Curved Connector 2445">
            <a:extLst>
              <a:ext uri="{FF2B5EF4-FFF2-40B4-BE49-F238E27FC236}">
                <a16:creationId xmlns:a16="http://schemas.microsoft.com/office/drawing/2014/main" id="{C7C05902-A4EB-BC42-990E-9AB4298D1D3A}"/>
              </a:ext>
            </a:extLst>
          </p:cNvPr>
          <p:cNvCxnSpPr>
            <a:cxnSpLocks/>
            <a:stCxn id="2427" idx="2"/>
            <a:endCxn id="2435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7" name="Curved Connector 2446">
            <a:extLst>
              <a:ext uri="{FF2B5EF4-FFF2-40B4-BE49-F238E27FC236}">
                <a16:creationId xmlns:a16="http://schemas.microsoft.com/office/drawing/2014/main" id="{3BDE41EA-4037-E641-89F6-B4622E7971F0}"/>
              </a:ext>
            </a:extLst>
          </p:cNvPr>
          <p:cNvCxnSpPr>
            <a:cxnSpLocks/>
            <a:stCxn id="2427" idx="2"/>
            <a:endCxn id="2436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8" name="Curved Connector 2447">
            <a:extLst>
              <a:ext uri="{FF2B5EF4-FFF2-40B4-BE49-F238E27FC236}">
                <a16:creationId xmlns:a16="http://schemas.microsoft.com/office/drawing/2014/main" id="{F0DF993B-54C0-204F-B970-C39FC0F1C859}"/>
              </a:ext>
            </a:extLst>
          </p:cNvPr>
          <p:cNvCxnSpPr>
            <a:cxnSpLocks/>
            <a:stCxn id="2427" idx="3"/>
            <a:endCxn id="2437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9" name="Curved Connector 2448">
            <a:extLst>
              <a:ext uri="{FF2B5EF4-FFF2-40B4-BE49-F238E27FC236}">
                <a16:creationId xmlns:a16="http://schemas.microsoft.com/office/drawing/2014/main" id="{D3650C58-C64D-844B-8D43-C7A9AB95809E}"/>
              </a:ext>
            </a:extLst>
          </p:cNvPr>
          <p:cNvCxnSpPr>
            <a:cxnSpLocks/>
            <a:stCxn id="2427" idx="3"/>
            <a:endCxn id="2438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0" name="Curved Connector 2449">
            <a:extLst>
              <a:ext uri="{FF2B5EF4-FFF2-40B4-BE49-F238E27FC236}">
                <a16:creationId xmlns:a16="http://schemas.microsoft.com/office/drawing/2014/main" id="{F2201260-F827-A04F-ACF3-98CD6285604F}"/>
              </a:ext>
            </a:extLst>
          </p:cNvPr>
          <p:cNvCxnSpPr>
            <a:cxnSpLocks/>
            <a:stCxn id="2427" idx="3"/>
            <a:endCxn id="2439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1" name="Curved Connector 2450">
            <a:extLst>
              <a:ext uri="{FF2B5EF4-FFF2-40B4-BE49-F238E27FC236}">
                <a16:creationId xmlns:a16="http://schemas.microsoft.com/office/drawing/2014/main" id="{91490392-D295-FF4B-B959-C05B05B5F50E}"/>
              </a:ext>
            </a:extLst>
          </p:cNvPr>
          <p:cNvCxnSpPr>
            <a:cxnSpLocks/>
            <a:stCxn id="2427" idx="3"/>
            <a:endCxn id="2429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2" name="Curved Connector 2451">
            <a:extLst>
              <a:ext uri="{FF2B5EF4-FFF2-40B4-BE49-F238E27FC236}">
                <a16:creationId xmlns:a16="http://schemas.microsoft.com/office/drawing/2014/main" id="{0567341C-554A-664F-BF74-1D5461747888}"/>
              </a:ext>
            </a:extLst>
          </p:cNvPr>
          <p:cNvCxnSpPr>
            <a:cxnSpLocks/>
            <a:stCxn id="2412" idx="1"/>
            <a:endCxn id="2430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3" name="Curved Connector 2452">
            <a:extLst>
              <a:ext uri="{FF2B5EF4-FFF2-40B4-BE49-F238E27FC236}">
                <a16:creationId xmlns:a16="http://schemas.microsoft.com/office/drawing/2014/main" id="{7CEB934D-1DF4-3C41-A759-50AF437F2C03}"/>
              </a:ext>
            </a:extLst>
          </p:cNvPr>
          <p:cNvCxnSpPr>
            <a:cxnSpLocks/>
            <a:stCxn id="2412" idx="1"/>
            <a:endCxn id="2431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4" name="Curved Connector 2453">
            <a:extLst>
              <a:ext uri="{FF2B5EF4-FFF2-40B4-BE49-F238E27FC236}">
                <a16:creationId xmlns:a16="http://schemas.microsoft.com/office/drawing/2014/main" id="{98640789-1289-1549-BA0F-8B3C1854857A}"/>
              </a:ext>
            </a:extLst>
          </p:cNvPr>
          <p:cNvCxnSpPr>
            <a:cxnSpLocks/>
            <a:stCxn id="2412" idx="1"/>
            <a:endCxn id="2432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5" name="Curved Connector 2454">
            <a:extLst>
              <a:ext uri="{FF2B5EF4-FFF2-40B4-BE49-F238E27FC236}">
                <a16:creationId xmlns:a16="http://schemas.microsoft.com/office/drawing/2014/main" id="{1E5A180D-34AC-3E4E-B903-1C7A221A54F8}"/>
              </a:ext>
            </a:extLst>
          </p:cNvPr>
          <p:cNvCxnSpPr>
            <a:cxnSpLocks/>
            <a:stCxn id="2412" idx="1"/>
            <a:endCxn id="2428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6" name="Curved Connector 2455">
            <a:extLst>
              <a:ext uri="{FF2B5EF4-FFF2-40B4-BE49-F238E27FC236}">
                <a16:creationId xmlns:a16="http://schemas.microsoft.com/office/drawing/2014/main" id="{7162C080-8F62-8448-9545-66EFEF16ED6A}"/>
              </a:ext>
            </a:extLst>
          </p:cNvPr>
          <p:cNvCxnSpPr>
            <a:cxnSpLocks/>
            <a:stCxn id="2412" idx="0"/>
            <a:endCxn id="2433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7" name="Curved Connector 2456">
            <a:extLst>
              <a:ext uri="{FF2B5EF4-FFF2-40B4-BE49-F238E27FC236}">
                <a16:creationId xmlns:a16="http://schemas.microsoft.com/office/drawing/2014/main" id="{A1B9FE42-E7E5-3646-BF5A-9A34C4CD7939}"/>
              </a:ext>
            </a:extLst>
          </p:cNvPr>
          <p:cNvCxnSpPr>
            <a:cxnSpLocks/>
            <a:stCxn id="2412" idx="0"/>
            <a:endCxn id="2434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8" name="Curved Connector 2457">
            <a:extLst>
              <a:ext uri="{FF2B5EF4-FFF2-40B4-BE49-F238E27FC236}">
                <a16:creationId xmlns:a16="http://schemas.microsoft.com/office/drawing/2014/main" id="{BF8804EA-A19E-2C48-82C0-3929F108B3DC}"/>
              </a:ext>
            </a:extLst>
          </p:cNvPr>
          <p:cNvCxnSpPr>
            <a:cxnSpLocks/>
            <a:stCxn id="2412" idx="0"/>
            <a:endCxn id="2435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9" name="Curved Connector 2458">
            <a:extLst>
              <a:ext uri="{FF2B5EF4-FFF2-40B4-BE49-F238E27FC236}">
                <a16:creationId xmlns:a16="http://schemas.microsoft.com/office/drawing/2014/main" id="{4E41C816-45E9-7E4F-B242-C1D443624ADD}"/>
              </a:ext>
            </a:extLst>
          </p:cNvPr>
          <p:cNvCxnSpPr>
            <a:cxnSpLocks/>
            <a:stCxn id="2412" idx="0"/>
            <a:endCxn id="2436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0" name="Curved Connector 2459">
            <a:extLst>
              <a:ext uri="{FF2B5EF4-FFF2-40B4-BE49-F238E27FC236}">
                <a16:creationId xmlns:a16="http://schemas.microsoft.com/office/drawing/2014/main" id="{18B03BDE-8E1D-CA4E-811E-06A3D355F42C}"/>
              </a:ext>
            </a:extLst>
          </p:cNvPr>
          <p:cNvCxnSpPr>
            <a:cxnSpLocks/>
            <a:stCxn id="2412" idx="3"/>
            <a:endCxn id="2437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1" name="Curved Connector 2460">
            <a:extLst>
              <a:ext uri="{FF2B5EF4-FFF2-40B4-BE49-F238E27FC236}">
                <a16:creationId xmlns:a16="http://schemas.microsoft.com/office/drawing/2014/main" id="{B8D17DE3-F4B8-B74A-B7AC-82FBBACA494D}"/>
              </a:ext>
            </a:extLst>
          </p:cNvPr>
          <p:cNvCxnSpPr>
            <a:cxnSpLocks/>
            <a:stCxn id="2412" idx="3"/>
            <a:endCxn id="2438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2" name="Curved Connector 2461">
            <a:extLst>
              <a:ext uri="{FF2B5EF4-FFF2-40B4-BE49-F238E27FC236}">
                <a16:creationId xmlns:a16="http://schemas.microsoft.com/office/drawing/2014/main" id="{3CCE7C5F-E0C6-164B-9228-78C776135A23}"/>
              </a:ext>
            </a:extLst>
          </p:cNvPr>
          <p:cNvCxnSpPr>
            <a:cxnSpLocks/>
            <a:stCxn id="2412" idx="3"/>
            <a:endCxn id="2439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3" name="Curved Connector 2462">
            <a:extLst>
              <a:ext uri="{FF2B5EF4-FFF2-40B4-BE49-F238E27FC236}">
                <a16:creationId xmlns:a16="http://schemas.microsoft.com/office/drawing/2014/main" id="{20EE5E2E-0B47-A742-9EAC-A0C04352039D}"/>
              </a:ext>
            </a:extLst>
          </p:cNvPr>
          <p:cNvCxnSpPr>
            <a:cxnSpLocks/>
            <a:stCxn id="2412" idx="3"/>
            <a:endCxn id="2429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4" name="Rounded Rectangle 2463">
            <a:extLst>
              <a:ext uri="{FF2B5EF4-FFF2-40B4-BE49-F238E27FC236}">
                <a16:creationId xmlns:a16="http://schemas.microsoft.com/office/drawing/2014/main" id="{0EE2AA79-0734-404B-BEA5-8563B460A0CF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465" name="Rounded Rectangle 2464">
            <a:extLst>
              <a:ext uri="{FF2B5EF4-FFF2-40B4-BE49-F238E27FC236}">
                <a16:creationId xmlns:a16="http://schemas.microsoft.com/office/drawing/2014/main" id="{74958531-AD49-B94C-A50F-7C921E43E996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466" name="Curved Connector 2465">
            <a:extLst>
              <a:ext uri="{FF2B5EF4-FFF2-40B4-BE49-F238E27FC236}">
                <a16:creationId xmlns:a16="http://schemas.microsoft.com/office/drawing/2014/main" id="{2C574626-2510-E948-8650-643CC66D5C70}"/>
              </a:ext>
            </a:extLst>
          </p:cNvPr>
          <p:cNvCxnSpPr>
            <a:cxnSpLocks/>
            <a:stCxn id="2427" idx="3"/>
            <a:endCxn id="2465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7" name="Curved Connector 2466">
            <a:extLst>
              <a:ext uri="{FF2B5EF4-FFF2-40B4-BE49-F238E27FC236}">
                <a16:creationId xmlns:a16="http://schemas.microsoft.com/office/drawing/2014/main" id="{07CDA0C5-4796-634D-A31C-668076ABA10D}"/>
              </a:ext>
            </a:extLst>
          </p:cNvPr>
          <p:cNvCxnSpPr>
            <a:cxnSpLocks/>
            <a:stCxn id="2427" idx="1"/>
            <a:endCxn id="2464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8" name="Curved Connector 2467">
            <a:extLst>
              <a:ext uri="{FF2B5EF4-FFF2-40B4-BE49-F238E27FC236}">
                <a16:creationId xmlns:a16="http://schemas.microsoft.com/office/drawing/2014/main" id="{CAAB99F7-B866-CE46-BC72-957AF1D318FD}"/>
              </a:ext>
            </a:extLst>
          </p:cNvPr>
          <p:cNvCxnSpPr>
            <a:cxnSpLocks/>
            <a:stCxn id="2415" idx="5"/>
            <a:endCxn id="2412" idx="2"/>
          </p:cNvCxnSpPr>
          <p:nvPr/>
        </p:nvCxnSpPr>
        <p:spPr>
          <a:xfrm rot="5400000" flipH="1" flipV="1">
            <a:off x="4954959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9" name="Curved Connector 2468">
            <a:extLst>
              <a:ext uri="{FF2B5EF4-FFF2-40B4-BE49-F238E27FC236}">
                <a16:creationId xmlns:a16="http://schemas.microsoft.com/office/drawing/2014/main" id="{4F88A3D1-5013-0948-87E8-3A635FB86D99}"/>
              </a:ext>
            </a:extLst>
          </p:cNvPr>
          <p:cNvCxnSpPr>
            <a:cxnSpLocks/>
            <a:stCxn id="2421" idx="4"/>
            <a:endCxn id="2412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0" name="Curved Connector 2469">
            <a:extLst>
              <a:ext uri="{FF2B5EF4-FFF2-40B4-BE49-F238E27FC236}">
                <a16:creationId xmlns:a16="http://schemas.microsoft.com/office/drawing/2014/main" id="{D80B777F-B8B6-6648-891E-5859A4856C05}"/>
              </a:ext>
            </a:extLst>
          </p:cNvPr>
          <p:cNvCxnSpPr>
            <a:cxnSpLocks/>
            <a:stCxn id="2413" idx="6"/>
            <a:endCxn id="2412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1" name="Curved Connector 2470">
            <a:extLst>
              <a:ext uri="{FF2B5EF4-FFF2-40B4-BE49-F238E27FC236}">
                <a16:creationId xmlns:a16="http://schemas.microsoft.com/office/drawing/2014/main" id="{24523FFB-858E-D141-A116-E29C7DECCA33}"/>
              </a:ext>
            </a:extLst>
          </p:cNvPr>
          <p:cNvCxnSpPr>
            <a:cxnSpLocks/>
            <a:stCxn id="2423" idx="4"/>
            <a:endCxn id="2412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2" name="Curved Connector 2471">
            <a:extLst>
              <a:ext uri="{FF2B5EF4-FFF2-40B4-BE49-F238E27FC236}">
                <a16:creationId xmlns:a16="http://schemas.microsoft.com/office/drawing/2014/main" id="{BACBA72B-5409-2649-AD4A-7E16C58C9DF4}"/>
              </a:ext>
            </a:extLst>
          </p:cNvPr>
          <p:cNvCxnSpPr>
            <a:cxnSpLocks/>
            <a:stCxn id="2418" idx="2"/>
            <a:endCxn id="2412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3" name="Curved Connector 2472">
            <a:extLst>
              <a:ext uri="{FF2B5EF4-FFF2-40B4-BE49-F238E27FC236}">
                <a16:creationId xmlns:a16="http://schemas.microsoft.com/office/drawing/2014/main" id="{1264242C-2292-7C48-84CA-9443FC39F8FF}"/>
              </a:ext>
            </a:extLst>
          </p:cNvPr>
          <p:cNvCxnSpPr>
            <a:cxnSpLocks/>
            <a:stCxn id="2422" idx="2"/>
            <a:endCxn id="2412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4" name="Curved Connector 2473">
            <a:extLst>
              <a:ext uri="{FF2B5EF4-FFF2-40B4-BE49-F238E27FC236}">
                <a16:creationId xmlns:a16="http://schemas.microsoft.com/office/drawing/2014/main" id="{A4D4D540-8258-944B-91C5-4D38A504E1E8}"/>
              </a:ext>
            </a:extLst>
          </p:cNvPr>
          <p:cNvCxnSpPr>
            <a:cxnSpLocks/>
            <a:stCxn id="2424" idx="2"/>
            <a:endCxn id="2412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5" name="Curved Connector 2474">
            <a:extLst>
              <a:ext uri="{FF2B5EF4-FFF2-40B4-BE49-F238E27FC236}">
                <a16:creationId xmlns:a16="http://schemas.microsoft.com/office/drawing/2014/main" id="{351B7CDE-9F97-8E47-9B3D-F249CA830044}"/>
              </a:ext>
            </a:extLst>
          </p:cNvPr>
          <p:cNvCxnSpPr>
            <a:cxnSpLocks/>
            <a:stCxn id="2426" idx="6"/>
            <a:endCxn id="2412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6" name="Curved Connector 2475">
            <a:extLst>
              <a:ext uri="{FF2B5EF4-FFF2-40B4-BE49-F238E27FC236}">
                <a16:creationId xmlns:a16="http://schemas.microsoft.com/office/drawing/2014/main" id="{F3637F85-D5AF-1949-A7DC-F203730CAF0B}"/>
              </a:ext>
            </a:extLst>
          </p:cNvPr>
          <p:cNvCxnSpPr>
            <a:cxnSpLocks/>
            <a:stCxn id="2425" idx="6"/>
            <a:endCxn id="2412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7" name="Curved Connector 2476">
            <a:extLst>
              <a:ext uri="{FF2B5EF4-FFF2-40B4-BE49-F238E27FC236}">
                <a16:creationId xmlns:a16="http://schemas.microsoft.com/office/drawing/2014/main" id="{CA2A8E58-47BC-A44A-B18B-C537E4DE0DB9}"/>
              </a:ext>
            </a:extLst>
          </p:cNvPr>
          <p:cNvCxnSpPr>
            <a:cxnSpLocks/>
            <a:stCxn id="2417" idx="2"/>
            <a:endCxn id="2412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8" name="Curved Connector 2477">
            <a:extLst>
              <a:ext uri="{FF2B5EF4-FFF2-40B4-BE49-F238E27FC236}">
                <a16:creationId xmlns:a16="http://schemas.microsoft.com/office/drawing/2014/main" id="{B030AD90-95DC-764B-8A75-3AC4DFA383EB}"/>
              </a:ext>
            </a:extLst>
          </p:cNvPr>
          <p:cNvCxnSpPr>
            <a:cxnSpLocks/>
            <a:stCxn id="2420" idx="2"/>
            <a:endCxn id="2412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9" name="Curved Connector 2478">
            <a:extLst>
              <a:ext uri="{FF2B5EF4-FFF2-40B4-BE49-F238E27FC236}">
                <a16:creationId xmlns:a16="http://schemas.microsoft.com/office/drawing/2014/main" id="{A6A5B4DE-2B81-A346-8864-BFE82BBDE7FE}"/>
              </a:ext>
            </a:extLst>
          </p:cNvPr>
          <p:cNvCxnSpPr>
            <a:cxnSpLocks/>
            <a:stCxn id="2416" idx="6"/>
            <a:endCxn id="2412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0" name="Rectangle 2479">
            <a:extLst>
              <a:ext uri="{FF2B5EF4-FFF2-40B4-BE49-F238E27FC236}">
                <a16:creationId xmlns:a16="http://schemas.microsoft.com/office/drawing/2014/main" id="{CCBC8438-34F6-1441-A134-064355D04013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481" name="Rectangle 2480">
            <a:extLst>
              <a:ext uri="{FF2B5EF4-FFF2-40B4-BE49-F238E27FC236}">
                <a16:creationId xmlns:a16="http://schemas.microsoft.com/office/drawing/2014/main" id="{1921B86E-1CB2-B847-959B-176D3CDEDC8F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482" name="Curved Connector 2481">
            <a:extLst>
              <a:ext uri="{FF2B5EF4-FFF2-40B4-BE49-F238E27FC236}">
                <a16:creationId xmlns:a16="http://schemas.microsoft.com/office/drawing/2014/main" id="{D23C0D1D-68FF-D944-A667-C53B6202C3E7}"/>
              </a:ext>
            </a:extLst>
          </p:cNvPr>
          <p:cNvCxnSpPr>
            <a:cxnSpLocks/>
            <a:stCxn id="2480" idx="1"/>
            <a:endCxn id="2412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3" name="Curved Connector 2482">
            <a:extLst>
              <a:ext uri="{FF2B5EF4-FFF2-40B4-BE49-F238E27FC236}">
                <a16:creationId xmlns:a16="http://schemas.microsoft.com/office/drawing/2014/main" id="{B8B1760D-E35E-5345-8375-9DFF7D035826}"/>
              </a:ext>
            </a:extLst>
          </p:cNvPr>
          <p:cNvCxnSpPr>
            <a:cxnSpLocks/>
            <a:stCxn id="2481" idx="1"/>
            <a:endCxn id="2412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4" name="TextBox 2483">
            <a:extLst>
              <a:ext uri="{FF2B5EF4-FFF2-40B4-BE49-F238E27FC236}">
                <a16:creationId xmlns:a16="http://schemas.microsoft.com/office/drawing/2014/main" id="{2CC53496-B499-824E-A925-649C47D0B966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485" name="Curved Connector 2484">
            <a:extLst>
              <a:ext uri="{FF2B5EF4-FFF2-40B4-BE49-F238E27FC236}">
                <a16:creationId xmlns:a16="http://schemas.microsoft.com/office/drawing/2014/main" id="{928D23CA-2F15-F34E-9927-C723344B77E5}"/>
              </a:ext>
            </a:extLst>
          </p:cNvPr>
          <p:cNvCxnSpPr>
            <a:cxnSpLocks/>
            <a:stCxn id="2412" idx="1"/>
            <a:endCxn id="2464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6" name="Curved Connector 2485">
            <a:extLst>
              <a:ext uri="{FF2B5EF4-FFF2-40B4-BE49-F238E27FC236}">
                <a16:creationId xmlns:a16="http://schemas.microsoft.com/office/drawing/2014/main" id="{B77645D1-A29B-3048-AE8E-C5B7C86BB9C3}"/>
              </a:ext>
            </a:extLst>
          </p:cNvPr>
          <p:cNvCxnSpPr>
            <a:cxnSpLocks/>
            <a:stCxn id="2412" idx="3"/>
            <a:endCxn id="2465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7" name="TextBox 2486">
            <a:extLst>
              <a:ext uri="{FF2B5EF4-FFF2-40B4-BE49-F238E27FC236}">
                <a16:creationId xmlns:a16="http://schemas.microsoft.com/office/drawing/2014/main" id="{053A0200-67E4-1345-A96A-B9D44A6E2BF1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488" name="TextBox 2487">
            <a:extLst>
              <a:ext uri="{FF2B5EF4-FFF2-40B4-BE49-F238E27FC236}">
                <a16:creationId xmlns:a16="http://schemas.microsoft.com/office/drawing/2014/main" id="{E781454C-7557-184B-81EF-5C31909F79B2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489" name="TextBox 2488">
            <a:extLst>
              <a:ext uri="{FF2B5EF4-FFF2-40B4-BE49-F238E27FC236}">
                <a16:creationId xmlns:a16="http://schemas.microsoft.com/office/drawing/2014/main" id="{AD24C8B4-BF79-1644-9DF0-86BECAA26799}"/>
              </a:ext>
            </a:extLst>
          </p:cNvPr>
          <p:cNvSpPr txBox="1"/>
          <p:nvPr/>
        </p:nvSpPr>
        <p:spPr>
          <a:xfrm>
            <a:off x="7152682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490" name="TextBox 2489">
            <a:extLst>
              <a:ext uri="{FF2B5EF4-FFF2-40B4-BE49-F238E27FC236}">
                <a16:creationId xmlns:a16="http://schemas.microsoft.com/office/drawing/2014/main" id="{8091B87D-A9FD-634F-AED7-667273223C0B}"/>
              </a:ext>
            </a:extLst>
          </p:cNvPr>
          <p:cNvSpPr txBox="1"/>
          <p:nvPr/>
        </p:nvSpPr>
        <p:spPr>
          <a:xfrm>
            <a:off x="1086538" y="2174714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493" name="TextBox 2492">
            <a:extLst>
              <a:ext uri="{FF2B5EF4-FFF2-40B4-BE49-F238E27FC236}">
                <a16:creationId xmlns:a16="http://schemas.microsoft.com/office/drawing/2014/main" id="{C795B0B8-9AF1-DC49-BDDF-27D66DFE034B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494" name="TextBox 2493">
            <a:extLst>
              <a:ext uri="{FF2B5EF4-FFF2-40B4-BE49-F238E27FC236}">
                <a16:creationId xmlns:a16="http://schemas.microsoft.com/office/drawing/2014/main" id="{4BC377A4-9281-9647-B504-A50DB73852D7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495" name="TextBox 2494">
            <a:extLst>
              <a:ext uri="{FF2B5EF4-FFF2-40B4-BE49-F238E27FC236}">
                <a16:creationId xmlns:a16="http://schemas.microsoft.com/office/drawing/2014/main" id="{D3A315F1-192E-9C43-BDE1-E251A064F6EB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496" name="TextBox 2495">
            <a:extLst>
              <a:ext uri="{FF2B5EF4-FFF2-40B4-BE49-F238E27FC236}">
                <a16:creationId xmlns:a16="http://schemas.microsoft.com/office/drawing/2014/main" id="{B3F93908-86CD-D04C-8081-AAC4EB88A4D0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497" name="TextBox 2496">
            <a:extLst>
              <a:ext uri="{FF2B5EF4-FFF2-40B4-BE49-F238E27FC236}">
                <a16:creationId xmlns:a16="http://schemas.microsoft.com/office/drawing/2014/main" id="{58DFDAE0-200A-2548-86AE-1DE0D6B815DE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498" name="TextBox 2497">
            <a:extLst>
              <a:ext uri="{FF2B5EF4-FFF2-40B4-BE49-F238E27FC236}">
                <a16:creationId xmlns:a16="http://schemas.microsoft.com/office/drawing/2014/main" id="{E66B3A67-5D98-EC41-8F52-9787476AE410}"/>
              </a:ext>
            </a:extLst>
          </p:cNvPr>
          <p:cNvSpPr txBox="1"/>
          <p:nvPr/>
        </p:nvSpPr>
        <p:spPr>
          <a:xfrm>
            <a:off x="7057481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499" name="TextBox 2498">
            <a:extLst>
              <a:ext uri="{FF2B5EF4-FFF2-40B4-BE49-F238E27FC236}">
                <a16:creationId xmlns:a16="http://schemas.microsoft.com/office/drawing/2014/main" id="{0334A9DE-7B68-6D4E-9890-5A856261FDEA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500" name="TextBox 2499">
            <a:extLst>
              <a:ext uri="{FF2B5EF4-FFF2-40B4-BE49-F238E27FC236}">
                <a16:creationId xmlns:a16="http://schemas.microsoft.com/office/drawing/2014/main" id="{33158CA2-B30C-504B-8798-4C205932D330}"/>
              </a:ext>
            </a:extLst>
          </p:cNvPr>
          <p:cNvSpPr txBox="1"/>
          <p:nvPr/>
        </p:nvSpPr>
        <p:spPr>
          <a:xfrm>
            <a:off x="7227439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501" name="TextBox 2500">
            <a:extLst>
              <a:ext uri="{FF2B5EF4-FFF2-40B4-BE49-F238E27FC236}">
                <a16:creationId xmlns:a16="http://schemas.microsoft.com/office/drawing/2014/main" id="{093DAC6B-3960-5F4C-AAC7-CFF1B9D0FB76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$103.92</a:t>
            </a:r>
          </a:p>
        </p:txBody>
      </p:sp>
      <p:sp>
        <p:nvSpPr>
          <p:cNvPr id="2502" name="TextBox 2501">
            <a:extLst>
              <a:ext uri="{FF2B5EF4-FFF2-40B4-BE49-F238E27FC236}">
                <a16:creationId xmlns:a16="http://schemas.microsoft.com/office/drawing/2014/main" id="{D7AAAD3B-4511-5C4A-85B1-77D194ED336C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503" name="TextBox 2502">
            <a:extLst>
              <a:ext uri="{FF2B5EF4-FFF2-40B4-BE49-F238E27FC236}">
                <a16:creationId xmlns:a16="http://schemas.microsoft.com/office/drawing/2014/main" id="{DB73BF02-F16D-6744-9C6B-5EEBC4898E4A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504" name="TextBox 2503">
            <a:extLst>
              <a:ext uri="{FF2B5EF4-FFF2-40B4-BE49-F238E27FC236}">
                <a16:creationId xmlns:a16="http://schemas.microsoft.com/office/drawing/2014/main" id="{DFED2074-E753-0C4A-AA59-1278511E6A26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$104.21</a:t>
            </a:r>
          </a:p>
        </p:txBody>
      </p:sp>
      <p:sp>
        <p:nvSpPr>
          <p:cNvPr id="2505" name="TextBox 2504">
            <a:extLst>
              <a:ext uri="{FF2B5EF4-FFF2-40B4-BE49-F238E27FC236}">
                <a16:creationId xmlns:a16="http://schemas.microsoft.com/office/drawing/2014/main" id="{5843EFA6-5FE0-8E4B-8E80-19F838BEF1FC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$103.69</a:t>
            </a:r>
          </a:p>
        </p:txBody>
      </p:sp>
      <p:sp>
        <p:nvSpPr>
          <p:cNvPr id="2506" name="TextBox 2505">
            <a:extLst>
              <a:ext uri="{FF2B5EF4-FFF2-40B4-BE49-F238E27FC236}">
                <a16:creationId xmlns:a16="http://schemas.microsoft.com/office/drawing/2014/main" id="{593095F8-1F50-EB41-BEDF-D7E27B19649C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507" name="TextBox 2506">
            <a:extLst>
              <a:ext uri="{FF2B5EF4-FFF2-40B4-BE49-F238E27FC236}">
                <a16:creationId xmlns:a16="http://schemas.microsoft.com/office/drawing/2014/main" id="{798E3036-FCF7-844D-8855-D30D0C5CF776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08" name="TextBox 2507">
            <a:extLst>
              <a:ext uri="{FF2B5EF4-FFF2-40B4-BE49-F238E27FC236}">
                <a16:creationId xmlns:a16="http://schemas.microsoft.com/office/drawing/2014/main" id="{380B65EC-9202-4C46-8CA5-BF91E2BC9EBF}"/>
              </a:ext>
            </a:extLst>
          </p:cNvPr>
          <p:cNvSpPr txBox="1"/>
          <p:nvPr/>
        </p:nvSpPr>
        <p:spPr>
          <a:xfrm>
            <a:off x="108629" y="152346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09" name="TextBox 2508">
            <a:extLst>
              <a:ext uri="{FF2B5EF4-FFF2-40B4-BE49-F238E27FC236}">
                <a16:creationId xmlns:a16="http://schemas.microsoft.com/office/drawing/2014/main" id="{CF7F0B70-B721-F842-B8E1-AE86BF0E9607}"/>
              </a:ext>
            </a:extLst>
          </p:cNvPr>
          <p:cNvSpPr txBox="1"/>
          <p:nvPr/>
        </p:nvSpPr>
        <p:spPr>
          <a:xfrm>
            <a:off x="2531940" y="152835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0" name="TextBox 2509">
            <a:extLst>
              <a:ext uri="{FF2B5EF4-FFF2-40B4-BE49-F238E27FC236}">
                <a16:creationId xmlns:a16="http://schemas.microsoft.com/office/drawing/2014/main" id="{89833809-321C-A740-9006-618486FEA898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1" name="TextBox 2510">
            <a:extLst>
              <a:ext uri="{FF2B5EF4-FFF2-40B4-BE49-F238E27FC236}">
                <a16:creationId xmlns:a16="http://schemas.microsoft.com/office/drawing/2014/main" id="{D433FE17-0E65-D543-BB24-30C8B12E276D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2" name="TextBox 2511">
            <a:extLst>
              <a:ext uri="{FF2B5EF4-FFF2-40B4-BE49-F238E27FC236}">
                <a16:creationId xmlns:a16="http://schemas.microsoft.com/office/drawing/2014/main" id="{41F8B5EE-47C6-2144-BD43-EAE05FEC1699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3" name="TextBox 2512">
            <a:extLst>
              <a:ext uri="{FF2B5EF4-FFF2-40B4-BE49-F238E27FC236}">
                <a16:creationId xmlns:a16="http://schemas.microsoft.com/office/drawing/2014/main" id="{64FCE8CC-6768-AF4F-9986-8EDC6D849E77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4" name="TextBox 2513">
            <a:extLst>
              <a:ext uri="{FF2B5EF4-FFF2-40B4-BE49-F238E27FC236}">
                <a16:creationId xmlns:a16="http://schemas.microsoft.com/office/drawing/2014/main" id="{62468082-06E0-A04E-8AC0-FB58A279CC9B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5" name="TextBox 2514">
            <a:extLst>
              <a:ext uri="{FF2B5EF4-FFF2-40B4-BE49-F238E27FC236}">
                <a16:creationId xmlns:a16="http://schemas.microsoft.com/office/drawing/2014/main" id="{D6F268B6-7C6C-6749-9D56-A70B598C34D0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6" name="TextBox 2515">
            <a:extLst>
              <a:ext uri="{FF2B5EF4-FFF2-40B4-BE49-F238E27FC236}">
                <a16:creationId xmlns:a16="http://schemas.microsoft.com/office/drawing/2014/main" id="{1301EA13-E73A-F440-A05A-DB281F30130B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7" name="TextBox 2516">
            <a:extLst>
              <a:ext uri="{FF2B5EF4-FFF2-40B4-BE49-F238E27FC236}">
                <a16:creationId xmlns:a16="http://schemas.microsoft.com/office/drawing/2014/main" id="{33181C58-18FA-D24D-8FE3-C638E7874D32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8" name="TextBox 2517">
            <a:extLst>
              <a:ext uri="{FF2B5EF4-FFF2-40B4-BE49-F238E27FC236}">
                <a16:creationId xmlns:a16="http://schemas.microsoft.com/office/drawing/2014/main" id="{F027AD78-0BFD-A547-8C1E-2A010E4DB472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19" name="TextBox 2518">
            <a:extLst>
              <a:ext uri="{FF2B5EF4-FFF2-40B4-BE49-F238E27FC236}">
                <a16:creationId xmlns:a16="http://schemas.microsoft.com/office/drawing/2014/main" id="{7734649F-E277-5B40-ADAE-6A4F5B3F53E9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20" name="TextBox 2519">
            <a:extLst>
              <a:ext uri="{FF2B5EF4-FFF2-40B4-BE49-F238E27FC236}">
                <a16:creationId xmlns:a16="http://schemas.microsoft.com/office/drawing/2014/main" id="{8CFA51EA-E8FA-C34C-9223-4744B372AC10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$5.04</a:t>
            </a:r>
          </a:p>
        </p:txBody>
      </p:sp>
      <p:sp>
        <p:nvSpPr>
          <p:cNvPr id="2521" name="TextBox 2520">
            <a:extLst>
              <a:ext uri="{FF2B5EF4-FFF2-40B4-BE49-F238E27FC236}">
                <a16:creationId xmlns:a16="http://schemas.microsoft.com/office/drawing/2014/main" id="{38360412-2088-0B40-A900-C73444DFEDB5}"/>
              </a:ext>
            </a:extLst>
          </p:cNvPr>
          <p:cNvSpPr txBox="1"/>
          <p:nvPr/>
        </p:nvSpPr>
        <p:spPr>
          <a:xfrm>
            <a:off x="8272677" y="1678596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12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$1,200.00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12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$200.00</a:t>
            </a:r>
          </a:p>
        </p:txBody>
      </p:sp>
      <p:sp>
        <p:nvSpPr>
          <p:cNvPr id="2522" name="TextBox 2521">
            <a:extLst>
              <a:ext uri="{FF2B5EF4-FFF2-40B4-BE49-F238E27FC236}">
                <a16:creationId xmlns:a16="http://schemas.microsoft.com/office/drawing/2014/main" id="{336F217B-69E3-B348-A91F-1CB519C1E961}"/>
              </a:ext>
            </a:extLst>
          </p:cNvPr>
          <p:cNvSpPr txBox="1"/>
          <p:nvPr/>
        </p:nvSpPr>
        <p:spPr>
          <a:xfrm>
            <a:off x="270444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$42.84</a:t>
            </a:r>
          </a:p>
        </p:txBody>
      </p:sp>
      <p:cxnSp>
        <p:nvCxnSpPr>
          <p:cNvPr id="2523" name="Curved Connector 2522">
            <a:extLst>
              <a:ext uri="{FF2B5EF4-FFF2-40B4-BE49-F238E27FC236}">
                <a16:creationId xmlns:a16="http://schemas.microsoft.com/office/drawing/2014/main" id="{9594AECE-499B-AB4C-BFF4-E82216C7E7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4" name="Curved Connector 2523">
            <a:extLst>
              <a:ext uri="{FF2B5EF4-FFF2-40B4-BE49-F238E27FC236}">
                <a16:creationId xmlns:a16="http://schemas.microsoft.com/office/drawing/2014/main" id="{529DB40D-1385-BF49-B170-6E928C22D91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5" name="Oval 2524">
            <a:extLst>
              <a:ext uri="{FF2B5EF4-FFF2-40B4-BE49-F238E27FC236}">
                <a16:creationId xmlns:a16="http://schemas.microsoft.com/office/drawing/2014/main" id="{A4212D4B-0905-F04B-87CD-E8305F79B56C}"/>
              </a:ext>
            </a:extLst>
          </p:cNvPr>
          <p:cNvSpPr/>
          <p:nvPr/>
        </p:nvSpPr>
        <p:spPr>
          <a:xfrm>
            <a:off x="3901968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6" name="Rounded Rectangle 2525">
            <a:extLst>
              <a:ext uri="{FF2B5EF4-FFF2-40B4-BE49-F238E27FC236}">
                <a16:creationId xmlns:a16="http://schemas.microsoft.com/office/drawing/2014/main" id="{F0C418D4-3BE8-0442-9D48-3A220BE7C300}"/>
              </a:ext>
            </a:extLst>
          </p:cNvPr>
          <p:cNvSpPr/>
          <p:nvPr/>
        </p:nvSpPr>
        <p:spPr>
          <a:xfrm>
            <a:off x="5054028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527" name="Oval 2526">
            <a:extLst>
              <a:ext uri="{FF2B5EF4-FFF2-40B4-BE49-F238E27FC236}">
                <a16:creationId xmlns:a16="http://schemas.microsoft.com/office/drawing/2014/main" id="{ED76E48C-AD70-0148-90A3-568DD13B9BCC}"/>
              </a:ext>
            </a:extLst>
          </p:cNvPr>
          <p:cNvSpPr/>
          <p:nvPr/>
        </p:nvSpPr>
        <p:spPr>
          <a:xfrm>
            <a:off x="370960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528" name="Oval 2527">
            <a:extLst>
              <a:ext uri="{FF2B5EF4-FFF2-40B4-BE49-F238E27FC236}">
                <a16:creationId xmlns:a16="http://schemas.microsoft.com/office/drawing/2014/main" id="{935CB318-C45A-4342-BA45-E1ECFD643CEB}"/>
              </a:ext>
            </a:extLst>
          </p:cNvPr>
          <p:cNvSpPr/>
          <p:nvPr/>
        </p:nvSpPr>
        <p:spPr>
          <a:xfrm>
            <a:off x="3901474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529" name="Oval 2528">
            <a:extLst>
              <a:ext uri="{FF2B5EF4-FFF2-40B4-BE49-F238E27FC236}">
                <a16:creationId xmlns:a16="http://schemas.microsoft.com/office/drawing/2014/main" id="{1ADE12A2-6B08-D647-B540-16B943D2DB9A}"/>
              </a:ext>
            </a:extLst>
          </p:cNvPr>
          <p:cNvSpPr/>
          <p:nvPr/>
        </p:nvSpPr>
        <p:spPr>
          <a:xfrm>
            <a:off x="4406777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530" name="Oval 2529">
            <a:extLst>
              <a:ext uri="{FF2B5EF4-FFF2-40B4-BE49-F238E27FC236}">
                <a16:creationId xmlns:a16="http://schemas.microsoft.com/office/drawing/2014/main" id="{2B306B8D-252E-C441-94E1-DE0A578DD786}"/>
              </a:ext>
            </a:extLst>
          </p:cNvPr>
          <p:cNvSpPr/>
          <p:nvPr/>
        </p:nvSpPr>
        <p:spPr>
          <a:xfrm>
            <a:off x="5220190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531" name="Oval 2530">
            <a:extLst>
              <a:ext uri="{FF2B5EF4-FFF2-40B4-BE49-F238E27FC236}">
                <a16:creationId xmlns:a16="http://schemas.microsoft.com/office/drawing/2014/main" id="{4BD9574F-8F48-8248-AC23-121BD96B6FC5}"/>
              </a:ext>
            </a:extLst>
          </p:cNvPr>
          <p:cNvSpPr/>
          <p:nvPr/>
        </p:nvSpPr>
        <p:spPr>
          <a:xfrm>
            <a:off x="7014594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532" name="Oval 2531">
            <a:extLst>
              <a:ext uri="{FF2B5EF4-FFF2-40B4-BE49-F238E27FC236}">
                <a16:creationId xmlns:a16="http://schemas.microsoft.com/office/drawing/2014/main" id="{6EE508B9-2F72-0A45-BF02-B5D8467DE87B}"/>
              </a:ext>
            </a:extLst>
          </p:cNvPr>
          <p:cNvSpPr/>
          <p:nvPr/>
        </p:nvSpPr>
        <p:spPr>
          <a:xfrm>
            <a:off x="7708606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533" name="Oval 2532">
            <a:extLst>
              <a:ext uri="{FF2B5EF4-FFF2-40B4-BE49-F238E27FC236}">
                <a16:creationId xmlns:a16="http://schemas.microsoft.com/office/drawing/2014/main" id="{A608EBE3-B7F4-EE4E-8BCF-AFED1626A312}"/>
              </a:ext>
            </a:extLst>
          </p:cNvPr>
          <p:cNvSpPr/>
          <p:nvPr/>
        </p:nvSpPr>
        <p:spPr>
          <a:xfrm>
            <a:off x="5217565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534" name="Oval 2533">
            <a:extLst>
              <a:ext uri="{FF2B5EF4-FFF2-40B4-BE49-F238E27FC236}">
                <a16:creationId xmlns:a16="http://schemas.microsoft.com/office/drawing/2014/main" id="{B96FC803-BB8F-AF42-9E01-2270DB599888}"/>
              </a:ext>
            </a:extLst>
          </p:cNvPr>
          <p:cNvSpPr/>
          <p:nvPr/>
        </p:nvSpPr>
        <p:spPr>
          <a:xfrm>
            <a:off x="6101934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535" name="Oval 2534">
            <a:extLst>
              <a:ext uri="{FF2B5EF4-FFF2-40B4-BE49-F238E27FC236}">
                <a16:creationId xmlns:a16="http://schemas.microsoft.com/office/drawing/2014/main" id="{2AD30D01-8B92-FF49-A206-FCCA1E7567C0}"/>
              </a:ext>
            </a:extLst>
          </p:cNvPr>
          <p:cNvSpPr/>
          <p:nvPr/>
        </p:nvSpPr>
        <p:spPr>
          <a:xfrm>
            <a:off x="6101935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536" name="Oval 2535">
            <a:extLst>
              <a:ext uri="{FF2B5EF4-FFF2-40B4-BE49-F238E27FC236}">
                <a16:creationId xmlns:a16="http://schemas.microsoft.com/office/drawing/2014/main" id="{9D3902D3-AA58-3749-A55B-B5EABDFE7F7A}"/>
              </a:ext>
            </a:extLst>
          </p:cNvPr>
          <p:cNvSpPr/>
          <p:nvPr/>
        </p:nvSpPr>
        <p:spPr>
          <a:xfrm>
            <a:off x="7880165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537" name="Oval 2536">
            <a:extLst>
              <a:ext uri="{FF2B5EF4-FFF2-40B4-BE49-F238E27FC236}">
                <a16:creationId xmlns:a16="http://schemas.microsoft.com/office/drawing/2014/main" id="{0F15EDDF-261A-E24C-BCBB-C3714DAC0A46}"/>
              </a:ext>
            </a:extLst>
          </p:cNvPr>
          <p:cNvSpPr/>
          <p:nvPr/>
        </p:nvSpPr>
        <p:spPr>
          <a:xfrm>
            <a:off x="7014595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538" name="Oval 2537">
            <a:extLst>
              <a:ext uri="{FF2B5EF4-FFF2-40B4-BE49-F238E27FC236}">
                <a16:creationId xmlns:a16="http://schemas.microsoft.com/office/drawing/2014/main" id="{977E984F-5224-A343-B42F-1FEAD15F24A0}"/>
              </a:ext>
            </a:extLst>
          </p:cNvPr>
          <p:cNvSpPr/>
          <p:nvPr/>
        </p:nvSpPr>
        <p:spPr>
          <a:xfrm>
            <a:off x="7708605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539" name="Oval 2538">
            <a:extLst>
              <a:ext uri="{FF2B5EF4-FFF2-40B4-BE49-F238E27FC236}">
                <a16:creationId xmlns:a16="http://schemas.microsoft.com/office/drawing/2014/main" id="{A018B7B3-CFA6-A640-9738-F9BB36A43986}"/>
              </a:ext>
            </a:extLst>
          </p:cNvPr>
          <p:cNvSpPr/>
          <p:nvPr/>
        </p:nvSpPr>
        <p:spPr>
          <a:xfrm>
            <a:off x="4407444" y="6029554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540" name="Oval 2539">
            <a:extLst>
              <a:ext uri="{FF2B5EF4-FFF2-40B4-BE49-F238E27FC236}">
                <a16:creationId xmlns:a16="http://schemas.microsoft.com/office/drawing/2014/main" id="{2CCF1D5F-C7CE-BB4C-8769-462B924C77A8}"/>
              </a:ext>
            </a:extLst>
          </p:cNvPr>
          <p:cNvSpPr/>
          <p:nvPr/>
        </p:nvSpPr>
        <p:spPr>
          <a:xfrm>
            <a:off x="3901474" y="543389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541" name="Rectangle 2540">
            <a:extLst>
              <a:ext uri="{FF2B5EF4-FFF2-40B4-BE49-F238E27FC236}">
                <a16:creationId xmlns:a16="http://schemas.microsoft.com/office/drawing/2014/main" id="{623F193E-6ADE-F842-9F3A-9DCE90F54363}"/>
              </a:ext>
            </a:extLst>
          </p:cNvPr>
          <p:cNvSpPr/>
          <p:nvPr/>
        </p:nvSpPr>
        <p:spPr>
          <a:xfrm>
            <a:off x="4253696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BROKER ACCOUNT, COOPERATIVES, ETC.)</a:t>
            </a:r>
          </a:p>
        </p:txBody>
      </p:sp>
      <p:sp>
        <p:nvSpPr>
          <p:cNvPr id="2542" name="Rounded Rectangle 2541">
            <a:extLst>
              <a:ext uri="{FF2B5EF4-FFF2-40B4-BE49-F238E27FC236}">
                <a16:creationId xmlns:a16="http://schemas.microsoft.com/office/drawing/2014/main" id="{838EDA96-463A-194E-8FA1-5B543082C6B4}"/>
              </a:ext>
            </a:extLst>
          </p:cNvPr>
          <p:cNvSpPr/>
          <p:nvPr/>
        </p:nvSpPr>
        <p:spPr>
          <a:xfrm>
            <a:off x="3198745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543" name="Rounded Rectangle 2542">
            <a:extLst>
              <a:ext uri="{FF2B5EF4-FFF2-40B4-BE49-F238E27FC236}">
                <a16:creationId xmlns:a16="http://schemas.microsoft.com/office/drawing/2014/main" id="{4A75F462-41F9-C247-BEA2-AD2F3C8DC178}"/>
              </a:ext>
            </a:extLst>
          </p:cNvPr>
          <p:cNvSpPr/>
          <p:nvPr/>
        </p:nvSpPr>
        <p:spPr>
          <a:xfrm>
            <a:off x="9823495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544" name="Rounded Rectangle 2543">
            <a:extLst>
              <a:ext uri="{FF2B5EF4-FFF2-40B4-BE49-F238E27FC236}">
                <a16:creationId xmlns:a16="http://schemas.microsoft.com/office/drawing/2014/main" id="{6F5A86B8-BD3E-5C49-92E3-4436E84A7E49}"/>
              </a:ext>
            </a:extLst>
          </p:cNvPr>
          <p:cNvSpPr/>
          <p:nvPr/>
        </p:nvSpPr>
        <p:spPr>
          <a:xfrm>
            <a:off x="790311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545" name="Rounded Rectangle 2544">
            <a:extLst>
              <a:ext uri="{FF2B5EF4-FFF2-40B4-BE49-F238E27FC236}">
                <a16:creationId xmlns:a16="http://schemas.microsoft.com/office/drawing/2014/main" id="{C8250D46-EC00-884D-9E0A-146034C8C6B8}"/>
              </a:ext>
            </a:extLst>
          </p:cNvPr>
          <p:cNvSpPr/>
          <p:nvPr/>
        </p:nvSpPr>
        <p:spPr>
          <a:xfrm>
            <a:off x="1593195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546" name="Rounded Rectangle 2545">
            <a:extLst>
              <a:ext uri="{FF2B5EF4-FFF2-40B4-BE49-F238E27FC236}">
                <a16:creationId xmlns:a16="http://schemas.microsoft.com/office/drawing/2014/main" id="{BC4D4ADE-DF38-2940-8CA2-91BC1BAED17E}"/>
              </a:ext>
            </a:extLst>
          </p:cNvPr>
          <p:cNvSpPr/>
          <p:nvPr/>
        </p:nvSpPr>
        <p:spPr>
          <a:xfrm>
            <a:off x="2396079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547" name="Rounded Rectangle 2546">
            <a:extLst>
              <a:ext uri="{FF2B5EF4-FFF2-40B4-BE49-F238E27FC236}">
                <a16:creationId xmlns:a16="http://schemas.microsoft.com/office/drawing/2014/main" id="{657D0C6A-FDB4-B84E-9B58-E5EE673AE459}"/>
              </a:ext>
            </a:extLst>
          </p:cNvPr>
          <p:cNvSpPr/>
          <p:nvPr/>
        </p:nvSpPr>
        <p:spPr>
          <a:xfrm>
            <a:off x="4003259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548" name="Rounded Rectangle 2547">
            <a:extLst>
              <a:ext uri="{FF2B5EF4-FFF2-40B4-BE49-F238E27FC236}">
                <a16:creationId xmlns:a16="http://schemas.microsoft.com/office/drawing/2014/main" id="{CE33995A-8B9F-B646-83C2-08E312AA38F0}"/>
              </a:ext>
            </a:extLst>
          </p:cNvPr>
          <p:cNvSpPr/>
          <p:nvPr/>
        </p:nvSpPr>
        <p:spPr>
          <a:xfrm>
            <a:off x="4802894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549" name="Rounded Rectangle 2548">
            <a:extLst>
              <a:ext uri="{FF2B5EF4-FFF2-40B4-BE49-F238E27FC236}">
                <a16:creationId xmlns:a16="http://schemas.microsoft.com/office/drawing/2014/main" id="{49C35363-4B34-244C-B66B-BA4C31A876A2}"/>
              </a:ext>
            </a:extLst>
          </p:cNvPr>
          <p:cNvSpPr/>
          <p:nvPr/>
        </p:nvSpPr>
        <p:spPr>
          <a:xfrm>
            <a:off x="5602529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550" name="Rounded Rectangle 2549">
            <a:extLst>
              <a:ext uri="{FF2B5EF4-FFF2-40B4-BE49-F238E27FC236}">
                <a16:creationId xmlns:a16="http://schemas.microsoft.com/office/drawing/2014/main" id="{FF892E92-C87A-FD47-824E-01D9A06D0B79}"/>
              </a:ext>
            </a:extLst>
          </p:cNvPr>
          <p:cNvSpPr/>
          <p:nvPr/>
        </p:nvSpPr>
        <p:spPr>
          <a:xfrm>
            <a:off x="6408668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551" name="Rounded Rectangle 2550">
            <a:extLst>
              <a:ext uri="{FF2B5EF4-FFF2-40B4-BE49-F238E27FC236}">
                <a16:creationId xmlns:a16="http://schemas.microsoft.com/office/drawing/2014/main" id="{E16F5EF9-5B92-C34B-826B-BC30DDF6E243}"/>
              </a:ext>
            </a:extLst>
          </p:cNvPr>
          <p:cNvSpPr/>
          <p:nvPr/>
        </p:nvSpPr>
        <p:spPr>
          <a:xfrm>
            <a:off x="7203192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552" name="Rounded Rectangle 2551">
            <a:extLst>
              <a:ext uri="{FF2B5EF4-FFF2-40B4-BE49-F238E27FC236}">
                <a16:creationId xmlns:a16="http://schemas.microsoft.com/office/drawing/2014/main" id="{E90B3402-FA34-9144-AE49-A19EA7FBE69F}"/>
              </a:ext>
            </a:extLst>
          </p:cNvPr>
          <p:cNvSpPr/>
          <p:nvPr/>
        </p:nvSpPr>
        <p:spPr>
          <a:xfrm>
            <a:off x="8039760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553" name="Rounded Rectangle 2552">
            <a:extLst>
              <a:ext uri="{FF2B5EF4-FFF2-40B4-BE49-F238E27FC236}">
                <a16:creationId xmlns:a16="http://schemas.microsoft.com/office/drawing/2014/main" id="{827C169F-5AD2-2F41-A8CA-81DD42189000}"/>
              </a:ext>
            </a:extLst>
          </p:cNvPr>
          <p:cNvSpPr/>
          <p:nvPr/>
        </p:nvSpPr>
        <p:spPr>
          <a:xfrm>
            <a:off x="8933249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554" name="Curved Connector 2553">
            <a:extLst>
              <a:ext uri="{FF2B5EF4-FFF2-40B4-BE49-F238E27FC236}">
                <a16:creationId xmlns:a16="http://schemas.microsoft.com/office/drawing/2014/main" id="{F2C83716-7BB9-DA41-921C-69A204A62F80}"/>
              </a:ext>
            </a:extLst>
          </p:cNvPr>
          <p:cNvCxnSpPr>
            <a:cxnSpLocks/>
            <a:stCxn id="2541" idx="1"/>
            <a:endCxn id="2544" idx="0"/>
          </p:cNvCxnSpPr>
          <p:nvPr/>
        </p:nvCxnSpPr>
        <p:spPr>
          <a:xfrm rot="10800000" flipV="1">
            <a:off x="1175028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5" name="Curved Connector 2554">
            <a:extLst>
              <a:ext uri="{FF2B5EF4-FFF2-40B4-BE49-F238E27FC236}">
                <a16:creationId xmlns:a16="http://schemas.microsoft.com/office/drawing/2014/main" id="{C9D4F9FF-B595-8649-9236-E2694A51EE5C}"/>
              </a:ext>
            </a:extLst>
          </p:cNvPr>
          <p:cNvCxnSpPr>
            <a:cxnSpLocks/>
            <a:stCxn id="2541" idx="1"/>
            <a:endCxn id="2545" idx="0"/>
          </p:cNvCxnSpPr>
          <p:nvPr/>
        </p:nvCxnSpPr>
        <p:spPr>
          <a:xfrm rot="10800000" flipV="1">
            <a:off x="1977912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6" name="Curved Connector 2555">
            <a:extLst>
              <a:ext uri="{FF2B5EF4-FFF2-40B4-BE49-F238E27FC236}">
                <a16:creationId xmlns:a16="http://schemas.microsoft.com/office/drawing/2014/main" id="{FB8E1452-FBD2-1046-90A6-9E52E680F95D}"/>
              </a:ext>
            </a:extLst>
          </p:cNvPr>
          <p:cNvCxnSpPr>
            <a:cxnSpLocks/>
            <a:stCxn id="2541" idx="1"/>
            <a:endCxn id="2546" idx="0"/>
          </p:cNvCxnSpPr>
          <p:nvPr/>
        </p:nvCxnSpPr>
        <p:spPr>
          <a:xfrm rot="10800000" flipV="1">
            <a:off x="2780796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7" name="Curved Connector 2556">
            <a:extLst>
              <a:ext uri="{FF2B5EF4-FFF2-40B4-BE49-F238E27FC236}">
                <a16:creationId xmlns:a16="http://schemas.microsoft.com/office/drawing/2014/main" id="{DA1B80C5-77B8-BA4D-B0C7-023E81D2346B}"/>
              </a:ext>
            </a:extLst>
          </p:cNvPr>
          <p:cNvCxnSpPr>
            <a:cxnSpLocks/>
            <a:stCxn id="2541" idx="1"/>
            <a:endCxn id="2542" idx="0"/>
          </p:cNvCxnSpPr>
          <p:nvPr/>
        </p:nvCxnSpPr>
        <p:spPr>
          <a:xfrm rot="10800000" flipV="1">
            <a:off x="3583462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8" name="Curved Connector 2557">
            <a:extLst>
              <a:ext uri="{FF2B5EF4-FFF2-40B4-BE49-F238E27FC236}">
                <a16:creationId xmlns:a16="http://schemas.microsoft.com/office/drawing/2014/main" id="{998D3A2C-9470-D846-8CE0-64CED1BD0075}"/>
              </a:ext>
            </a:extLst>
          </p:cNvPr>
          <p:cNvCxnSpPr>
            <a:cxnSpLocks/>
            <a:stCxn id="2541" idx="2"/>
            <a:endCxn id="2547" idx="0"/>
          </p:cNvCxnSpPr>
          <p:nvPr/>
        </p:nvCxnSpPr>
        <p:spPr>
          <a:xfrm rot="5400000">
            <a:off x="5036493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9" name="Curved Connector 2558">
            <a:extLst>
              <a:ext uri="{FF2B5EF4-FFF2-40B4-BE49-F238E27FC236}">
                <a16:creationId xmlns:a16="http://schemas.microsoft.com/office/drawing/2014/main" id="{E72AEE77-6A17-DE42-8A35-9685F8680BF1}"/>
              </a:ext>
            </a:extLst>
          </p:cNvPr>
          <p:cNvCxnSpPr>
            <a:cxnSpLocks/>
            <a:stCxn id="2541" idx="2"/>
            <a:endCxn id="2548" idx="0"/>
          </p:cNvCxnSpPr>
          <p:nvPr/>
        </p:nvCxnSpPr>
        <p:spPr>
          <a:xfrm rot="5400000">
            <a:off x="5442231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0" name="Curved Connector 2559">
            <a:extLst>
              <a:ext uri="{FF2B5EF4-FFF2-40B4-BE49-F238E27FC236}">
                <a16:creationId xmlns:a16="http://schemas.microsoft.com/office/drawing/2014/main" id="{253AC9F5-F2D3-674E-8D8E-E72924A0654D}"/>
              </a:ext>
            </a:extLst>
          </p:cNvPr>
          <p:cNvCxnSpPr>
            <a:cxnSpLocks/>
            <a:stCxn id="2541" idx="2"/>
            <a:endCxn id="2549" idx="0"/>
          </p:cNvCxnSpPr>
          <p:nvPr/>
        </p:nvCxnSpPr>
        <p:spPr>
          <a:xfrm rot="16200000" flipH="1">
            <a:off x="5838331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1" name="Curved Connector 2560">
            <a:extLst>
              <a:ext uri="{FF2B5EF4-FFF2-40B4-BE49-F238E27FC236}">
                <a16:creationId xmlns:a16="http://schemas.microsoft.com/office/drawing/2014/main" id="{C0DD582E-E141-0841-9B57-98C20F592099}"/>
              </a:ext>
            </a:extLst>
          </p:cNvPr>
          <p:cNvCxnSpPr>
            <a:cxnSpLocks/>
            <a:stCxn id="2541" idx="2"/>
            <a:endCxn id="2550" idx="0"/>
          </p:cNvCxnSpPr>
          <p:nvPr/>
        </p:nvCxnSpPr>
        <p:spPr>
          <a:xfrm rot="16200000" flipH="1">
            <a:off x="6238612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2" name="Curved Connector 2561">
            <a:extLst>
              <a:ext uri="{FF2B5EF4-FFF2-40B4-BE49-F238E27FC236}">
                <a16:creationId xmlns:a16="http://schemas.microsoft.com/office/drawing/2014/main" id="{43A873F0-A8C2-9D47-8645-9494BCF5A9A4}"/>
              </a:ext>
            </a:extLst>
          </p:cNvPr>
          <p:cNvCxnSpPr>
            <a:cxnSpLocks/>
            <a:stCxn id="2541" idx="3"/>
            <a:endCxn id="2551" idx="0"/>
          </p:cNvCxnSpPr>
          <p:nvPr/>
        </p:nvCxnSpPr>
        <p:spPr>
          <a:xfrm>
            <a:off x="7560033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3" name="Curved Connector 2562">
            <a:extLst>
              <a:ext uri="{FF2B5EF4-FFF2-40B4-BE49-F238E27FC236}">
                <a16:creationId xmlns:a16="http://schemas.microsoft.com/office/drawing/2014/main" id="{ABB91D77-5928-C34E-BE7F-ACEC9D1C006A}"/>
              </a:ext>
            </a:extLst>
          </p:cNvPr>
          <p:cNvCxnSpPr>
            <a:cxnSpLocks/>
            <a:stCxn id="2541" idx="3"/>
            <a:endCxn id="2552" idx="0"/>
          </p:cNvCxnSpPr>
          <p:nvPr/>
        </p:nvCxnSpPr>
        <p:spPr>
          <a:xfrm>
            <a:off x="7560033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4" name="Curved Connector 2563">
            <a:extLst>
              <a:ext uri="{FF2B5EF4-FFF2-40B4-BE49-F238E27FC236}">
                <a16:creationId xmlns:a16="http://schemas.microsoft.com/office/drawing/2014/main" id="{1E976E54-B4B9-DC44-8199-03C0CDE5987A}"/>
              </a:ext>
            </a:extLst>
          </p:cNvPr>
          <p:cNvCxnSpPr>
            <a:cxnSpLocks/>
            <a:stCxn id="2541" idx="3"/>
            <a:endCxn id="2553" idx="0"/>
          </p:cNvCxnSpPr>
          <p:nvPr/>
        </p:nvCxnSpPr>
        <p:spPr>
          <a:xfrm>
            <a:off x="7560033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5" name="Curved Connector 2564">
            <a:extLst>
              <a:ext uri="{FF2B5EF4-FFF2-40B4-BE49-F238E27FC236}">
                <a16:creationId xmlns:a16="http://schemas.microsoft.com/office/drawing/2014/main" id="{0B1B58D0-1E45-9344-98CF-A5DEDFB6EF1C}"/>
              </a:ext>
            </a:extLst>
          </p:cNvPr>
          <p:cNvCxnSpPr>
            <a:cxnSpLocks/>
            <a:stCxn id="2541" idx="3"/>
            <a:endCxn id="2543" idx="0"/>
          </p:cNvCxnSpPr>
          <p:nvPr/>
        </p:nvCxnSpPr>
        <p:spPr>
          <a:xfrm>
            <a:off x="7560033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6" name="Curved Connector 2565">
            <a:extLst>
              <a:ext uri="{FF2B5EF4-FFF2-40B4-BE49-F238E27FC236}">
                <a16:creationId xmlns:a16="http://schemas.microsoft.com/office/drawing/2014/main" id="{80567AB6-789B-AF4B-A660-00F343FA8969}"/>
              </a:ext>
            </a:extLst>
          </p:cNvPr>
          <p:cNvCxnSpPr>
            <a:cxnSpLocks/>
            <a:stCxn id="2526" idx="1"/>
            <a:endCxn id="2544" idx="2"/>
          </p:cNvCxnSpPr>
          <p:nvPr/>
        </p:nvCxnSpPr>
        <p:spPr>
          <a:xfrm rot="10800000">
            <a:off x="1175028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7" name="Curved Connector 2566">
            <a:extLst>
              <a:ext uri="{FF2B5EF4-FFF2-40B4-BE49-F238E27FC236}">
                <a16:creationId xmlns:a16="http://schemas.microsoft.com/office/drawing/2014/main" id="{2EA1CAEE-8765-DB47-93AD-C3C8AAB2FDAD}"/>
              </a:ext>
            </a:extLst>
          </p:cNvPr>
          <p:cNvCxnSpPr>
            <a:cxnSpLocks/>
            <a:stCxn id="2526" idx="1"/>
            <a:endCxn id="2545" idx="2"/>
          </p:cNvCxnSpPr>
          <p:nvPr/>
        </p:nvCxnSpPr>
        <p:spPr>
          <a:xfrm rot="10800000">
            <a:off x="1977912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8" name="Curved Connector 2567">
            <a:extLst>
              <a:ext uri="{FF2B5EF4-FFF2-40B4-BE49-F238E27FC236}">
                <a16:creationId xmlns:a16="http://schemas.microsoft.com/office/drawing/2014/main" id="{BB2C2E95-5D45-BE41-AD0C-72C58C2A444D}"/>
              </a:ext>
            </a:extLst>
          </p:cNvPr>
          <p:cNvCxnSpPr>
            <a:cxnSpLocks/>
            <a:stCxn id="2526" idx="1"/>
            <a:endCxn id="2546" idx="2"/>
          </p:cNvCxnSpPr>
          <p:nvPr/>
        </p:nvCxnSpPr>
        <p:spPr>
          <a:xfrm rot="10800000">
            <a:off x="2780796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9" name="Curved Connector 2568">
            <a:extLst>
              <a:ext uri="{FF2B5EF4-FFF2-40B4-BE49-F238E27FC236}">
                <a16:creationId xmlns:a16="http://schemas.microsoft.com/office/drawing/2014/main" id="{BEFBEA13-CCEC-6E46-A415-564812D79527}"/>
              </a:ext>
            </a:extLst>
          </p:cNvPr>
          <p:cNvCxnSpPr>
            <a:cxnSpLocks/>
            <a:stCxn id="2526" idx="1"/>
            <a:endCxn id="2542" idx="2"/>
          </p:cNvCxnSpPr>
          <p:nvPr/>
        </p:nvCxnSpPr>
        <p:spPr>
          <a:xfrm rot="10800000">
            <a:off x="3583462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0" name="Curved Connector 2569">
            <a:extLst>
              <a:ext uri="{FF2B5EF4-FFF2-40B4-BE49-F238E27FC236}">
                <a16:creationId xmlns:a16="http://schemas.microsoft.com/office/drawing/2014/main" id="{4505BAB0-578E-364D-9969-5A0266910FD1}"/>
              </a:ext>
            </a:extLst>
          </p:cNvPr>
          <p:cNvCxnSpPr>
            <a:cxnSpLocks/>
            <a:stCxn id="2526" idx="0"/>
            <a:endCxn id="2547" idx="2"/>
          </p:cNvCxnSpPr>
          <p:nvPr/>
        </p:nvCxnSpPr>
        <p:spPr>
          <a:xfrm rot="16200000" flipV="1">
            <a:off x="4951924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1" name="Curved Connector 2570">
            <a:extLst>
              <a:ext uri="{FF2B5EF4-FFF2-40B4-BE49-F238E27FC236}">
                <a16:creationId xmlns:a16="http://schemas.microsoft.com/office/drawing/2014/main" id="{72CD58E6-2F63-F742-A8AD-E938B4193510}"/>
              </a:ext>
            </a:extLst>
          </p:cNvPr>
          <p:cNvCxnSpPr>
            <a:cxnSpLocks/>
            <a:stCxn id="2526" idx="0"/>
            <a:endCxn id="2548" idx="2"/>
          </p:cNvCxnSpPr>
          <p:nvPr/>
        </p:nvCxnSpPr>
        <p:spPr>
          <a:xfrm rot="16200000" flipV="1">
            <a:off x="5345820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2" name="Curved Connector 2571">
            <a:extLst>
              <a:ext uri="{FF2B5EF4-FFF2-40B4-BE49-F238E27FC236}">
                <a16:creationId xmlns:a16="http://schemas.microsoft.com/office/drawing/2014/main" id="{B6640780-B15A-AB46-863B-59DA33BC355D}"/>
              </a:ext>
            </a:extLst>
          </p:cNvPr>
          <p:cNvCxnSpPr>
            <a:cxnSpLocks/>
            <a:stCxn id="2526" idx="0"/>
            <a:endCxn id="2549" idx="2"/>
          </p:cNvCxnSpPr>
          <p:nvPr/>
        </p:nvCxnSpPr>
        <p:spPr>
          <a:xfrm rot="5400000" flipH="1" flipV="1">
            <a:off x="5749354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3" name="Curved Connector 2572">
            <a:extLst>
              <a:ext uri="{FF2B5EF4-FFF2-40B4-BE49-F238E27FC236}">
                <a16:creationId xmlns:a16="http://schemas.microsoft.com/office/drawing/2014/main" id="{EA603EFC-B9E4-7A47-93F8-01DFF5F16335}"/>
              </a:ext>
            </a:extLst>
          </p:cNvPr>
          <p:cNvCxnSpPr>
            <a:cxnSpLocks/>
            <a:stCxn id="2526" idx="0"/>
            <a:endCxn id="2550" idx="2"/>
          </p:cNvCxnSpPr>
          <p:nvPr/>
        </p:nvCxnSpPr>
        <p:spPr>
          <a:xfrm rot="5400000" flipH="1" flipV="1">
            <a:off x="6155213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4" name="Curved Connector 2573">
            <a:extLst>
              <a:ext uri="{FF2B5EF4-FFF2-40B4-BE49-F238E27FC236}">
                <a16:creationId xmlns:a16="http://schemas.microsoft.com/office/drawing/2014/main" id="{EEF421C7-21DF-E146-A508-966AAC5D5508}"/>
              </a:ext>
            </a:extLst>
          </p:cNvPr>
          <p:cNvCxnSpPr>
            <a:cxnSpLocks/>
            <a:stCxn id="2526" idx="3"/>
            <a:endCxn id="2551" idx="2"/>
          </p:cNvCxnSpPr>
          <p:nvPr/>
        </p:nvCxnSpPr>
        <p:spPr>
          <a:xfrm flipV="1">
            <a:off x="6854950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5" name="Curved Connector 2574">
            <a:extLst>
              <a:ext uri="{FF2B5EF4-FFF2-40B4-BE49-F238E27FC236}">
                <a16:creationId xmlns:a16="http://schemas.microsoft.com/office/drawing/2014/main" id="{4F9D12F5-55EF-8846-9DF5-5B756BF2F080}"/>
              </a:ext>
            </a:extLst>
          </p:cNvPr>
          <p:cNvCxnSpPr>
            <a:cxnSpLocks/>
            <a:stCxn id="2526" idx="3"/>
            <a:endCxn id="2552" idx="2"/>
          </p:cNvCxnSpPr>
          <p:nvPr/>
        </p:nvCxnSpPr>
        <p:spPr>
          <a:xfrm flipV="1">
            <a:off x="6854950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6" name="Curved Connector 2575">
            <a:extLst>
              <a:ext uri="{FF2B5EF4-FFF2-40B4-BE49-F238E27FC236}">
                <a16:creationId xmlns:a16="http://schemas.microsoft.com/office/drawing/2014/main" id="{F913BADE-541D-3945-80A3-DD07D5D56884}"/>
              </a:ext>
            </a:extLst>
          </p:cNvPr>
          <p:cNvCxnSpPr>
            <a:cxnSpLocks/>
            <a:stCxn id="2526" idx="3"/>
            <a:endCxn id="2553" idx="2"/>
          </p:cNvCxnSpPr>
          <p:nvPr/>
        </p:nvCxnSpPr>
        <p:spPr>
          <a:xfrm flipV="1">
            <a:off x="6854950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7" name="Curved Connector 2576">
            <a:extLst>
              <a:ext uri="{FF2B5EF4-FFF2-40B4-BE49-F238E27FC236}">
                <a16:creationId xmlns:a16="http://schemas.microsoft.com/office/drawing/2014/main" id="{0FB529BB-6E30-C245-A05D-4490CBB7A0ED}"/>
              </a:ext>
            </a:extLst>
          </p:cNvPr>
          <p:cNvCxnSpPr>
            <a:cxnSpLocks/>
            <a:stCxn id="2526" idx="3"/>
            <a:endCxn id="2543" idx="2"/>
          </p:cNvCxnSpPr>
          <p:nvPr/>
        </p:nvCxnSpPr>
        <p:spPr>
          <a:xfrm flipV="1">
            <a:off x="6854950" y="1447207"/>
            <a:ext cx="3399725" cy="793489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8" name="Rounded Rectangle 2577">
            <a:extLst>
              <a:ext uri="{FF2B5EF4-FFF2-40B4-BE49-F238E27FC236}">
                <a16:creationId xmlns:a16="http://schemas.microsoft.com/office/drawing/2014/main" id="{8F5C053D-901F-C34A-8310-5D9AF8CD1DE7}"/>
              </a:ext>
            </a:extLst>
          </p:cNvPr>
          <p:cNvSpPr/>
          <p:nvPr/>
        </p:nvSpPr>
        <p:spPr>
          <a:xfrm>
            <a:off x="-3408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579" name="Rounded Rectangle 2578">
            <a:extLst>
              <a:ext uri="{FF2B5EF4-FFF2-40B4-BE49-F238E27FC236}">
                <a16:creationId xmlns:a16="http://schemas.microsoft.com/office/drawing/2014/main" id="{CE2D5A5C-DA86-864E-BC0C-F40773A32AB4}"/>
              </a:ext>
            </a:extLst>
          </p:cNvPr>
          <p:cNvSpPr/>
          <p:nvPr/>
        </p:nvSpPr>
        <p:spPr>
          <a:xfrm>
            <a:off x="10723955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580" name="Curved Connector 2579">
            <a:extLst>
              <a:ext uri="{FF2B5EF4-FFF2-40B4-BE49-F238E27FC236}">
                <a16:creationId xmlns:a16="http://schemas.microsoft.com/office/drawing/2014/main" id="{F6141C4B-8C5A-1648-8AFB-BF1C9564DBE5}"/>
              </a:ext>
            </a:extLst>
          </p:cNvPr>
          <p:cNvCxnSpPr>
            <a:cxnSpLocks/>
            <a:stCxn id="2541" idx="3"/>
            <a:endCxn id="2579" idx="0"/>
          </p:cNvCxnSpPr>
          <p:nvPr/>
        </p:nvCxnSpPr>
        <p:spPr>
          <a:xfrm>
            <a:off x="7560033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1" name="Curved Connector 2580">
            <a:extLst>
              <a:ext uri="{FF2B5EF4-FFF2-40B4-BE49-F238E27FC236}">
                <a16:creationId xmlns:a16="http://schemas.microsoft.com/office/drawing/2014/main" id="{E743F2E0-36C5-A74B-9B8A-CBDE56658FF1}"/>
              </a:ext>
            </a:extLst>
          </p:cNvPr>
          <p:cNvCxnSpPr>
            <a:cxnSpLocks/>
            <a:stCxn id="2541" idx="1"/>
            <a:endCxn id="2578" idx="0"/>
          </p:cNvCxnSpPr>
          <p:nvPr/>
        </p:nvCxnSpPr>
        <p:spPr>
          <a:xfrm rot="10800000" flipV="1">
            <a:off x="375798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2" name="Curved Connector 2581">
            <a:extLst>
              <a:ext uri="{FF2B5EF4-FFF2-40B4-BE49-F238E27FC236}">
                <a16:creationId xmlns:a16="http://schemas.microsoft.com/office/drawing/2014/main" id="{E617A56D-BF53-E543-99B6-1657026DE54A}"/>
              </a:ext>
            </a:extLst>
          </p:cNvPr>
          <p:cNvCxnSpPr>
            <a:cxnSpLocks/>
            <a:stCxn id="2529" idx="5"/>
            <a:endCxn id="2526" idx="2"/>
          </p:cNvCxnSpPr>
          <p:nvPr/>
        </p:nvCxnSpPr>
        <p:spPr>
          <a:xfrm rot="5400000" flipH="1" flipV="1">
            <a:off x="4954465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3" name="Curved Connector 2582">
            <a:extLst>
              <a:ext uri="{FF2B5EF4-FFF2-40B4-BE49-F238E27FC236}">
                <a16:creationId xmlns:a16="http://schemas.microsoft.com/office/drawing/2014/main" id="{42ED111E-46DB-7549-943C-AE8A212E0BAB}"/>
              </a:ext>
            </a:extLst>
          </p:cNvPr>
          <p:cNvCxnSpPr>
            <a:cxnSpLocks/>
            <a:stCxn id="2535" idx="4"/>
            <a:endCxn id="2526" idx="2"/>
          </p:cNvCxnSpPr>
          <p:nvPr/>
        </p:nvCxnSpPr>
        <p:spPr>
          <a:xfrm rot="5400000" flipH="1">
            <a:off x="5917746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4" name="Curved Connector 2583">
            <a:extLst>
              <a:ext uri="{FF2B5EF4-FFF2-40B4-BE49-F238E27FC236}">
                <a16:creationId xmlns:a16="http://schemas.microsoft.com/office/drawing/2014/main" id="{13961EB9-F8CA-864D-AC60-295280B99422}"/>
              </a:ext>
            </a:extLst>
          </p:cNvPr>
          <p:cNvCxnSpPr>
            <a:cxnSpLocks/>
            <a:stCxn id="2527" idx="6"/>
            <a:endCxn id="2526" idx="2"/>
          </p:cNvCxnSpPr>
          <p:nvPr/>
        </p:nvCxnSpPr>
        <p:spPr>
          <a:xfrm flipV="1">
            <a:off x="4094326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5" name="Curved Connector 2584">
            <a:extLst>
              <a:ext uri="{FF2B5EF4-FFF2-40B4-BE49-F238E27FC236}">
                <a16:creationId xmlns:a16="http://schemas.microsoft.com/office/drawing/2014/main" id="{573498AB-BBFD-4649-9C63-E9924C33F00B}"/>
              </a:ext>
            </a:extLst>
          </p:cNvPr>
          <p:cNvCxnSpPr>
            <a:cxnSpLocks/>
            <a:stCxn id="2537" idx="4"/>
            <a:endCxn id="2526" idx="2"/>
          </p:cNvCxnSpPr>
          <p:nvPr/>
        </p:nvCxnSpPr>
        <p:spPr>
          <a:xfrm rot="5400000" flipH="1">
            <a:off x="6233524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6" name="Curved Connector 2585">
            <a:extLst>
              <a:ext uri="{FF2B5EF4-FFF2-40B4-BE49-F238E27FC236}">
                <a16:creationId xmlns:a16="http://schemas.microsoft.com/office/drawing/2014/main" id="{FFBAE46E-2CF1-EE4E-9740-45EF1CA776E7}"/>
              </a:ext>
            </a:extLst>
          </p:cNvPr>
          <p:cNvCxnSpPr>
            <a:cxnSpLocks/>
            <a:stCxn id="2532" idx="2"/>
            <a:endCxn id="2526" idx="2"/>
          </p:cNvCxnSpPr>
          <p:nvPr/>
        </p:nvCxnSpPr>
        <p:spPr>
          <a:xfrm rot="10800000">
            <a:off x="5954490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7" name="Curved Connector 2586">
            <a:extLst>
              <a:ext uri="{FF2B5EF4-FFF2-40B4-BE49-F238E27FC236}">
                <a16:creationId xmlns:a16="http://schemas.microsoft.com/office/drawing/2014/main" id="{0357CBCB-754E-694E-82F8-AFC65BB4F445}"/>
              </a:ext>
            </a:extLst>
          </p:cNvPr>
          <p:cNvCxnSpPr>
            <a:cxnSpLocks/>
            <a:stCxn id="2536" idx="2"/>
            <a:endCxn id="2526" idx="2"/>
          </p:cNvCxnSpPr>
          <p:nvPr/>
        </p:nvCxnSpPr>
        <p:spPr>
          <a:xfrm rot="10800000">
            <a:off x="5954489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8" name="Curved Connector 2587">
            <a:extLst>
              <a:ext uri="{FF2B5EF4-FFF2-40B4-BE49-F238E27FC236}">
                <a16:creationId xmlns:a16="http://schemas.microsoft.com/office/drawing/2014/main" id="{AD14FB66-EEB0-1445-A4A7-7DBB485CD79D}"/>
              </a:ext>
            </a:extLst>
          </p:cNvPr>
          <p:cNvCxnSpPr>
            <a:cxnSpLocks/>
            <a:stCxn id="2538" idx="2"/>
            <a:endCxn id="2526" idx="2"/>
          </p:cNvCxnSpPr>
          <p:nvPr/>
        </p:nvCxnSpPr>
        <p:spPr>
          <a:xfrm rot="10800000">
            <a:off x="5954489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9" name="Curved Connector 2588">
            <a:extLst>
              <a:ext uri="{FF2B5EF4-FFF2-40B4-BE49-F238E27FC236}">
                <a16:creationId xmlns:a16="http://schemas.microsoft.com/office/drawing/2014/main" id="{D4CA497D-3829-4047-857B-CD9D6C738EA7}"/>
              </a:ext>
            </a:extLst>
          </p:cNvPr>
          <p:cNvCxnSpPr>
            <a:cxnSpLocks/>
            <a:stCxn id="2540" idx="6"/>
            <a:endCxn id="2526" idx="2"/>
          </p:cNvCxnSpPr>
          <p:nvPr/>
        </p:nvCxnSpPr>
        <p:spPr>
          <a:xfrm flipV="1">
            <a:off x="4286191" y="2591959"/>
            <a:ext cx="1668298" cy="302314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0" name="Curved Connector 2589">
            <a:extLst>
              <a:ext uri="{FF2B5EF4-FFF2-40B4-BE49-F238E27FC236}">
                <a16:creationId xmlns:a16="http://schemas.microsoft.com/office/drawing/2014/main" id="{AD6C53A4-C8C2-4A46-8B59-3EF88026E78F}"/>
              </a:ext>
            </a:extLst>
          </p:cNvPr>
          <p:cNvCxnSpPr>
            <a:cxnSpLocks/>
            <a:stCxn id="2539" idx="6"/>
            <a:endCxn id="2526" idx="2"/>
          </p:cNvCxnSpPr>
          <p:nvPr/>
        </p:nvCxnSpPr>
        <p:spPr>
          <a:xfrm flipV="1">
            <a:off x="4792161" y="2591959"/>
            <a:ext cx="1162328" cy="3618803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1" name="Curved Connector 2590">
            <a:extLst>
              <a:ext uri="{FF2B5EF4-FFF2-40B4-BE49-F238E27FC236}">
                <a16:creationId xmlns:a16="http://schemas.microsoft.com/office/drawing/2014/main" id="{4A488EFD-0ACE-4747-BE86-26F067709025}"/>
              </a:ext>
            </a:extLst>
          </p:cNvPr>
          <p:cNvCxnSpPr>
            <a:cxnSpLocks/>
            <a:stCxn id="2531" idx="2"/>
            <a:endCxn id="2526" idx="2"/>
          </p:cNvCxnSpPr>
          <p:nvPr/>
        </p:nvCxnSpPr>
        <p:spPr>
          <a:xfrm rot="10800000">
            <a:off x="5954490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2" name="Curved Connector 2591">
            <a:extLst>
              <a:ext uri="{FF2B5EF4-FFF2-40B4-BE49-F238E27FC236}">
                <a16:creationId xmlns:a16="http://schemas.microsoft.com/office/drawing/2014/main" id="{B2DC2007-5D5F-C747-807A-E136912C6A2E}"/>
              </a:ext>
            </a:extLst>
          </p:cNvPr>
          <p:cNvCxnSpPr>
            <a:cxnSpLocks/>
            <a:stCxn id="2534" idx="2"/>
            <a:endCxn id="2526" idx="2"/>
          </p:cNvCxnSpPr>
          <p:nvPr/>
        </p:nvCxnSpPr>
        <p:spPr>
          <a:xfrm rot="10800000">
            <a:off x="5954490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3" name="Curved Connector 2592">
            <a:extLst>
              <a:ext uri="{FF2B5EF4-FFF2-40B4-BE49-F238E27FC236}">
                <a16:creationId xmlns:a16="http://schemas.microsoft.com/office/drawing/2014/main" id="{2D90594E-4EF2-064C-BDCF-FD6E3FDEE0C7}"/>
              </a:ext>
            </a:extLst>
          </p:cNvPr>
          <p:cNvCxnSpPr>
            <a:cxnSpLocks/>
            <a:stCxn id="2530" idx="6"/>
            <a:endCxn id="2526" idx="2"/>
          </p:cNvCxnSpPr>
          <p:nvPr/>
        </p:nvCxnSpPr>
        <p:spPr>
          <a:xfrm flipV="1">
            <a:off x="5604907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4" name="Rectangle 2593">
            <a:extLst>
              <a:ext uri="{FF2B5EF4-FFF2-40B4-BE49-F238E27FC236}">
                <a16:creationId xmlns:a16="http://schemas.microsoft.com/office/drawing/2014/main" id="{60F1CF9D-4BF7-DD45-96DA-BCCCDC17F937}"/>
              </a:ext>
            </a:extLst>
          </p:cNvPr>
          <p:cNvSpPr/>
          <p:nvPr/>
        </p:nvSpPr>
        <p:spPr>
          <a:xfrm>
            <a:off x="8633180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595" name="Rectangle 2594">
            <a:extLst>
              <a:ext uri="{FF2B5EF4-FFF2-40B4-BE49-F238E27FC236}">
                <a16:creationId xmlns:a16="http://schemas.microsoft.com/office/drawing/2014/main" id="{D3A3F7FD-91D4-A241-8867-FB53C642BE96}"/>
              </a:ext>
            </a:extLst>
          </p:cNvPr>
          <p:cNvSpPr/>
          <p:nvPr/>
        </p:nvSpPr>
        <p:spPr>
          <a:xfrm>
            <a:off x="8633179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596" name="Curved Connector 2595">
            <a:extLst>
              <a:ext uri="{FF2B5EF4-FFF2-40B4-BE49-F238E27FC236}">
                <a16:creationId xmlns:a16="http://schemas.microsoft.com/office/drawing/2014/main" id="{127DA53E-8831-7748-9EBC-3C5C7B932040}"/>
              </a:ext>
            </a:extLst>
          </p:cNvPr>
          <p:cNvCxnSpPr>
            <a:cxnSpLocks/>
            <a:stCxn id="2594" idx="1"/>
            <a:endCxn id="2526" idx="3"/>
          </p:cNvCxnSpPr>
          <p:nvPr/>
        </p:nvCxnSpPr>
        <p:spPr>
          <a:xfrm rot="10800000">
            <a:off x="6854950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7" name="Curved Connector 2596">
            <a:extLst>
              <a:ext uri="{FF2B5EF4-FFF2-40B4-BE49-F238E27FC236}">
                <a16:creationId xmlns:a16="http://schemas.microsoft.com/office/drawing/2014/main" id="{547A8507-2F89-194D-B7B9-AD1B6CFCF5CD}"/>
              </a:ext>
            </a:extLst>
          </p:cNvPr>
          <p:cNvCxnSpPr>
            <a:cxnSpLocks/>
            <a:stCxn id="2595" idx="1"/>
            <a:endCxn id="2526" idx="3"/>
          </p:cNvCxnSpPr>
          <p:nvPr/>
        </p:nvCxnSpPr>
        <p:spPr>
          <a:xfrm rot="10800000">
            <a:off x="6854951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8" name="TextBox 2597">
            <a:extLst>
              <a:ext uri="{FF2B5EF4-FFF2-40B4-BE49-F238E27FC236}">
                <a16:creationId xmlns:a16="http://schemas.microsoft.com/office/drawing/2014/main" id="{FFFAD0DE-000A-B04D-BE43-04E762787FC8}"/>
              </a:ext>
            </a:extLst>
          </p:cNvPr>
          <p:cNvSpPr txBox="1"/>
          <p:nvPr/>
        </p:nvSpPr>
        <p:spPr>
          <a:xfrm>
            <a:off x="385575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599" name="Curved Connector 2598">
            <a:extLst>
              <a:ext uri="{FF2B5EF4-FFF2-40B4-BE49-F238E27FC236}">
                <a16:creationId xmlns:a16="http://schemas.microsoft.com/office/drawing/2014/main" id="{6D2287CD-3276-7A46-97B5-A94F066DC454}"/>
              </a:ext>
            </a:extLst>
          </p:cNvPr>
          <p:cNvCxnSpPr>
            <a:cxnSpLocks/>
            <a:stCxn id="2526" idx="1"/>
            <a:endCxn id="2578" idx="2"/>
          </p:cNvCxnSpPr>
          <p:nvPr/>
        </p:nvCxnSpPr>
        <p:spPr>
          <a:xfrm rot="10800000">
            <a:off x="375798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0" name="Curved Connector 2599">
            <a:extLst>
              <a:ext uri="{FF2B5EF4-FFF2-40B4-BE49-F238E27FC236}">
                <a16:creationId xmlns:a16="http://schemas.microsoft.com/office/drawing/2014/main" id="{0284C4F3-713B-DE41-B9B3-9347B31CD206}"/>
              </a:ext>
            </a:extLst>
          </p:cNvPr>
          <p:cNvCxnSpPr>
            <a:cxnSpLocks/>
            <a:stCxn id="2526" idx="3"/>
            <a:endCxn id="2579" idx="2"/>
          </p:cNvCxnSpPr>
          <p:nvPr/>
        </p:nvCxnSpPr>
        <p:spPr>
          <a:xfrm flipV="1">
            <a:off x="6854950" y="1438972"/>
            <a:ext cx="4300185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1" name="TextBox 2600">
            <a:extLst>
              <a:ext uri="{FF2B5EF4-FFF2-40B4-BE49-F238E27FC236}">
                <a16:creationId xmlns:a16="http://schemas.microsoft.com/office/drawing/2014/main" id="{FBE2A951-0C74-BF43-AAB1-D280307C6925}"/>
              </a:ext>
            </a:extLst>
          </p:cNvPr>
          <p:cNvSpPr txBox="1"/>
          <p:nvPr/>
        </p:nvSpPr>
        <p:spPr>
          <a:xfrm>
            <a:off x="4950723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602" name="TextBox 2601">
            <a:extLst>
              <a:ext uri="{FF2B5EF4-FFF2-40B4-BE49-F238E27FC236}">
                <a16:creationId xmlns:a16="http://schemas.microsoft.com/office/drawing/2014/main" id="{89E746CB-B0FB-DB4A-A057-05553217ABCD}"/>
              </a:ext>
            </a:extLst>
          </p:cNvPr>
          <p:cNvSpPr txBox="1"/>
          <p:nvPr/>
        </p:nvSpPr>
        <p:spPr>
          <a:xfrm>
            <a:off x="6473155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603" name="TextBox 2602">
            <a:extLst>
              <a:ext uri="{FF2B5EF4-FFF2-40B4-BE49-F238E27FC236}">
                <a16:creationId xmlns:a16="http://schemas.microsoft.com/office/drawing/2014/main" id="{E34FDB77-8177-5949-8B6F-15A4CBD67B37}"/>
              </a:ext>
            </a:extLst>
          </p:cNvPr>
          <p:cNvSpPr txBox="1"/>
          <p:nvPr/>
        </p:nvSpPr>
        <p:spPr>
          <a:xfrm>
            <a:off x="7152188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604" name="TextBox 2603">
            <a:extLst>
              <a:ext uri="{FF2B5EF4-FFF2-40B4-BE49-F238E27FC236}">
                <a16:creationId xmlns:a16="http://schemas.microsoft.com/office/drawing/2014/main" id="{D56604D6-7877-164C-99BB-68CFCAE27513}"/>
              </a:ext>
            </a:extLst>
          </p:cNvPr>
          <p:cNvSpPr txBox="1"/>
          <p:nvPr/>
        </p:nvSpPr>
        <p:spPr>
          <a:xfrm>
            <a:off x="1081301" y="2174714"/>
            <a:ext cx="327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+ LOAN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607" name="TextBox 2606">
            <a:extLst>
              <a:ext uri="{FF2B5EF4-FFF2-40B4-BE49-F238E27FC236}">
                <a16:creationId xmlns:a16="http://schemas.microsoft.com/office/drawing/2014/main" id="{C810E582-7336-0C46-8932-8062ADADE8E8}"/>
              </a:ext>
            </a:extLst>
          </p:cNvPr>
          <p:cNvSpPr txBox="1"/>
          <p:nvPr/>
        </p:nvSpPr>
        <p:spPr>
          <a:xfrm>
            <a:off x="4056439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608" name="TextBox 2607">
            <a:extLst>
              <a:ext uri="{FF2B5EF4-FFF2-40B4-BE49-F238E27FC236}">
                <a16:creationId xmlns:a16="http://schemas.microsoft.com/office/drawing/2014/main" id="{2B9C020C-DF23-6546-B658-F7C4FBCC8C5F}"/>
              </a:ext>
            </a:extLst>
          </p:cNvPr>
          <p:cNvSpPr txBox="1"/>
          <p:nvPr/>
        </p:nvSpPr>
        <p:spPr>
          <a:xfrm>
            <a:off x="4255875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609" name="TextBox 2608">
            <a:extLst>
              <a:ext uri="{FF2B5EF4-FFF2-40B4-BE49-F238E27FC236}">
                <a16:creationId xmlns:a16="http://schemas.microsoft.com/office/drawing/2014/main" id="{D0D64717-5B44-FF43-9CB6-3068DDE132CE}"/>
              </a:ext>
            </a:extLst>
          </p:cNvPr>
          <p:cNvSpPr txBox="1"/>
          <p:nvPr/>
        </p:nvSpPr>
        <p:spPr>
          <a:xfrm>
            <a:off x="4552444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610" name="TextBox 2609">
            <a:extLst>
              <a:ext uri="{FF2B5EF4-FFF2-40B4-BE49-F238E27FC236}">
                <a16:creationId xmlns:a16="http://schemas.microsoft.com/office/drawing/2014/main" id="{79BB74BB-86F9-F44B-8C07-469F652775E1}"/>
              </a:ext>
            </a:extLst>
          </p:cNvPr>
          <p:cNvSpPr txBox="1"/>
          <p:nvPr/>
        </p:nvSpPr>
        <p:spPr>
          <a:xfrm>
            <a:off x="5089595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611" name="TextBox 2610">
            <a:extLst>
              <a:ext uri="{FF2B5EF4-FFF2-40B4-BE49-F238E27FC236}">
                <a16:creationId xmlns:a16="http://schemas.microsoft.com/office/drawing/2014/main" id="{EF208B53-DF13-9E42-9264-DAF1C9374BB4}"/>
              </a:ext>
            </a:extLst>
          </p:cNvPr>
          <p:cNvSpPr txBox="1"/>
          <p:nvPr/>
        </p:nvSpPr>
        <p:spPr>
          <a:xfrm>
            <a:off x="6704663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612" name="TextBox 2611">
            <a:extLst>
              <a:ext uri="{FF2B5EF4-FFF2-40B4-BE49-F238E27FC236}">
                <a16:creationId xmlns:a16="http://schemas.microsoft.com/office/drawing/2014/main" id="{8E992A7C-D853-D14D-BBD7-A23F5FF4FF22}"/>
              </a:ext>
            </a:extLst>
          </p:cNvPr>
          <p:cNvSpPr txBox="1"/>
          <p:nvPr/>
        </p:nvSpPr>
        <p:spPr>
          <a:xfrm>
            <a:off x="7056987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613" name="TextBox 2612">
            <a:extLst>
              <a:ext uri="{FF2B5EF4-FFF2-40B4-BE49-F238E27FC236}">
                <a16:creationId xmlns:a16="http://schemas.microsoft.com/office/drawing/2014/main" id="{E2654B9D-1CE3-1A40-A6DB-01387EE063E0}"/>
              </a:ext>
            </a:extLst>
          </p:cNvPr>
          <p:cNvSpPr txBox="1"/>
          <p:nvPr/>
        </p:nvSpPr>
        <p:spPr>
          <a:xfrm>
            <a:off x="6104853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614" name="TextBox 2613">
            <a:extLst>
              <a:ext uri="{FF2B5EF4-FFF2-40B4-BE49-F238E27FC236}">
                <a16:creationId xmlns:a16="http://schemas.microsoft.com/office/drawing/2014/main" id="{011AD5D0-4843-C845-AEB4-93C40FD2ED22}"/>
              </a:ext>
            </a:extLst>
          </p:cNvPr>
          <p:cNvSpPr txBox="1"/>
          <p:nvPr/>
        </p:nvSpPr>
        <p:spPr>
          <a:xfrm>
            <a:off x="7226945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615" name="TextBox 2614">
            <a:extLst>
              <a:ext uri="{FF2B5EF4-FFF2-40B4-BE49-F238E27FC236}">
                <a16:creationId xmlns:a16="http://schemas.microsoft.com/office/drawing/2014/main" id="{110CABA2-619E-B54B-A5CA-D1439D319D3F}"/>
              </a:ext>
            </a:extLst>
          </p:cNvPr>
          <p:cNvSpPr txBox="1"/>
          <p:nvPr/>
        </p:nvSpPr>
        <p:spPr>
          <a:xfrm>
            <a:off x="5813483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$103.92</a:t>
            </a:r>
          </a:p>
        </p:txBody>
      </p:sp>
      <p:sp>
        <p:nvSpPr>
          <p:cNvPr id="2616" name="TextBox 2615">
            <a:extLst>
              <a:ext uri="{FF2B5EF4-FFF2-40B4-BE49-F238E27FC236}">
                <a16:creationId xmlns:a16="http://schemas.microsoft.com/office/drawing/2014/main" id="{81CB52FE-73F4-CC45-8F35-C08E8A3A49E8}"/>
              </a:ext>
            </a:extLst>
          </p:cNvPr>
          <p:cNvSpPr txBox="1"/>
          <p:nvPr/>
        </p:nvSpPr>
        <p:spPr>
          <a:xfrm>
            <a:off x="4223784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highlight>
                  <a:srgbClr val="00FFFF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617" name="TextBox 2616">
            <a:extLst>
              <a:ext uri="{FF2B5EF4-FFF2-40B4-BE49-F238E27FC236}">
                <a16:creationId xmlns:a16="http://schemas.microsoft.com/office/drawing/2014/main" id="{9D3E917F-112D-1E4D-80EA-A99508BFD586}"/>
              </a:ext>
            </a:extLst>
          </p:cNvPr>
          <p:cNvSpPr txBox="1"/>
          <p:nvPr/>
        </p:nvSpPr>
        <p:spPr>
          <a:xfrm>
            <a:off x="7027862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618" name="TextBox 2617">
            <a:extLst>
              <a:ext uri="{FF2B5EF4-FFF2-40B4-BE49-F238E27FC236}">
                <a16:creationId xmlns:a16="http://schemas.microsoft.com/office/drawing/2014/main" id="{CEF705C6-64E8-9A4A-A538-2C866151FCE3}"/>
              </a:ext>
            </a:extLst>
          </p:cNvPr>
          <p:cNvSpPr txBox="1"/>
          <p:nvPr/>
        </p:nvSpPr>
        <p:spPr>
          <a:xfrm>
            <a:off x="6469801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$104.21</a:t>
            </a:r>
          </a:p>
        </p:txBody>
      </p:sp>
      <p:sp>
        <p:nvSpPr>
          <p:cNvPr id="2619" name="TextBox 2618">
            <a:extLst>
              <a:ext uri="{FF2B5EF4-FFF2-40B4-BE49-F238E27FC236}">
                <a16:creationId xmlns:a16="http://schemas.microsoft.com/office/drawing/2014/main" id="{79A676F0-532B-BF44-9574-38D7AE109B3A}"/>
              </a:ext>
            </a:extLst>
          </p:cNvPr>
          <p:cNvSpPr txBox="1"/>
          <p:nvPr/>
        </p:nvSpPr>
        <p:spPr>
          <a:xfrm>
            <a:off x="5188376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$103.69</a:t>
            </a:r>
          </a:p>
        </p:txBody>
      </p:sp>
      <p:sp>
        <p:nvSpPr>
          <p:cNvPr id="2620" name="TextBox 2619">
            <a:extLst>
              <a:ext uri="{FF2B5EF4-FFF2-40B4-BE49-F238E27FC236}">
                <a16:creationId xmlns:a16="http://schemas.microsoft.com/office/drawing/2014/main" id="{049B6FB8-1DDA-8340-B50F-3A0D27F6A133}"/>
              </a:ext>
            </a:extLst>
          </p:cNvPr>
          <p:cNvSpPr txBox="1"/>
          <p:nvPr/>
        </p:nvSpPr>
        <p:spPr>
          <a:xfrm>
            <a:off x="4703635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$103.50</a:t>
            </a:r>
          </a:p>
        </p:txBody>
      </p:sp>
      <p:sp>
        <p:nvSpPr>
          <p:cNvPr id="2621" name="TextBox 2620">
            <a:extLst>
              <a:ext uri="{FF2B5EF4-FFF2-40B4-BE49-F238E27FC236}">
                <a16:creationId xmlns:a16="http://schemas.microsoft.com/office/drawing/2014/main" id="{BA48E19D-8284-D745-8FB5-17EAC4CD6698}"/>
              </a:ext>
            </a:extLst>
          </p:cNvPr>
          <p:cNvSpPr txBox="1"/>
          <p:nvPr/>
        </p:nvSpPr>
        <p:spPr>
          <a:xfrm>
            <a:off x="879539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2" name="TextBox 2621">
            <a:extLst>
              <a:ext uri="{FF2B5EF4-FFF2-40B4-BE49-F238E27FC236}">
                <a16:creationId xmlns:a16="http://schemas.microsoft.com/office/drawing/2014/main" id="{DB3CDC0A-7D10-E54C-81A4-E70E1CB3BE86}"/>
              </a:ext>
            </a:extLst>
          </p:cNvPr>
          <p:cNvSpPr txBox="1"/>
          <p:nvPr/>
        </p:nvSpPr>
        <p:spPr>
          <a:xfrm>
            <a:off x="108135" y="1523464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3" name="TextBox 2622">
            <a:extLst>
              <a:ext uri="{FF2B5EF4-FFF2-40B4-BE49-F238E27FC236}">
                <a16:creationId xmlns:a16="http://schemas.microsoft.com/office/drawing/2014/main" id="{0F4A5D37-088F-8546-A28A-FDB45CBBEB05}"/>
              </a:ext>
            </a:extLst>
          </p:cNvPr>
          <p:cNvSpPr txBox="1"/>
          <p:nvPr/>
        </p:nvSpPr>
        <p:spPr>
          <a:xfrm>
            <a:off x="2546152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4" name="TextBox 2623">
            <a:extLst>
              <a:ext uri="{FF2B5EF4-FFF2-40B4-BE49-F238E27FC236}">
                <a16:creationId xmlns:a16="http://schemas.microsoft.com/office/drawing/2014/main" id="{1CA72458-611A-4A43-A2D9-619CFCE54C9F}"/>
              </a:ext>
            </a:extLst>
          </p:cNvPr>
          <p:cNvSpPr txBox="1"/>
          <p:nvPr/>
        </p:nvSpPr>
        <p:spPr>
          <a:xfrm>
            <a:off x="1695721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5" name="TextBox 2624">
            <a:extLst>
              <a:ext uri="{FF2B5EF4-FFF2-40B4-BE49-F238E27FC236}">
                <a16:creationId xmlns:a16="http://schemas.microsoft.com/office/drawing/2014/main" id="{676C7044-93EE-3D46-A402-C6B189E97351}"/>
              </a:ext>
            </a:extLst>
          </p:cNvPr>
          <p:cNvSpPr txBox="1"/>
          <p:nvPr/>
        </p:nvSpPr>
        <p:spPr>
          <a:xfrm>
            <a:off x="411009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6" name="TextBox 2625">
            <a:extLst>
              <a:ext uri="{FF2B5EF4-FFF2-40B4-BE49-F238E27FC236}">
                <a16:creationId xmlns:a16="http://schemas.microsoft.com/office/drawing/2014/main" id="{7677347B-A60C-DD47-9D6E-42F5F646E243}"/>
              </a:ext>
            </a:extLst>
          </p:cNvPr>
          <p:cNvSpPr txBox="1"/>
          <p:nvPr/>
        </p:nvSpPr>
        <p:spPr>
          <a:xfrm>
            <a:off x="3304021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7" name="TextBox 2626">
            <a:extLst>
              <a:ext uri="{FF2B5EF4-FFF2-40B4-BE49-F238E27FC236}">
                <a16:creationId xmlns:a16="http://schemas.microsoft.com/office/drawing/2014/main" id="{08BBED0D-2EB9-7843-8813-9988CA712826}"/>
              </a:ext>
            </a:extLst>
          </p:cNvPr>
          <p:cNvSpPr txBox="1"/>
          <p:nvPr/>
        </p:nvSpPr>
        <p:spPr>
          <a:xfrm>
            <a:off x="10862704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8" name="TextBox 2627">
            <a:extLst>
              <a:ext uri="{FF2B5EF4-FFF2-40B4-BE49-F238E27FC236}">
                <a16:creationId xmlns:a16="http://schemas.microsoft.com/office/drawing/2014/main" id="{67B1F832-109E-6E4F-8C36-B9DBFDEABDE8}"/>
              </a:ext>
            </a:extLst>
          </p:cNvPr>
          <p:cNvSpPr txBox="1"/>
          <p:nvPr/>
        </p:nvSpPr>
        <p:spPr>
          <a:xfrm>
            <a:off x="9016053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29" name="TextBox 2628">
            <a:extLst>
              <a:ext uri="{FF2B5EF4-FFF2-40B4-BE49-F238E27FC236}">
                <a16:creationId xmlns:a16="http://schemas.microsoft.com/office/drawing/2014/main" id="{2F4ED8CA-3A8B-D24D-9D15-AB462388A608}"/>
              </a:ext>
            </a:extLst>
          </p:cNvPr>
          <p:cNvSpPr txBox="1"/>
          <p:nvPr/>
        </p:nvSpPr>
        <p:spPr>
          <a:xfrm>
            <a:off x="9949749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0" name="TextBox 2629">
            <a:extLst>
              <a:ext uri="{FF2B5EF4-FFF2-40B4-BE49-F238E27FC236}">
                <a16:creationId xmlns:a16="http://schemas.microsoft.com/office/drawing/2014/main" id="{070B5E6E-62BF-2F4F-95EB-8A7C7A2F3AD8}"/>
              </a:ext>
            </a:extLst>
          </p:cNvPr>
          <p:cNvSpPr txBox="1"/>
          <p:nvPr/>
        </p:nvSpPr>
        <p:spPr>
          <a:xfrm>
            <a:off x="5704427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1" name="TextBox 2630">
            <a:extLst>
              <a:ext uri="{FF2B5EF4-FFF2-40B4-BE49-F238E27FC236}">
                <a16:creationId xmlns:a16="http://schemas.microsoft.com/office/drawing/2014/main" id="{E0EEDE05-EA7B-A148-BBAF-E6C5C7A9B8DE}"/>
              </a:ext>
            </a:extLst>
          </p:cNvPr>
          <p:cNvSpPr txBox="1"/>
          <p:nvPr/>
        </p:nvSpPr>
        <p:spPr>
          <a:xfrm>
            <a:off x="6490675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2" name="TextBox 2631">
            <a:extLst>
              <a:ext uri="{FF2B5EF4-FFF2-40B4-BE49-F238E27FC236}">
                <a16:creationId xmlns:a16="http://schemas.microsoft.com/office/drawing/2014/main" id="{F173D85F-E830-CC4C-BF03-B60BABDBB963}"/>
              </a:ext>
            </a:extLst>
          </p:cNvPr>
          <p:cNvSpPr txBox="1"/>
          <p:nvPr/>
        </p:nvSpPr>
        <p:spPr>
          <a:xfrm>
            <a:off x="7239668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3" name="TextBox 2632">
            <a:extLst>
              <a:ext uri="{FF2B5EF4-FFF2-40B4-BE49-F238E27FC236}">
                <a16:creationId xmlns:a16="http://schemas.microsoft.com/office/drawing/2014/main" id="{F0A9F144-B700-B14C-A895-7D738DC51AF3}"/>
              </a:ext>
            </a:extLst>
          </p:cNvPr>
          <p:cNvSpPr txBox="1"/>
          <p:nvPr/>
        </p:nvSpPr>
        <p:spPr>
          <a:xfrm>
            <a:off x="8142251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4" name="TextBox 2633">
            <a:extLst>
              <a:ext uri="{FF2B5EF4-FFF2-40B4-BE49-F238E27FC236}">
                <a16:creationId xmlns:a16="http://schemas.microsoft.com/office/drawing/2014/main" id="{2FC42C78-6941-5A49-8446-7CE83F806C4E}"/>
              </a:ext>
            </a:extLst>
          </p:cNvPr>
          <p:cNvSpPr txBox="1"/>
          <p:nvPr/>
        </p:nvSpPr>
        <p:spPr>
          <a:xfrm>
            <a:off x="4944065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635" name="TextBox 2634">
            <a:extLst>
              <a:ext uri="{FF2B5EF4-FFF2-40B4-BE49-F238E27FC236}">
                <a16:creationId xmlns:a16="http://schemas.microsoft.com/office/drawing/2014/main" id="{FA8DD0FA-789F-8C49-B82E-FF04DD782CFE}"/>
              </a:ext>
            </a:extLst>
          </p:cNvPr>
          <p:cNvSpPr txBox="1"/>
          <p:nvPr/>
        </p:nvSpPr>
        <p:spPr>
          <a:xfrm>
            <a:off x="9126277" y="1711584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13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$1,300.00</a:t>
            </a:r>
          </a:p>
          <a:p>
            <a:pPr algn="ctr"/>
            <a:r>
              <a:rPr lang="en-US" sz="800" b="1" dirty="0">
                <a:latin typeface="Garamond" panose="02020404030301010803" pitchFamily="18" charset="0"/>
              </a:rPr>
              <a:t>PARTNER 13 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$100.00</a:t>
            </a:r>
          </a:p>
        </p:txBody>
      </p:sp>
      <p:sp>
        <p:nvSpPr>
          <p:cNvPr id="2636" name="TextBox 2635">
            <a:extLst>
              <a:ext uri="{FF2B5EF4-FFF2-40B4-BE49-F238E27FC236}">
                <a16:creationId xmlns:a16="http://schemas.microsoft.com/office/drawing/2014/main" id="{7ACFE4D9-E914-7949-84E2-194C530C15D8}"/>
              </a:ext>
            </a:extLst>
          </p:cNvPr>
          <p:cNvSpPr txBox="1"/>
          <p:nvPr/>
        </p:nvSpPr>
        <p:spPr>
          <a:xfrm>
            <a:off x="269950" y="5682949"/>
            <a:ext cx="34445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EACH PARTNER HAS GAINED UNTIL NOW: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$48.02</a:t>
            </a:r>
          </a:p>
        </p:txBody>
      </p:sp>
      <p:cxnSp>
        <p:nvCxnSpPr>
          <p:cNvPr id="2637" name="Curved Connector 2636">
            <a:extLst>
              <a:ext uri="{FF2B5EF4-FFF2-40B4-BE49-F238E27FC236}">
                <a16:creationId xmlns:a16="http://schemas.microsoft.com/office/drawing/2014/main" id="{81023C17-C119-D148-B676-3828B4D68AD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0632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8" name="Curved Connector 2637">
            <a:extLst>
              <a:ext uri="{FF2B5EF4-FFF2-40B4-BE49-F238E27FC236}">
                <a16:creationId xmlns:a16="http://schemas.microsoft.com/office/drawing/2014/main" id="{51B57A16-1C64-D74B-9886-FF213A1C2CF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5560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9" name="Oval 2638">
            <a:extLst>
              <a:ext uri="{FF2B5EF4-FFF2-40B4-BE49-F238E27FC236}">
                <a16:creationId xmlns:a16="http://schemas.microsoft.com/office/drawing/2014/main" id="{354BB12D-90B2-EC4E-9FCF-D0C97C697563}"/>
              </a:ext>
            </a:extLst>
          </p:cNvPr>
          <p:cNvSpPr/>
          <p:nvPr/>
        </p:nvSpPr>
        <p:spPr>
          <a:xfrm>
            <a:off x="3902462" y="2742734"/>
            <a:ext cx="4170556" cy="3914077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0" name="Rounded Rectangle 2639">
            <a:extLst>
              <a:ext uri="{FF2B5EF4-FFF2-40B4-BE49-F238E27FC236}">
                <a16:creationId xmlns:a16="http://schemas.microsoft.com/office/drawing/2014/main" id="{2BE9ADD6-33D4-894D-B82C-D6D01D09BE4B}"/>
              </a:ext>
            </a:extLst>
          </p:cNvPr>
          <p:cNvSpPr/>
          <p:nvPr/>
        </p:nvSpPr>
        <p:spPr>
          <a:xfrm>
            <a:off x="5054522" y="1889432"/>
            <a:ext cx="1800922" cy="702527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</a:p>
        </p:txBody>
      </p:sp>
      <p:sp>
        <p:nvSpPr>
          <p:cNvPr id="2641" name="Oval 2640">
            <a:extLst>
              <a:ext uri="{FF2B5EF4-FFF2-40B4-BE49-F238E27FC236}">
                <a16:creationId xmlns:a16="http://schemas.microsoft.com/office/drawing/2014/main" id="{967FAE94-9880-2F43-B22F-37F7F6E847F9}"/>
              </a:ext>
            </a:extLst>
          </p:cNvPr>
          <p:cNvSpPr/>
          <p:nvPr/>
        </p:nvSpPr>
        <p:spPr>
          <a:xfrm>
            <a:off x="3710103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</a:t>
            </a:r>
          </a:p>
        </p:txBody>
      </p:sp>
      <p:sp>
        <p:nvSpPr>
          <p:cNvPr id="2642" name="Oval 2641">
            <a:extLst>
              <a:ext uri="{FF2B5EF4-FFF2-40B4-BE49-F238E27FC236}">
                <a16:creationId xmlns:a16="http://schemas.microsoft.com/office/drawing/2014/main" id="{5F6E40C9-7DEC-E541-B07D-6298F9FEC34E}"/>
              </a:ext>
            </a:extLst>
          </p:cNvPr>
          <p:cNvSpPr/>
          <p:nvPr/>
        </p:nvSpPr>
        <p:spPr>
          <a:xfrm>
            <a:off x="3901968" y="3716602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2</a:t>
            </a:r>
          </a:p>
        </p:txBody>
      </p:sp>
      <p:sp>
        <p:nvSpPr>
          <p:cNvPr id="2643" name="Oval 2642">
            <a:extLst>
              <a:ext uri="{FF2B5EF4-FFF2-40B4-BE49-F238E27FC236}">
                <a16:creationId xmlns:a16="http://schemas.microsoft.com/office/drawing/2014/main" id="{0FE6F6F1-B219-A649-B82B-D5476AFD9D56}"/>
              </a:ext>
            </a:extLst>
          </p:cNvPr>
          <p:cNvSpPr/>
          <p:nvPr/>
        </p:nvSpPr>
        <p:spPr>
          <a:xfrm>
            <a:off x="4407271" y="306333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3</a:t>
            </a:r>
          </a:p>
        </p:txBody>
      </p:sp>
      <p:sp>
        <p:nvSpPr>
          <p:cNvPr id="2644" name="Oval 2643">
            <a:extLst>
              <a:ext uri="{FF2B5EF4-FFF2-40B4-BE49-F238E27FC236}">
                <a16:creationId xmlns:a16="http://schemas.microsoft.com/office/drawing/2014/main" id="{7B3143F4-538B-6E42-B764-880E043152AD}"/>
              </a:ext>
            </a:extLst>
          </p:cNvPr>
          <p:cNvSpPr/>
          <p:nvPr/>
        </p:nvSpPr>
        <p:spPr>
          <a:xfrm>
            <a:off x="5220684" y="639429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12</a:t>
            </a:r>
          </a:p>
        </p:txBody>
      </p:sp>
      <p:sp>
        <p:nvSpPr>
          <p:cNvPr id="2645" name="Oval 2644">
            <a:extLst>
              <a:ext uri="{FF2B5EF4-FFF2-40B4-BE49-F238E27FC236}">
                <a16:creationId xmlns:a16="http://schemas.microsoft.com/office/drawing/2014/main" id="{1923B560-1305-F34D-B2B1-A06BBCE4092C}"/>
              </a:ext>
            </a:extLst>
          </p:cNvPr>
          <p:cNvSpPr/>
          <p:nvPr/>
        </p:nvSpPr>
        <p:spPr>
          <a:xfrm>
            <a:off x="7015088" y="615965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10</a:t>
            </a:r>
          </a:p>
        </p:txBody>
      </p:sp>
      <p:sp>
        <p:nvSpPr>
          <p:cNvPr id="2646" name="Oval 2645">
            <a:extLst>
              <a:ext uri="{FF2B5EF4-FFF2-40B4-BE49-F238E27FC236}">
                <a16:creationId xmlns:a16="http://schemas.microsoft.com/office/drawing/2014/main" id="{29DB63ED-9505-FC4C-9444-A823C53C2E0D}"/>
              </a:ext>
            </a:extLst>
          </p:cNvPr>
          <p:cNvSpPr/>
          <p:nvPr/>
        </p:nvSpPr>
        <p:spPr>
          <a:xfrm>
            <a:off x="7709100" y="3716601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2647" name="Oval 2646">
            <a:extLst>
              <a:ext uri="{FF2B5EF4-FFF2-40B4-BE49-F238E27FC236}">
                <a16:creationId xmlns:a16="http://schemas.microsoft.com/office/drawing/2014/main" id="{EDDF0A63-633C-4747-8FBA-8AAAA6348035}"/>
              </a:ext>
            </a:extLst>
          </p:cNvPr>
          <p:cNvSpPr/>
          <p:nvPr/>
        </p:nvSpPr>
        <p:spPr>
          <a:xfrm>
            <a:off x="5218059" y="2642836"/>
            <a:ext cx="384717" cy="36241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4</a:t>
            </a:r>
          </a:p>
        </p:txBody>
      </p:sp>
      <p:sp>
        <p:nvSpPr>
          <p:cNvPr id="2648" name="Oval 2647">
            <a:extLst>
              <a:ext uri="{FF2B5EF4-FFF2-40B4-BE49-F238E27FC236}">
                <a16:creationId xmlns:a16="http://schemas.microsoft.com/office/drawing/2014/main" id="{E3AB2170-739F-9D46-9849-7649C035B467}"/>
              </a:ext>
            </a:extLst>
          </p:cNvPr>
          <p:cNvSpPr/>
          <p:nvPr/>
        </p:nvSpPr>
        <p:spPr>
          <a:xfrm>
            <a:off x="6102428" y="6475603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11</a:t>
            </a:r>
          </a:p>
        </p:txBody>
      </p:sp>
      <p:sp>
        <p:nvSpPr>
          <p:cNvPr id="2649" name="Oval 2648">
            <a:extLst>
              <a:ext uri="{FF2B5EF4-FFF2-40B4-BE49-F238E27FC236}">
                <a16:creationId xmlns:a16="http://schemas.microsoft.com/office/drawing/2014/main" id="{976F4569-4C41-F948-B51C-B15D372D6088}"/>
              </a:ext>
            </a:extLst>
          </p:cNvPr>
          <p:cNvSpPr/>
          <p:nvPr/>
        </p:nvSpPr>
        <p:spPr>
          <a:xfrm>
            <a:off x="6102429" y="264283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5</a:t>
            </a:r>
          </a:p>
        </p:txBody>
      </p:sp>
      <p:sp>
        <p:nvSpPr>
          <p:cNvPr id="2650" name="Oval 2649">
            <a:extLst>
              <a:ext uri="{FF2B5EF4-FFF2-40B4-BE49-F238E27FC236}">
                <a16:creationId xmlns:a16="http://schemas.microsoft.com/office/drawing/2014/main" id="{764CAB7C-EA53-2544-9EBF-99A32C53F3E0}"/>
              </a:ext>
            </a:extLst>
          </p:cNvPr>
          <p:cNvSpPr/>
          <p:nvPr/>
        </p:nvSpPr>
        <p:spPr>
          <a:xfrm>
            <a:off x="7880659" y="4578965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8</a:t>
            </a:r>
          </a:p>
        </p:txBody>
      </p:sp>
      <p:sp>
        <p:nvSpPr>
          <p:cNvPr id="2651" name="Oval 2650">
            <a:extLst>
              <a:ext uri="{FF2B5EF4-FFF2-40B4-BE49-F238E27FC236}">
                <a16:creationId xmlns:a16="http://schemas.microsoft.com/office/drawing/2014/main" id="{14AA1983-CBD6-ED41-841D-ABDAB359C3C2}"/>
              </a:ext>
            </a:extLst>
          </p:cNvPr>
          <p:cNvSpPr/>
          <p:nvPr/>
        </p:nvSpPr>
        <p:spPr>
          <a:xfrm>
            <a:off x="7015089" y="2923940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6</a:t>
            </a:r>
          </a:p>
        </p:txBody>
      </p:sp>
      <p:sp>
        <p:nvSpPr>
          <p:cNvPr id="2652" name="Oval 2651">
            <a:extLst>
              <a:ext uri="{FF2B5EF4-FFF2-40B4-BE49-F238E27FC236}">
                <a16:creationId xmlns:a16="http://schemas.microsoft.com/office/drawing/2014/main" id="{B8E9878D-23BB-A643-90DE-3D1E74550678}"/>
              </a:ext>
            </a:extLst>
          </p:cNvPr>
          <p:cNvSpPr/>
          <p:nvPr/>
        </p:nvSpPr>
        <p:spPr>
          <a:xfrm>
            <a:off x="7709099" y="5383712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9</a:t>
            </a:r>
          </a:p>
        </p:txBody>
      </p:sp>
      <p:sp>
        <p:nvSpPr>
          <p:cNvPr id="2653" name="Oval 2652">
            <a:extLst>
              <a:ext uri="{FF2B5EF4-FFF2-40B4-BE49-F238E27FC236}">
                <a16:creationId xmlns:a16="http://schemas.microsoft.com/office/drawing/2014/main" id="{70C19C0E-B9C6-0F41-A77C-C3C370B99689}"/>
              </a:ext>
            </a:extLst>
          </p:cNvPr>
          <p:cNvSpPr/>
          <p:nvPr/>
        </p:nvSpPr>
        <p:spPr>
          <a:xfrm>
            <a:off x="4407938" y="6029554"/>
            <a:ext cx="384717" cy="362415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13</a:t>
            </a:r>
          </a:p>
        </p:txBody>
      </p:sp>
      <p:sp>
        <p:nvSpPr>
          <p:cNvPr id="2654" name="Oval 2653">
            <a:extLst>
              <a:ext uri="{FF2B5EF4-FFF2-40B4-BE49-F238E27FC236}">
                <a16:creationId xmlns:a16="http://schemas.microsoft.com/office/drawing/2014/main" id="{B85523CC-9977-EE47-8512-F81E0F153B83}"/>
              </a:ext>
            </a:extLst>
          </p:cNvPr>
          <p:cNvSpPr/>
          <p:nvPr/>
        </p:nvSpPr>
        <p:spPr>
          <a:xfrm>
            <a:off x="3901968" y="5433891"/>
            <a:ext cx="384717" cy="36241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n>
                  <a:solidFill>
                    <a:schemeClr val="bg1"/>
                  </a:solidFill>
                </a:ln>
                <a:latin typeface="Garamond" panose="02020404030301010803" pitchFamily="18" charset="0"/>
              </a:rPr>
              <a:t>14</a:t>
            </a:r>
          </a:p>
        </p:txBody>
      </p:sp>
      <p:sp>
        <p:nvSpPr>
          <p:cNvPr id="2655" name="Rectangle 2654">
            <a:extLst>
              <a:ext uri="{FF2B5EF4-FFF2-40B4-BE49-F238E27FC236}">
                <a16:creationId xmlns:a16="http://schemas.microsoft.com/office/drawing/2014/main" id="{3E857EDA-3EB8-B547-BD57-F81D51D3353B}"/>
              </a:ext>
            </a:extLst>
          </p:cNvPr>
          <p:cNvSpPr/>
          <p:nvPr/>
        </p:nvSpPr>
        <p:spPr>
          <a:xfrm>
            <a:off x="4254190" y="1"/>
            <a:ext cx="3306337" cy="660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sz="1200" b="1" dirty="0">
                <a:latin typeface="Garamond" panose="02020404030301010803" pitchFamily="18" charset="0"/>
              </a:rPr>
              <a:t>(BANK, MUTUAL FUNDS, ST0CKS ACCOUNT, COOPERATIVES, ETC.)</a:t>
            </a:r>
          </a:p>
        </p:txBody>
      </p:sp>
      <p:sp>
        <p:nvSpPr>
          <p:cNvPr id="2656" name="Rounded Rectangle 2655">
            <a:extLst>
              <a:ext uri="{FF2B5EF4-FFF2-40B4-BE49-F238E27FC236}">
                <a16:creationId xmlns:a16="http://schemas.microsoft.com/office/drawing/2014/main" id="{1F0205E6-E4C1-B54B-971C-06A5D389B370}"/>
              </a:ext>
            </a:extLst>
          </p:cNvPr>
          <p:cNvSpPr/>
          <p:nvPr/>
        </p:nvSpPr>
        <p:spPr>
          <a:xfrm>
            <a:off x="3199239" y="903476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5</a:t>
            </a:r>
          </a:p>
        </p:txBody>
      </p:sp>
      <p:sp>
        <p:nvSpPr>
          <p:cNvPr id="2657" name="Rounded Rectangle 2656">
            <a:extLst>
              <a:ext uri="{FF2B5EF4-FFF2-40B4-BE49-F238E27FC236}">
                <a16:creationId xmlns:a16="http://schemas.microsoft.com/office/drawing/2014/main" id="{20C4A712-2549-FC43-982D-42E5C8F926B7}"/>
              </a:ext>
            </a:extLst>
          </p:cNvPr>
          <p:cNvSpPr/>
          <p:nvPr/>
        </p:nvSpPr>
        <p:spPr>
          <a:xfrm>
            <a:off x="9823989" y="878495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13</a:t>
            </a:r>
          </a:p>
        </p:txBody>
      </p:sp>
      <p:sp>
        <p:nvSpPr>
          <p:cNvPr id="2658" name="Rounded Rectangle 2657">
            <a:extLst>
              <a:ext uri="{FF2B5EF4-FFF2-40B4-BE49-F238E27FC236}">
                <a16:creationId xmlns:a16="http://schemas.microsoft.com/office/drawing/2014/main" id="{07BF5E52-CF36-2C44-9113-9F7B0DD4B3A2}"/>
              </a:ext>
            </a:extLst>
          </p:cNvPr>
          <p:cNvSpPr/>
          <p:nvPr/>
        </p:nvSpPr>
        <p:spPr>
          <a:xfrm>
            <a:off x="790805" y="918582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2</a:t>
            </a:r>
          </a:p>
        </p:txBody>
      </p:sp>
      <p:sp>
        <p:nvSpPr>
          <p:cNvPr id="2659" name="Rounded Rectangle 2658">
            <a:extLst>
              <a:ext uri="{FF2B5EF4-FFF2-40B4-BE49-F238E27FC236}">
                <a16:creationId xmlns:a16="http://schemas.microsoft.com/office/drawing/2014/main" id="{80AED2A8-0429-A242-AB19-9544845BA0FE}"/>
              </a:ext>
            </a:extLst>
          </p:cNvPr>
          <p:cNvSpPr/>
          <p:nvPr/>
        </p:nvSpPr>
        <p:spPr>
          <a:xfrm>
            <a:off x="1593689" y="914397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3</a:t>
            </a:r>
          </a:p>
        </p:txBody>
      </p:sp>
      <p:sp>
        <p:nvSpPr>
          <p:cNvPr id="2660" name="Rounded Rectangle 2659">
            <a:extLst>
              <a:ext uri="{FF2B5EF4-FFF2-40B4-BE49-F238E27FC236}">
                <a16:creationId xmlns:a16="http://schemas.microsoft.com/office/drawing/2014/main" id="{986EADFD-FF2D-E84E-B412-C1F0D401C2F1}"/>
              </a:ext>
            </a:extLst>
          </p:cNvPr>
          <p:cNvSpPr/>
          <p:nvPr/>
        </p:nvSpPr>
        <p:spPr>
          <a:xfrm>
            <a:off x="2396573" y="903714"/>
            <a:ext cx="769434" cy="56871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 4</a:t>
            </a:r>
          </a:p>
        </p:txBody>
      </p:sp>
      <p:sp>
        <p:nvSpPr>
          <p:cNvPr id="2661" name="Rounded Rectangle 2660">
            <a:extLst>
              <a:ext uri="{FF2B5EF4-FFF2-40B4-BE49-F238E27FC236}">
                <a16:creationId xmlns:a16="http://schemas.microsoft.com/office/drawing/2014/main" id="{A5D436A7-8665-1C46-817A-3E337BBAD35A}"/>
              </a:ext>
            </a:extLst>
          </p:cNvPr>
          <p:cNvSpPr/>
          <p:nvPr/>
        </p:nvSpPr>
        <p:spPr>
          <a:xfrm>
            <a:off x="4003753" y="88210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6</a:t>
            </a:r>
          </a:p>
        </p:txBody>
      </p:sp>
      <p:sp>
        <p:nvSpPr>
          <p:cNvPr id="2662" name="Rounded Rectangle 2661">
            <a:extLst>
              <a:ext uri="{FF2B5EF4-FFF2-40B4-BE49-F238E27FC236}">
                <a16:creationId xmlns:a16="http://schemas.microsoft.com/office/drawing/2014/main" id="{36E7AD1E-A347-AD40-B2E2-1A679674D1C0}"/>
              </a:ext>
            </a:extLst>
          </p:cNvPr>
          <p:cNvSpPr/>
          <p:nvPr/>
        </p:nvSpPr>
        <p:spPr>
          <a:xfrm>
            <a:off x="4803388" y="870260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7</a:t>
            </a:r>
          </a:p>
        </p:txBody>
      </p:sp>
      <p:sp>
        <p:nvSpPr>
          <p:cNvPr id="2663" name="Rounded Rectangle 2662">
            <a:extLst>
              <a:ext uri="{FF2B5EF4-FFF2-40B4-BE49-F238E27FC236}">
                <a16:creationId xmlns:a16="http://schemas.microsoft.com/office/drawing/2014/main" id="{9E65BAA7-1191-924E-AEF1-EED51B4F3F15}"/>
              </a:ext>
            </a:extLst>
          </p:cNvPr>
          <p:cNvSpPr/>
          <p:nvPr/>
        </p:nvSpPr>
        <p:spPr>
          <a:xfrm>
            <a:off x="5603023" y="877694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8</a:t>
            </a:r>
          </a:p>
        </p:txBody>
      </p:sp>
      <p:sp>
        <p:nvSpPr>
          <p:cNvPr id="2664" name="Rounded Rectangle 2663">
            <a:extLst>
              <a:ext uri="{FF2B5EF4-FFF2-40B4-BE49-F238E27FC236}">
                <a16:creationId xmlns:a16="http://schemas.microsoft.com/office/drawing/2014/main" id="{CB372558-7715-7949-ABED-AC963E6DD12A}"/>
              </a:ext>
            </a:extLst>
          </p:cNvPr>
          <p:cNvSpPr/>
          <p:nvPr/>
        </p:nvSpPr>
        <p:spPr>
          <a:xfrm>
            <a:off x="6409162" y="883271"/>
            <a:ext cx="769434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9</a:t>
            </a:r>
          </a:p>
        </p:txBody>
      </p:sp>
      <p:sp>
        <p:nvSpPr>
          <p:cNvPr id="2665" name="Rounded Rectangle 2664">
            <a:extLst>
              <a:ext uri="{FF2B5EF4-FFF2-40B4-BE49-F238E27FC236}">
                <a16:creationId xmlns:a16="http://schemas.microsoft.com/office/drawing/2014/main" id="{40CAF71A-6724-8844-BAF9-66B082C2C403}"/>
              </a:ext>
            </a:extLst>
          </p:cNvPr>
          <p:cNvSpPr/>
          <p:nvPr/>
        </p:nvSpPr>
        <p:spPr>
          <a:xfrm>
            <a:off x="7203686" y="880483"/>
            <a:ext cx="80543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10</a:t>
            </a:r>
          </a:p>
        </p:txBody>
      </p:sp>
      <p:sp>
        <p:nvSpPr>
          <p:cNvPr id="2666" name="Rounded Rectangle 2665">
            <a:extLst>
              <a:ext uri="{FF2B5EF4-FFF2-40B4-BE49-F238E27FC236}">
                <a16:creationId xmlns:a16="http://schemas.microsoft.com/office/drawing/2014/main" id="{2EBD7F8B-5648-9644-8F32-DAEC36869FCB}"/>
              </a:ext>
            </a:extLst>
          </p:cNvPr>
          <p:cNvSpPr/>
          <p:nvPr/>
        </p:nvSpPr>
        <p:spPr>
          <a:xfrm>
            <a:off x="8040254" y="870487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11</a:t>
            </a:r>
          </a:p>
        </p:txBody>
      </p:sp>
      <p:sp>
        <p:nvSpPr>
          <p:cNvPr id="2667" name="Rounded Rectangle 2666">
            <a:extLst>
              <a:ext uri="{FF2B5EF4-FFF2-40B4-BE49-F238E27FC236}">
                <a16:creationId xmlns:a16="http://schemas.microsoft.com/office/drawing/2014/main" id="{4BDB0CA1-33A6-FB4E-BA46-B965E68A8CC3}"/>
              </a:ext>
            </a:extLst>
          </p:cNvPr>
          <p:cNvSpPr/>
          <p:nvPr/>
        </p:nvSpPr>
        <p:spPr>
          <a:xfrm>
            <a:off x="8933743" y="870260"/>
            <a:ext cx="859117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12</a:t>
            </a:r>
          </a:p>
        </p:txBody>
      </p:sp>
      <p:cxnSp>
        <p:nvCxnSpPr>
          <p:cNvPr id="2668" name="Curved Connector 2667">
            <a:extLst>
              <a:ext uri="{FF2B5EF4-FFF2-40B4-BE49-F238E27FC236}">
                <a16:creationId xmlns:a16="http://schemas.microsoft.com/office/drawing/2014/main" id="{FB3FFD09-3C71-0B47-B538-F2C3C613B7D4}"/>
              </a:ext>
            </a:extLst>
          </p:cNvPr>
          <p:cNvCxnSpPr>
            <a:cxnSpLocks/>
            <a:stCxn id="2655" idx="1"/>
            <a:endCxn id="2658" idx="0"/>
          </p:cNvCxnSpPr>
          <p:nvPr/>
        </p:nvCxnSpPr>
        <p:spPr>
          <a:xfrm rot="10800000" flipV="1">
            <a:off x="1175522" y="330122"/>
            <a:ext cx="3078668" cy="58845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9" name="Curved Connector 2668">
            <a:extLst>
              <a:ext uri="{FF2B5EF4-FFF2-40B4-BE49-F238E27FC236}">
                <a16:creationId xmlns:a16="http://schemas.microsoft.com/office/drawing/2014/main" id="{2B743E17-C934-5C4E-A9EA-4F810EDD2343}"/>
              </a:ext>
            </a:extLst>
          </p:cNvPr>
          <p:cNvCxnSpPr>
            <a:cxnSpLocks/>
            <a:stCxn id="2655" idx="1"/>
            <a:endCxn id="2659" idx="0"/>
          </p:cNvCxnSpPr>
          <p:nvPr/>
        </p:nvCxnSpPr>
        <p:spPr>
          <a:xfrm rot="10800000" flipV="1">
            <a:off x="1978406" y="330123"/>
            <a:ext cx="2275784" cy="58427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0" name="Curved Connector 2669">
            <a:extLst>
              <a:ext uri="{FF2B5EF4-FFF2-40B4-BE49-F238E27FC236}">
                <a16:creationId xmlns:a16="http://schemas.microsoft.com/office/drawing/2014/main" id="{C54BC830-E30B-8146-92D1-EDA587B765FB}"/>
              </a:ext>
            </a:extLst>
          </p:cNvPr>
          <p:cNvCxnSpPr>
            <a:cxnSpLocks/>
            <a:stCxn id="2655" idx="1"/>
            <a:endCxn id="2660" idx="0"/>
          </p:cNvCxnSpPr>
          <p:nvPr/>
        </p:nvCxnSpPr>
        <p:spPr>
          <a:xfrm rot="10800000" flipV="1">
            <a:off x="2781290" y="330122"/>
            <a:ext cx="1472900" cy="573591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1" name="Curved Connector 2670">
            <a:extLst>
              <a:ext uri="{FF2B5EF4-FFF2-40B4-BE49-F238E27FC236}">
                <a16:creationId xmlns:a16="http://schemas.microsoft.com/office/drawing/2014/main" id="{B546AD55-3791-C547-AE6D-9B66CF60A204}"/>
              </a:ext>
            </a:extLst>
          </p:cNvPr>
          <p:cNvCxnSpPr>
            <a:cxnSpLocks/>
            <a:stCxn id="2655" idx="1"/>
            <a:endCxn id="2656" idx="0"/>
          </p:cNvCxnSpPr>
          <p:nvPr/>
        </p:nvCxnSpPr>
        <p:spPr>
          <a:xfrm rot="10800000" flipV="1">
            <a:off x="3583956" y="330122"/>
            <a:ext cx="670234" cy="573353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2" name="Curved Connector 2671">
            <a:extLst>
              <a:ext uri="{FF2B5EF4-FFF2-40B4-BE49-F238E27FC236}">
                <a16:creationId xmlns:a16="http://schemas.microsoft.com/office/drawing/2014/main" id="{2D3047D1-180A-D34C-A9C2-63171C5A6255}"/>
              </a:ext>
            </a:extLst>
          </p:cNvPr>
          <p:cNvCxnSpPr>
            <a:cxnSpLocks/>
            <a:stCxn id="2655" idx="2"/>
            <a:endCxn id="2661" idx="0"/>
          </p:cNvCxnSpPr>
          <p:nvPr/>
        </p:nvCxnSpPr>
        <p:spPr>
          <a:xfrm rot="5400000">
            <a:off x="5036987" y="11729"/>
            <a:ext cx="221856" cy="1518889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3" name="Curved Connector 2672">
            <a:extLst>
              <a:ext uri="{FF2B5EF4-FFF2-40B4-BE49-F238E27FC236}">
                <a16:creationId xmlns:a16="http://schemas.microsoft.com/office/drawing/2014/main" id="{54E3567D-6A58-5947-BCEB-8A2313828BED}"/>
              </a:ext>
            </a:extLst>
          </p:cNvPr>
          <p:cNvCxnSpPr>
            <a:cxnSpLocks/>
            <a:stCxn id="2655" idx="2"/>
            <a:endCxn id="2662" idx="0"/>
          </p:cNvCxnSpPr>
          <p:nvPr/>
        </p:nvCxnSpPr>
        <p:spPr>
          <a:xfrm rot="5400000">
            <a:off x="5442725" y="405625"/>
            <a:ext cx="210015" cy="71925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4" name="Curved Connector 2673">
            <a:extLst>
              <a:ext uri="{FF2B5EF4-FFF2-40B4-BE49-F238E27FC236}">
                <a16:creationId xmlns:a16="http://schemas.microsoft.com/office/drawing/2014/main" id="{3F95D3D3-88DC-8E43-AFEF-9366FEAB3469}"/>
              </a:ext>
            </a:extLst>
          </p:cNvPr>
          <p:cNvCxnSpPr>
            <a:cxnSpLocks/>
            <a:stCxn id="2655" idx="2"/>
            <a:endCxn id="2663" idx="0"/>
          </p:cNvCxnSpPr>
          <p:nvPr/>
        </p:nvCxnSpPr>
        <p:spPr>
          <a:xfrm rot="16200000" flipH="1">
            <a:off x="5838825" y="728778"/>
            <a:ext cx="217449" cy="8038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5" name="Curved Connector 2674">
            <a:extLst>
              <a:ext uri="{FF2B5EF4-FFF2-40B4-BE49-F238E27FC236}">
                <a16:creationId xmlns:a16="http://schemas.microsoft.com/office/drawing/2014/main" id="{BB30A19A-659F-394B-934A-2C1D8DD44171}"/>
              </a:ext>
            </a:extLst>
          </p:cNvPr>
          <p:cNvCxnSpPr>
            <a:cxnSpLocks/>
            <a:stCxn id="2655" idx="2"/>
            <a:endCxn id="2664" idx="0"/>
          </p:cNvCxnSpPr>
          <p:nvPr/>
        </p:nvCxnSpPr>
        <p:spPr>
          <a:xfrm rot="16200000" flipH="1">
            <a:off x="6239106" y="328498"/>
            <a:ext cx="223026" cy="88652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6" name="Curved Connector 2675">
            <a:extLst>
              <a:ext uri="{FF2B5EF4-FFF2-40B4-BE49-F238E27FC236}">
                <a16:creationId xmlns:a16="http://schemas.microsoft.com/office/drawing/2014/main" id="{7A4B7B22-3C28-4447-B551-52F593E4BC96}"/>
              </a:ext>
            </a:extLst>
          </p:cNvPr>
          <p:cNvCxnSpPr>
            <a:cxnSpLocks/>
            <a:stCxn id="2655" idx="3"/>
            <a:endCxn id="2665" idx="0"/>
          </p:cNvCxnSpPr>
          <p:nvPr/>
        </p:nvCxnSpPr>
        <p:spPr>
          <a:xfrm>
            <a:off x="7560527" y="330123"/>
            <a:ext cx="45879" cy="550360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7" name="Curved Connector 2676">
            <a:extLst>
              <a:ext uri="{FF2B5EF4-FFF2-40B4-BE49-F238E27FC236}">
                <a16:creationId xmlns:a16="http://schemas.microsoft.com/office/drawing/2014/main" id="{79DD541C-B30A-8147-A2FB-62F31E59173B}"/>
              </a:ext>
            </a:extLst>
          </p:cNvPr>
          <p:cNvCxnSpPr>
            <a:cxnSpLocks/>
            <a:stCxn id="2655" idx="3"/>
            <a:endCxn id="2666" idx="0"/>
          </p:cNvCxnSpPr>
          <p:nvPr/>
        </p:nvCxnSpPr>
        <p:spPr>
          <a:xfrm>
            <a:off x="7560527" y="330123"/>
            <a:ext cx="910907" cy="540364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8" name="Curved Connector 2677">
            <a:extLst>
              <a:ext uri="{FF2B5EF4-FFF2-40B4-BE49-F238E27FC236}">
                <a16:creationId xmlns:a16="http://schemas.microsoft.com/office/drawing/2014/main" id="{90CFEFC1-9DAE-644B-BD48-EFD4DED18171}"/>
              </a:ext>
            </a:extLst>
          </p:cNvPr>
          <p:cNvCxnSpPr>
            <a:cxnSpLocks/>
            <a:stCxn id="2655" idx="3"/>
            <a:endCxn id="2667" idx="0"/>
          </p:cNvCxnSpPr>
          <p:nvPr/>
        </p:nvCxnSpPr>
        <p:spPr>
          <a:xfrm>
            <a:off x="7560527" y="330123"/>
            <a:ext cx="1802775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9" name="Curved Connector 2678">
            <a:extLst>
              <a:ext uri="{FF2B5EF4-FFF2-40B4-BE49-F238E27FC236}">
                <a16:creationId xmlns:a16="http://schemas.microsoft.com/office/drawing/2014/main" id="{0B4E4D69-3223-2647-B129-90029C5A11E6}"/>
              </a:ext>
            </a:extLst>
          </p:cNvPr>
          <p:cNvCxnSpPr>
            <a:cxnSpLocks/>
            <a:stCxn id="2655" idx="3"/>
            <a:endCxn id="2657" idx="0"/>
          </p:cNvCxnSpPr>
          <p:nvPr/>
        </p:nvCxnSpPr>
        <p:spPr>
          <a:xfrm>
            <a:off x="7560527" y="330123"/>
            <a:ext cx="2694642" cy="548372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0" name="Curved Connector 2679">
            <a:extLst>
              <a:ext uri="{FF2B5EF4-FFF2-40B4-BE49-F238E27FC236}">
                <a16:creationId xmlns:a16="http://schemas.microsoft.com/office/drawing/2014/main" id="{4490E29E-A8F1-FF42-9B28-3149412BA979}"/>
              </a:ext>
            </a:extLst>
          </p:cNvPr>
          <p:cNvCxnSpPr>
            <a:cxnSpLocks/>
            <a:stCxn id="2640" idx="1"/>
            <a:endCxn id="2658" idx="2"/>
          </p:cNvCxnSpPr>
          <p:nvPr/>
        </p:nvCxnSpPr>
        <p:spPr>
          <a:xfrm rot="10800000">
            <a:off x="1175522" y="1487294"/>
            <a:ext cx="3879000" cy="75340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1" name="Curved Connector 2680">
            <a:extLst>
              <a:ext uri="{FF2B5EF4-FFF2-40B4-BE49-F238E27FC236}">
                <a16:creationId xmlns:a16="http://schemas.microsoft.com/office/drawing/2014/main" id="{D2A41029-6CDE-D44B-A98C-F4AA9D6C59D9}"/>
              </a:ext>
            </a:extLst>
          </p:cNvPr>
          <p:cNvCxnSpPr>
            <a:cxnSpLocks/>
            <a:stCxn id="2640" idx="1"/>
            <a:endCxn id="2659" idx="2"/>
          </p:cNvCxnSpPr>
          <p:nvPr/>
        </p:nvCxnSpPr>
        <p:spPr>
          <a:xfrm rot="10800000">
            <a:off x="1978406" y="1483110"/>
            <a:ext cx="3076116" cy="75758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" name="Curved Connector 2681">
            <a:extLst>
              <a:ext uri="{FF2B5EF4-FFF2-40B4-BE49-F238E27FC236}">
                <a16:creationId xmlns:a16="http://schemas.microsoft.com/office/drawing/2014/main" id="{EC8DF569-074B-854F-870D-EB4081E7C62A}"/>
              </a:ext>
            </a:extLst>
          </p:cNvPr>
          <p:cNvCxnSpPr>
            <a:cxnSpLocks/>
            <a:stCxn id="2640" idx="1"/>
            <a:endCxn id="2660" idx="2"/>
          </p:cNvCxnSpPr>
          <p:nvPr/>
        </p:nvCxnSpPr>
        <p:spPr>
          <a:xfrm rot="10800000">
            <a:off x="2781290" y="1472426"/>
            <a:ext cx="2273232" cy="768270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" name="Curved Connector 2682">
            <a:extLst>
              <a:ext uri="{FF2B5EF4-FFF2-40B4-BE49-F238E27FC236}">
                <a16:creationId xmlns:a16="http://schemas.microsoft.com/office/drawing/2014/main" id="{DA6D948A-9434-AD40-A184-69A1CB72958F}"/>
              </a:ext>
            </a:extLst>
          </p:cNvPr>
          <p:cNvCxnSpPr>
            <a:cxnSpLocks/>
            <a:stCxn id="2640" idx="1"/>
            <a:endCxn id="2656" idx="2"/>
          </p:cNvCxnSpPr>
          <p:nvPr/>
        </p:nvCxnSpPr>
        <p:spPr>
          <a:xfrm rot="10800000">
            <a:off x="3583956" y="1472188"/>
            <a:ext cx="1470566" cy="768508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" name="Curved Connector 2683">
            <a:extLst>
              <a:ext uri="{FF2B5EF4-FFF2-40B4-BE49-F238E27FC236}">
                <a16:creationId xmlns:a16="http://schemas.microsoft.com/office/drawing/2014/main" id="{B21A1648-4AE1-1D4B-9DF5-D8891C8544B0}"/>
              </a:ext>
            </a:extLst>
          </p:cNvPr>
          <p:cNvCxnSpPr>
            <a:cxnSpLocks/>
            <a:stCxn id="2640" idx="0"/>
            <a:endCxn id="2661" idx="2"/>
          </p:cNvCxnSpPr>
          <p:nvPr/>
        </p:nvCxnSpPr>
        <p:spPr>
          <a:xfrm rot="16200000" flipV="1">
            <a:off x="4952418" y="886866"/>
            <a:ext cx="438619" cy="15665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5" name="Curved Connector 2684">
            <a:extLst>
              <a:ext uri="{FF2B5EF4-FFF2-40B4-BE49-F238E27FC236}">
                <a16:creationId xmlns:a16="http://schemas.microsoft.com/office/drawing/2014/main" id="{C0D8AD33-5BA5-494B-BE45-A8CFBC12100F}"/>
              </a:ext>
            </a:extLst>
          </p:cNvPr>
          <p:cNvCxnSpPr>
            <a:cxnSpLocks/>
            <a:stCxn id="2640" idx="0"/>
            <a:endCxn id="2662" idx="2"/>
          </p:cNvCxnSpPr>
          <p:nvPr/>
        </p:nvCxnSpPr>
        <p:spPr>
          <a:xfrm rot="16200000" flipV="1">
            <a:off x="5346314" y="1280763"/>
            <a:ext cx="450460" cy="766878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6" name="Curved Connector 2685">
            <a:extLst>
              <a:ext uri="{FF2B5EF4-FFF2-40B4-BE49-F238E27FC236}">
                <a16:creationId xmlns:a16="http://schemas.microsoft.com/office/drawing/2014/main" id="{D9F69362-C6F0-0240-B95C-A78C66E1A4D1}"/>
              </a:ext>
            </a:extLst>
          </p:cNvPr>
          <p:cNvCxnSpPr>
            <a:cxnSpLocks/>
            <a:stCxn id="2640" idx="0"/>
            <a:endCxn id="2663" idx="2"/>
          </p:cNvCxnSpPr>
          <p:nvPr/>
        </p:nvCxnSpPr>
        <p:spPr>
          <a:xfrm rot="5400000" flipH="1" flipV="1">
            <a:off x="5749848" y="1651541"/>
            <a:ext cx="443026" cy="32757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7" name="Curved Connector 2686">
            <a:extLst>
              <a:ext uri="{FF2B5EF4-FFF2-40B4-BE49-F238E27FC236}">
                <a16:creationId xmlns:a16="http://schemas.microsoft.com/office/drawing/2014/main" id="{BA3C25E9-6F4B-F448-BACF-A9C77B250564}"/>
              </a:ext>
            </a:extLst>
          </p:cNvPr>
          <p:cNvCxnSpPr>
            <a:cxnSpLocks/>
            <a:stCxn id="2640" idx="0"/>
            <a:endCxn id="2664" idx="2"/>
          </p:cNvCxnSpPr>
          <p:nvPr/>
        </p:nvCxnSpPr>
        <p:spPr>
          <a:xfrm rot="5400000" flipH="1" flipV="1">
            <a:off x="6155707" y="1251260"/>
            <a:ext cx="437449" cy="838896"/>
          </a:xfrm>
          <a:prstGeom prst="curvedConnector3">
            <a:avLst>
              <a:gd name="adj1" fmla="val 50000"/>
            </a:avLst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8" name="Curved Connector 2687">
            <a:extLst>
              <a:ext uri="{FF2B5EF4-FFF2-40B4-BE49-F238E27FC236}">
                <a16:creationId xmlns:a16="http://schemas.microsoft.com/office/drawing/2014/main" id="{C40B4FF3-0D25-8B47-86B3-449E6ADB7258}"/>
              </a:ext>
            </a:extLst>
          </p:cNvPr>
          <p:cNvCxnSpPr>
            <a:cxnSpLocks/>
            <a:stCxn id="2640" idx="3"/>
            <a:endCxn id="2665" idx="2"/>
          </p:cNvCxnSpPr>
          <p:nvPr/>
        </p:nvCxnSpPr>
        <p:spPr>
          <a:xfrm flipV="1">
            <a:off x="6855444" y="1449195"/>
            <a:ext cx="750962" cy="791501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9" name="Curved Connector 2688">
            <a:extLst>
              <a:ext uri="{FF2B5EF4-FFF2-40B4-BE49-F238E27FC236}">
                <a16:creationId xmlns:a16="http://schemas.microsoft.com/office/drawing/2014/main" id="{6BC2A1FB-1F0F-A74F-B0F6-00EE6002DDD6}"/>
              </a:ext>
            </a:extLst>
          </p:cNvPr>
          <p:cNvCxnSpPr>
            <a:cxnSpLocks/>
            <a:stCxn id="2640" idx="3"/>
            <a:endCxn id="2666" idx="2"/>
          </p:cNvCxnSpPr>
          <p:nvPr/>
        </p:nvCxnSpPr>
        <p:spPr>
          <a:xfrm flipV="1">
            <a:off x="6855444" y="1439199"/>
            <a:ext cx="1615990" cy="801497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0" name="Curved Connector 2689">
            <a:extLst>
              <a:ext uri="{FF2B5EF4-FFF2-40B4-BE49-F238E27FC236}">
                <a16:creationId xmlns:a16="http://schemas.microsoft.com/office/drawing/2014/main" id="{249C916E-1E7F-DF42-8514-11645524F7B8}"/>
              </a:ext>
            </a:extLst>
          </p:cNvPr>
          <p:cNvCxnSpPr>
            <a:cxnSpLocks/>
            <a:stCxn id="2640" idx="3"/>
            <a:endCxn id="2667" idx="2"/>
          </p:cNvCxnSpPr>
          <p:nvPr/>
        </p:nvCxnSpPr>
        <p:spPr>
          <a:xfrm flipV="1">
            <a:off x="6855444" y="1438972"/>
            <a:ext cx="2507858" cy="801724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1" name="Curved Connector 2690">
            <a:extLst>
              <a:ext uri="{FF2B5EF4-FFF2-40B4-BE49-F238E27FC236}">
                <a16:creationId xmlns:a16="http://schemas.microsoft.com/office/drawing/2014/main" id="{6A1EDEAE-20F8-1F41-979E-E385D14048ED}"/>
              </a:ext>
            </a:extLst>
          </p:cNvPr>
          <p:cNvCxnSpPr>
            <a:cxnSpLocks/>
            <a:stCxn id="2640" idx="3"/>
            <a:endCxn id="2657" idx="2"/>
          </p:cNvCxnSpPr>
          <p:nvPr/>
        </p:nvCxnSpPr>
        <p:spPr>
          <a:xfrm flipV="1">
            <a:off x="6855444" y="1447207"/>
            <a:ext cx="3399725" cy="793489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2" name="Rounded Rectangle 2691">
            <a:extLst>
              <a:ext uri="{FF2B5EF4-FFF2-40B4-BE49-F238E27FC236}">
                <a16:creationId xmlns:a16="http://schemas.microsoft.com/office/drawing/2014/main" id="{76CDBD16-33FB-7941-8A8D-098B39F449FB}"/>
              </a:ext>
            </a:extLst>
          </p:cNvPr>
          <p:cNvSpPr/>
          <p:nvPr/>
        </p:nvSpPr>
        <p:spPr>
          <a:xfrm>
            <a:off x="-2914" y="915792"/>
            <a:ext cx="758409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</a:t>
            </a:r>
          </a:p>
        </p:txBody>
      </p:sp>
      <p:sp>
        <p:nvSpPr>
          <p:cNvPr id="2693" name="Rounded Rectangle 2692">
            <a:extLst>
              <a:ext uri="{FF2B5EF4-FFF2-40B4-BE49-F238E27FC236}">
                <a16:creationId xmlns:a16="http://schemas.microsoft.com/office/drawing/2014/main" id="{40AB7AB4-E07A-9C41-96B8-51EBCC04A1A5}"/>
              </a:ext>
            </a:extLst>
          </p:cNvPr>
          <p:cNvSpPr/>
          <p:nvPr/>
        </p:nvSpPr>
        <p:spPr>
          <a:xfrm>
            <a:off x="10724449" y="870260"/>
            <a:ext cx="862360" cy="568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ACCOUNT</a:t>
            </a:r>
          </a:p>
          <a:p>
            <a:pPr algn="ctr"/>
            <a:r>
              <a:rPr lang="en-US" sz="700" b="1" dirty="0">
                <a:latin typeface="Garamond" panose="02020404030301010803" pitchFamily="18" charset="0"/>
              </a:rPr>
              <a:t>PARTNER 14</a:t>
            </a:r>
          </a:p>
        </p:txBody>
      </p:sp>
      <p:cxnSp>
        <p:nvCxnSpPr>
          <p:cNvPr id="2694" name="Curved Connector 2693">
            <a:extLst>
              <a:ext uri="{FF2B5EF4-FFF2-40B4-BE49-F238E27FC236}">
                <a16:creationId xmlns:a16="http://schemas.microsoft.com/office/drawing/2014/main" id="{45D0B99E-F9AB-1E45-9E68-2C49F0EB19C3}"/>
              </a:ext>
            </a:extLst>
          </p:cNvPr>
          <p:cNvCxnSpPr>
            <a:cxnSpLocks/>
            <a:stCxn id="2655" idx="3"/>
            <a:endCxn id="2693" idx="0"/>
          </p:cNvCxnSpPr>
          <p:nvPr/>
        </p:nvCxnSpPr>
        <p:spPr>
          <a:xfrm>
            <a:off x="7560527" y="330123"/>
            <a:ext cx="3595102" cy="540137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5" name="Curved Connector 2694">
            <a:extLst>
              <a:ext uri="{FF2B5EF4-FFF2-40B4-BE49-F238E27FC236}">
                <a16:creationId xmlns:a16="http://schemas.microsoft.com/office/drawing/2014/main" id="{31DA7D2E-7D57-A548-81F8-5241DA62CB41}"/>
              </a:ext>
            </a:extLst>
          </p:cNvPr>
          <p:cNvCxnSpPr>
            <a:cxnSpLocks/>
            <a:stCxn id="2655" idx="1"/>
            <a:endCxn id="2692" idx="0"/>
          </p:cNvCxnSpPr>
          <p:nvPr/>
        </p:nvCxnSpPr>
        <p:spPr>
          <a:xfrm rot="10800000" flipV="1">
            <a:off x="376292" y="330122"/>
            <a:ext cx="3877899" cy="585669"/>
          </a:xfrm>
          <a:prstGeom prst="curvedConnector2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6" name="Curved Connector 2695">
            <a:extLst>
              <a:ext uri="{FF2B5EF4-FFF2-40B4-BE49-F238E27FC236}">
                <a16:creationId xmlns:a16="http://schemas.microsoft.com/office/drawing/2014/main" id="{FB1E80AC-739D-DB47-A430-C14B5B9C317F}"/>
              </a:ext>
            </a:extLst>
          </p:cNvPr>
          <p:cNvCxnSpPr>
            <a:cxnSpLocks/>
            <a:stCxn id="2643" idx="5"/>
            <a:endCxn id="2640" idx="2"/>
          </p:cNvCxnSpPr>
          <p:nvPr/>
        </p:nvCxnSpPr>
        <p:spPr>
          <a:xfrm rot="5400000" flipH="1" flipV="1">
            <a:off x="4954959" y="2372647"/>
            <a:ext cx="780712" cy="1219336"/>
          </a:xfrm>
          <a:prstGeom prst="curvedConnector3">
            <a:avLst>
              <a:gd name="adj1" fmla="val -36079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7" name="Curved Connector 2696">
            <a:extLst>
              <a:ext uri="{FF2B5EF4-FFF2-40B4-BE49-F238E27FC236}">
                <a16:creationId xmlns:a16="http://schemas.microsoft.com/office/drawing/2014/main" id="{3D92D0A0-C271-4347-B618-9CDEAF425462}"/>
              </a:ext>
            </a:extLst>
          </p:cNvPr>
          <p:cNvCxnSpPr>
            <a:cxnSpLocks/>
            <a:stCxn id="2649" idx="4"/>
            <a:endCxn id="2640" idx="2"/>
          </p:cNvCxnSpPr>
          <p:nvPr/>
        </p:nvCxnSpPr>
        <p:spPr>
          <a:xfrm rot="5400000" flipH="1">
            <a:off x="5918240" y="2628703"/>
            <a:ext cx="413291" cy="33980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8" name="Curved Connector 2697">
            <a:extLst>
              <a:ext uri="{FF2B5EF4-FFF2-40B4-BE49-F238E27FC236}">
                <a16:creationId xmlns:a16="http://schemas.microsoft.com/office/drawing/2014/main" id="{E13B0383-BC0C-8143-9EAD-90D9FDC4DE11}"/>
              </a:ext>
            </a:extLst>
          </p:cNvPr>
          <p:cNvCxnSpPr>
            <a:cxnSpLocks/>
            <a:stCxn id="2641" idx="6"/>
            <a:endCxn id="2640" idx="2"/>
          </p:cNvCxnSpPr>
          <p:nvPr/>
        </p:nvCxnSpPr>
        <p:spPr>
          <a:xfrm flipV="1">
            <a:off x="4094820" y="2591959"/>
            <a:ext cx="1860163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9" name="Curved Connector 2698">
            <a:extLst>
              <a:ext uri="{FF2B5EF4-FFF2-40B4-BE49-F238E27FC236}">
                <a16:creationId xmlns:a16="http://schemas.microsoft.com/office/drawing/2014/main" id="{A9118C8E-A41D-B84A-BDEF-3819E46B3982}"/>
              </a:ext>
            </a:extLst>
          </p:cNvPr>
          <p:cNvCxnSpPr>
            <a:cxnSpLocks/>
            <a:stCxn id="2651" idx="4"/>
            <a:endCxn id="2640" idx="2"/>
          </p:cNvCxnSpPr>
          <p:nvPr/>
        </p:nvCxnSpPr>
        <p:spPr>
          <a:xfrm rot="5400000" flipH="1">
            <a:off x="6234018" y="2312925"/>
            <a:ext cx="694396" cy="1252465"/>
          </a:xfrm>
          <a:prstGeom prst="curvedConnector3">
            <a:avLst>
              <a:gd name="adj1" fmla="val -32921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0" name="Curved Connector 2699">
            <a:extLst>
              <a:ext uri="{FF2B5EF4-FFF2-40B4-BE49-F238E27FC236}">
                <a16:creationId xmlns:a16="http://schemas.microsoft.com/office/drawing/2014/main" id="{CB03BAC5-38A2-F44D-9246-FE5D7694AE0E}"/>
              </a:ext>
            </a:extLst>
          </p:cNvPr>
          <p:cNvCxnSpPr>
            <a:cxnSpLocks/>
            <a:stCxn id="2646" idx="2"/>
            <a:endCxn id="2640" idx="2"/>
          </p:cNvCxnSpPr>
          <p:nvPr/>
        </p:nvCxnSpPr>
        <p:spPr>
          <a:xfrm rot="10800000">
            <a:off x="5954984" y="2591959"/>
            <a:ext cx="1754117" cy="130585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1" name="Curved Connector 2700">
            <a:extLst>
              <a:ext uri="{FF2B5EF4-FFF2-40B4-BE49-F238E27FC236}">
                <a16:creationId xmlns:a16="http://schemas.microsoft.com/office/drawing/2014/main" id="{7C138F0F-E291-864E-B3EE-819E61A8A6C1}"/>
              </a:ext>
            </a:extLst>
          </p:cNvPr>
          <p:cNvCxnSpPr>
            <a:cxnSpLocks/>
            <a:stCxn id="2650" idx="2"/>
            <a:endCxn id="2640" idx="2"/>
          </p:cNvCxnSpPr>
          <p:nvPr/>
        </p:nvCxnSpPr>
        <p:spPr>
          <a:xfrm rot="10800000">
            <a:off x="5954983" y="2591959"/>
            <a:ext cx="1925676" cy="2168214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2" name="Curved Connector 2701">
            <a:extLst>
              <a:ext uri="{FF2B5EF4-FFF2-40B4-BE49-F238E27FC236}">
                <a16:creationId xmlns:a16="http://schemas.microsoft.com/office/drawing/2014/main" id="{AFD219C4-1EE4-F947-81DF-E664109FDE14}"/>
              </a:ext>
            </a:extLst>
          </p:cNvPr>
          <p:cNvCxnSpPr>
            <a:cxnSpLocks/>
            <a:stCxn id="2652" idx="2"/>
            <a:endCxn id="2640" idx="2"/>
          </p:cNvCxnSpPr>
          <p:nvPr/>
        </p:nvCxnSpPr>
        <p:spPr>
          <a:xfrm rot="10800000">
            <a:off x="5954983" y="2591960"/>
            <a:ext cx="1754116" cy="2972961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3" name="Curved Connector 2702">
            <a:extLst>
              <a:ext uri="{FF2B5EF4-FFF2-40B4-BE49-F238E27FC236}">
                <a16:creationId xmlns:a16="http://schemas.microsoft.com/office/drawing/2014/main" id="{CC1D6BA4-FF97-384E-BA2C-72BF6BDFD1D2}"/>
              </a:ext>
            </a:extLst>
          </p:cNvPr>
          <p:cNvCxnSpPr>
            <a:cxnSpLocks/>
            <a:stCxn id="2654" idx="6"/>
            <a:endCxn id="2640" idx="2"/>
          </p:cNvCxnSpPr>
          <p:nvPr/>
        </p:nvCxnSpPr>
        <p:spPr>
          <a:xfrm flipV="1">
            <a:off x="4286685" y="2591959"/>
            <a:ext cx="1668298" cy="3023140"/>
          </a:xfrm>
          <a:prstGeom prst="curvedConnector2">
            <a:avLst/>
          </a:prstGeom>
          <a:ln w="57150">
            <a:solidFill>
              <a:srgbClr val="00B05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4" name="Curved Connector 2703">
            <a:extLst>
              <a:ext uri="{FF2B5EF4-FFF2-40B4-BE49-F238E27FC236}">
                <a16:creationId xmlns:a16="http://schemas.microsoft.com/office/drawing/2014/main" id="{687A601C-F54F-B940-940F-32047961EA79}"/>
              </a:ext>
            </a:extLst>
          </p:cNvPr>
          <p:cNvCxnSpPr>
            <a:cxnSpLocks/>
            <a:stCxn id="2653" idx="6"/>
            <a:endCxn id="2640" idx="2"/>
          </p:cNvCxnSpPr>
          <p:nvPr/>
        </p:nvCxnSpPr>
        <p:spPr>
          <a:xfrm flipV="1">
            <a:off x="4792655" y="2591959"/>
            <a:ext cx="1162328" cy="361880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5" name="Curved Connector 2704">
            <a:extLst>
              <a:ext uri="{FF2B5EF4-FFF2-40B4-BE49-F238E27FC236}">
                <a16:creationId xmlns:a16="http://schemas.microsoft.com/office/drawing/2014/main" id="{8B476DC0-C1FB-B94C-9309-4C92BA0667EE}"/>
              </a:ext>
            </a:extLst>
          </p:cNvPr>
          <p:cNvCxnSpPr>
            <a:cxnSpLocks/>
            <a:stCxn id="2645" idx="2"/>
            <a:endCxn id="2640" idx="2"/>
          </p:cNvCxnSpPr>
          <p:nvPr/>
        </p:nvCxnSpPr>
        <p:spPr>
          <a:xfrm rot="10800000">
            <a:off x="5954984" y="2591959"/>
            <a:ext cx="1060105" cy="3748900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6" name="Curved Connector 2705">
            <a:extLst>
              <a:ext uri="{FF2B5EF4-FFF2-40B4-BE49-F238E27FC236}">
                <a16:creationId xmlns:a16="http://schemas.microsoft.com/office/drawing/2014/main" id="{1F814DA3-E0C8-EF40-8140-EF8C82B39016}"/>
              </a:ext>
            </a:extLst>
          </p:cNvPr>
          <p:cNvCxnSpPr>
            <a:cxnSpLocks/>
            <a:stCxn id="2648" idx="2"/>
            <a:endCxn id="2640" idx="2"/>
          </p:cNvCxnSpPr>
          <p:nvPr/>
        </p:nvCxnSpPr>
        <p:spPr>
          <a:xfrm rot="10800000">
            <a:off x="5954984" y="2591959"/>
            <a:ext cx="147445" cy="4064852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7" name="Curved Connector 2706">
            <a:extLst>
              <a:ext uri="{FF2B5EF4-FFF2-40B4-BE49-F238E27FC236}">
                <a16:creationId xmlns:a16="http://schemas.microsoft.com/office/drawing/2014/main" id="{3CBD74B2-585D-8542-A3A0-6289D2229071}"/>
              </a:ext>
            </a:extLst>
          </p:cNvPr>
          <p:cNvCxnSpPr>
            <a:cxnSpLocks/>
            <a:stCxn id="2644" idx="6"/>
            <a:endCxn id="2640" idx="2"/>
          </p:cNvCxnSpPr>
          <p:nvPr/>
        </p:nvCxnSpPr>
        <p:spPr>
          <a:xfrm flipV="1">
            <a:off x="5605401" y="2591959"/>
            <a:ext cx="349582" cy="3983543"/>
          </a:xfrm>
          <a:prstGeom prst="curvedConnector2">
            <a:avLst/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8" name="Rectangle 2707">
            <a:extLst>
              <a:ext uri="{FF2B5EF4-FFF2-40B4-BE49-F238E27FC236}">
                <a16:creationId xmlns:a16="http://schemas.microsoft.com/office/drawing/2014/main" id="{C269EAAD-D3F5-994A-A70E-309E6E6EEDB8}"/>
              </a:ext>
            </a:extLst>
          </p:cNvPr>
          <p:cNvSpPr/>
          <p:nvPr/>
        </p:nvSpPr>
        <p:spPr>
          <a:xfrm>
            <a:off x="8633674" y="2408546"/>
            <a:ext cx="3306337" cy="801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FEES ACCOUNT</a:t>
            </a:r>
          </a:p>
        </p:txBody>
      </p:sp>
      <p:sp>
        <p:nvSpPr>
          <p:cNvPr id="2709" name="Rectangle 2708">
            <a:extLst>
              <a:ext uri="{FF2B5EF4-FFF2-40B4-BE49-F238E27FC236}">
                <a16:creationId xmlns:a16="http://schemas.microsoft.com/office/drawing/2014/main" id="{297B15A3-7FA5-2F4F-889E-9436F6938A39}"/>
              </a:ext>
            </a:extLst>
          </p:cNvPr>
          <p:cNvSpPr/>
          <p:nvPr/>
        </p:nvSpPr>
        <p:spPr>
          <a:xfrm>
            <a:off x="8633673" y="3311323"/>
            <a:ext cx="3306337" cy="810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srgbClr val="00B050"/>
                </a:solidFill>
                <a:latin typeface="Garamond" panose="02020404030301010803" pitchFamily="18" charset="0"/>
              </a:rPr>
              <a:t>RISK PROVISION FUND ACCOUNT</a:t>
            </a:r>
          </a:p>
        </p:txBody>
      </p:sp>
      <p:cxnSp>
        <p:nvCxnSpPr>
          <p:cNvPr id="2710" name="Curved Connector 2709">
            <a:extLst>
              <a:ext uri="{FF2B5EF4-FFF2-40B4-BE49-F238E27FC236}">
                <a16:creationId xmlns:a16="http://schemas.microsoft.com/office/drawing/2014/main" id="{1A13A0E1-5A76-0645-BD23-1C1CFD3F2B66}"/>
              </a:ext>
            </a:extLst>
          </p:cNvPr>
          <p:cNvCxnSpPr>
            <a:cxnSpLocks/>
            <a:stCxn id="2708" idx="1"/>
            <a:endCxn id="2640" idx="3"/>
          </p:cNvCxnSpPr>
          <p:nvPr/>
        </p:nvCxnSpPr>
        <p:spPr>
          <a:xfrm rot="10800000">
            <a:off x="6855444" y="2240696"/>
            <a:ext cx="1778230" cy="568712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1" name="Curved Connector 2710">
            <a:extLst>
              <a:ext uri="{FF2B5EF4-FFF2-40B4-BE49-F238E27FC236}">
                <a16:creationId xmlns:a16="http://schemas.microsoft.com/office/drawing/2014/main" id="{033FF86A-362B-B847-8274-DBE7743F6078}"/>
              </a:ext>
            </a:extLst>
          </p:cNvPr>
          <p:cNvCxnSpPr>
            <a:cxnSpLocks/>
            <a:stCxn id="2709" idx="1"/>
            <a:endCxn id="2640" idx="3"/>
          </p:cNvCxnSpPr>
          <p:nvPr/>
        </p:nvCxnSpPr>
        <p:spPr>
          <a:xfrm rot="10800000">
            <a:off x="6855445" y="2240697"/>
            <a:ext cx="1778229" cy="147590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2" name="TextBox 2711">
            <a:extLst>
              <a:ext uri="{FF2B5EF4-FFF2-40B4-BE49-F238E27FC236}">
                <a16:creationId xmlns:a16="http://schemas.microsoft.com/office/drawing/2014/main" id="{0A7680FE-7730-DD4C-83AE-36F2914DB20F}"/>
              </a:ext>
            </a:extLst>
          </p:cNvPr>
          <p:cNvSpPr txBox="1"/>
          <p:nvPr/>
        </p:nvSpPr>
        <p:spPr>
          <a:xfrm>
            <a:off x="386069" y="2797589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2400" b="1" dirty="0">
                <a:solidFill>
                  <a:srgbClr val="00B050"/>
                </a:solidFill>
                <a:latin typeface="Garamond" panose="02020404030301010803" pitchFamily="18" charset="0"/>
              </a:rPr>
              <a:t> CASHFLOW</a:t>
            </a:r>
          </a:p>
        </p:txBody>
      </p:sp>
      <p:cxnSp>
        <p:nvCxnSpPr>
          <p:cNvPr id="2713" name="Curved Connector 2712">
            <a:extLst>
              <a:ext uri="{FF2B5EF4-FFF2-40B4-BE49-F238E27FC236}">
                <a16:creationId xmlns:a16="http://schemas.microsoft.com/office/drawing/2014/main" id="{49791255-D1CB-654C-8012-805882523FDA}"/>
              </a:ext>
            </a:extLst>
          </p:cNvPr>
          <p:cNvCxnSpPr>
            <a:cxnSpLocks/>
            <a:stCxn id="2640" idx="1"/>
            <a:endCxn id="2692" idx="2"/>
          </p:cNvCxnSpPr>
          <p:nvPr/>
        </p:nvCxnSpPr>
        <p:spPr>
          <a:xfrm rot="10800000">
            <a:off x="376292" y="1484504"/>
            <a:ext cx="4678231" cy="756192"/>
          </a:xfrm>
          <a:prstGeom prst="curvedConnector2">
            <a:avLst/>
          </a:prstGeom>
          <a:ln w="38100">
            <a:solidFill>
              <a:srgbClr val="00B05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4" name="Curved Connector 2713">
            <a:extLst>
              <a:ext uri="{FF2B5EF4-FFF2-40B4-BE49-F238E27FC236}">
                <a16:creationId xmlns:a16="http://schemas.microsoft.com/office/drawing/2014/main" id="{E5E2F530-DDB7-1041-82F4-0BF26EACB7D9}"/>
              </a:ext>
            </a:extLst>
          </p:cNvPr>
          <p:cNvCxnSpPr>
            <a:cxnSpLocks/>
            <a:stCxn id="2640" idx="3"/>
            <a:endCxn id="2693" idx="2"/>
          </p:cNvCxnSpPr>
          <p:nvPr/>
        </p:nvCxnSpPr>
        <p:spPr>
          <a:xfrm flipV="1">
            <a:off x="6855444" y="1438972"/>
            <a:ext cx="4300185" cy="801724"/>
          </a:xfrm>
          <a:prstGeom prst="curvedConnector2">
            <a:avLst/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5" name="TextBox 2714">
            <a:extLst>
              <a:ext uri="{FF2B5EF4-FFF2-40B4-BE49-F238E27FC236}">
                <a16:creationId xmlns:a16="http://schemas.microsoft.com/office/drawing/2014/main" id="{222584F6-10F6-DE4D-B7EA-40CB8BABFA00}"/>
              </a:ext>
            </a:extLst>
          </p:cNvPr>
          <p:cNvSpPr txBox="1"/>
          <p:nvPr/>
        </p:nvSpPr>
        <p:spPr>
          <a:xfrm>
            <a:off x="4951217" y="4348132"/>
            <a:ext cx="208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ROT ACTIVE</a:t>
            </a:r>
          </a:p>
        </p:txBody>
      </p:sp>
      <p:sp>
        <p:nvSpPr>
          <p:cNvPr id="2716" name="TextBox 2715">
            <a:extLst>
              <a:ext uri="{FF2B5EF4-FFF2-40B4-BE49-F238E27FC236}">
                <a16:creationId xmlns:a16="http://schemas.microsoft.com/office/drawing/2014/main" id="{EE750D58-68C9-4F4B-9472-B53DAB1181E6}"/>
              </a:ext>
            </a:extLst>
          </p:cNvPr>
          <p:cNvSpPr txBox="1"/>
          <p:nvPr/>
        </p:nvSpPr>
        <p:spPr>
          <a:xfrm>
            <a:off x="6473649" y="1537452"/>
            <a:ext cx="4635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Garamond" panose="02020404030301010803" pitchFamily="18" charset="0"/>
              </a:rPr>
              <a:t>MÖSASY SEND LOAN &amp; PROFIT EACH PARTNER ACCOUNT</a:t>
            </a:r>
          </a:p>
        </p:txBody>
      </p:sp>
      <p:sp>
        <p:nvSpPr>
          <p:cNvPr id="2717" name="TextBox 2716">
            <a:extLst>
              <a:ext uri="{FF2B5EF4-FFF2-40B4-BE49-F238E27FC236}">
                <a16:creationId xmlns:a16="http://schemas.microsoft.com/office/drawing/2014/main" id="{79704701-EFBD-9F41-A007-ABD9293D7973}"/>
              </a:ext>
            </a:extLst>
          </p:cNvPr>
          <p:cNvSpPr txBox="1"/>
          <p:nvPr/>
        </p:nvSpPr>
        <p:spPr>
          <a:xfrm>
            <a:off x="7152682" y="2282852"/>
            <a:ext cx="15219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b="1" dirty="0">
                <a:latin typeface="Garamond" panose="02020404030301010803" pitchFamily="18" charset="0"/>
              </a:rPr>
              <a:t>MÖSASY SEND TO ITS ACCOUNTS THE AMOUNTS THAT COLLECT BY FEE OF THE PARTNERS FEE AND THE RPF FEE</a:t>
            </a:r>
          </a:p>
        </p:txBody>
      </p:sp>
      <p:sp>
        <p:nvSpPr>
          <p:cNvPr id="2718" name="TextBox 2717">
            <a:extLst>
              <a:ext uri="{FF2B5EF4-FFF2-40B4-BE49-F238E27FC236}">
                <a16:creationId xmlns:a16="http://schemas.microsoft.com/office/drawing/2014/main" id="{F9EC1FD3-BA60-0D4B-A112-9CEA47E74ADB}"/>
              </a:ext>
            </a:extLst>
          </p:cNvPr>
          <p:cNvSpPr txBox="1"/>
          <p:nvPr/>
        </p:nvSpPr>
        <p:spPr>
          <a:xfrm>
            <a:off x="7986559" y="1853420"/>
            <a:ext cx="234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RETURN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latin typeface="Garamond" panose="02020404030301010803" pitchFamily="18" charset="0"/>
              </a:rPr>
              <a:t>+</a:t>
            </a: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PROFIT</a:t>
            </a:r>
          </a:p>
        </p:txBody>
      </p:sp>
      <p:sp>
        <p:nvSpPr>
          <p:cNvPr id="2721" name="TextBox 2720">
            <a:extLst>
              <a:ext uri="{FF2B5EF4-FFF2-40B4-BE49-F238E27FC236}">
                <a16:creationId xmlns:a16="http://schemas.microsoft.com/office/drawing/2014/main" id="{C9FAFA0A-95DB-E244-B6C6-96D5B6B25E5B}"/>
              </a:ext>
            </a:extLst>
          </p:cNvPr>
          <p:cNvSpPr txBox="1"/>
          <p:nvPr/>
        </p:nvSpPr>
        <p:spPr>
          <a:xfrm>
            <a:off x="4056933" y="4523418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$115.03</a:t>
            </a:r>
          </a:p>
        </p:txBody>
      </p:sp>
      <p:sp>
        <p:nvSpPr>
          <p:cNvPr id="2722" name="TextBox 2721">
            <a:extLst>
              <a:ext uri="{FF2B5EF4-FFF2-40B4-BE49-F238E27FC236}">
                <a16:creationId xmlns:a16="http://schemas.microsoft.com/office/drawing/2014/main" id="{17372F90-5B11-9242-98EB-129672B8CDB1}"/>
              </a:ext>
            </a:extLst>
          </p:cNvPr>
          <p:cNvSpPr txBox="1"/>
          <p:nvPr/>
        </p:nvSpPr>
        <p:spPr>
          <a:xfrm>
            <a:off x="4256369" y="3726631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$113.24</a:t>
            </a:r>
          </a:p>
        </p:txBody>
      </p:sp>
      <p:sp>
        <p:nvSpPr>
          <p:cNvPr id="2723" name="TextBox 2722">
            <a:extLst>
              <a:ext uri="{FF2B5EF4-FFF2-40B4-BE49-F238E27FC236}">
                <a16:creationId xmlns:a16="http://schemas.microsoft.com/office/drawing/2014/main" id="{095F056F-3E45-0344-BE67-1F8DDF629A3C}"/>
              </a:ext>
            </a:extLst>
          </p:cNvPr>
          <p:cNvSpPr txBox="1"/>
          <p:nvPr/>
        </p:nvSpPr>
        <p:spPr>
          <a:xfrm>
            <a:off x="4552938" y="340046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$110.65</a:t>
            </a:r>
          </a:p>
        </p:txBody>
      </p:sp>
      <p:sp>
        <p:nvSpPr>
          <p:cNvPr id="2724" name="TextBox 2723">
            <a:extLst>
              <a:ext uri="{FF2B5EF4-FFF2-40B4-BE49-F238E27FC236}">
                <a16:creationId xmlns:a16="http://schemas.microsoft.com/office/drawing/2014/main" id="{BF2D286A-CD14-5246-A167-D8B1C15DA73A}"/>
              </a:ext>
            </a:extLst>
          </p:cNvPr>
          <p:cNvSpPr txBox="1"/>
          <p:nvPr/>
        </p:nvSpPr>
        <p:spPr>
          <a:xfrm>
            <a:off x="5090089" y="2935393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$108.77</a:t>
            </a:r>
          </a:p>
        </p:txBody>
      </p:sp>
      <p:sp>
        <p:nvSpPr>
          <p:cNvPr id="2725" name="TextBox 2724">
            <a:extLst>
              <a:ext uri="{FF2B5EF4-FFF2-40B4-BE49-F238E27FC236}">
                <a16:creationId xmlns:a16="http://schemas.microsoft.com/office/drawing/2014/main" id="{3B1560B5-FD22-D648-AFC1-3CCFBDAD5DC7}"/>
              </a:ext>
            </a:extLst>
          </p:cNvPr>
          <p:cNvSpPr txBox="1"/>
          <p:nvPr/>
        </p:nvSpPr>
        <p:spPr>
          <a:xfrm>
            <a:off x="6705157" y="3243170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$106.39</a:t>
            </a:r>
          </a:p>
        </p:txBody>
      </p:sp>
      <p:sp>
        <p:nvSpPr>
          <p:cNvPr id="2726" name="TextBox 2725">
            <a:extLst>
              <a:ext uri="{FF2B5EF4-FFF2-40B4-BE49-F238E27FC236}">
                <a16:creationId xmlns:a16="http://schemas.microsoft.com/office/drawing/2014/main" id="{9EE2DCC0-01B6-5741-9B4D-9C4AE7595B9A}"/>
              </a:ext>
            </a:extLst>
          </p:cNvPr>
          <p:cNvSpPr txBox="1"/>
          <p:nvPr/>
        </p:nvSpPr>
        <p:spPr>
          <a:xfrm>
            <a:off x="7057481" y="3682874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$105.62</a:t>
            </a:r>
          </a:p>
        </p:txBody>
      </p:sp>
      <p:sp>
        <p:nvSpPr>
          <p:cNvPr id="2727" name="TextBox 2726">
            <a:extLst>
              <a:ext uri="{FF2B5EF4-FFF2-40B4-BE49-F238E27FC236}">
                <a16:creationId xmlns:a16="http://schemas.microsoft.com/office/drawing/2014/main" id="{4A5FC6AD-4A6A-D347-9509-BB20AF402D52}"/>
              </a:ext>
            </a:extLst>
          </p:cNvPr>
          <p:cNvSpPr txBox="1"/>
          <p:nvPr/>
        </p:nvSpPr>
        <p:spPr>
          <a:xfrm>
            <a:off x="6105347" y="292875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$107.40</a:t>
            </a:r>
          </a:p>
        </p:txBody>
      </p:sp>
      <p:sp>
        <p:nvSpPr>
          <p:cNvPr id="2728" name="TextBox 2727">
            <a:extLst>
              <a:ext uri="{FF2B5EF4-FFF2-40B4-BE49-F238E27FC236}">
                <a16:creationId xmlns:a16="http://schemas.microsoft.com/office/drawing/2014/main" id="{BC386FEC-728A-8E45-A364-1265C7F18FC1}"/>
              </a:ext>
            </a:extLst>
          </p:cNvPr>
          <p:cNvSpPr txBox="1"/>
          <p:nvPr/>
        </p:nvSpPr>
        <p:spPr>
          <a:xfrm>
            <a:off x="7227439" y="4603311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$105.04</a:t>
            </a:r>
          </a:p>
        </p:txBody>
      </p:sp>
      <p:sp>
        <p:nvSpPr>
          <p:cNvPr id="2729" name="TextBox 2728">
            <a:extLst>
              <a:ext uri="{FF2B5EF4-FFF2-40B4-BE49-F238E27FC236}">
                <a16:creationId xmlns:a16="http://schemas.microsoft.com/office/drawing/2014/main" id="{C9189284-3825-0A42-A190-7996DDFDC186}"/>
              </a:ext>
            </a:extLst>
          </p:cNvPr>
          <p:cNvSpPr txBox="1"/>
          <p:nvPr/>
        </p:nvSpPr>
        <p:spPr>
          <a:xfrm>
            <a:off x="5813977" y="619742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$103.92</a:t>
            </a:r>
          </a:p>
        </p:txBody>
      </p:sp>
      <p:sp>
        <p:nvSpPr>
          <p:cNvPr id="2730" name="TextBox 2729">
            <a:extLst>
              <a:ext uri="{FF2B5EF4-FFF2-40B4-BE49-F238E27FC236}">
                <a16:creationId xmlns:a16="http://schemas.microsoft.com/office/drawing/2014/main" id="{E414AB42-2A6E-C94E-89F6-87B9D65D30CE}"/>
              </a:ext>
            </a:extLst>
          </p:cNvPr>
          <p:cNvSpPr txBox="1"/>
          <p:nvPr/>
        </p:nvSpPr>
        <p:spPr>
          <a:xfrm>
            <a:off x="4224278" y="5368116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$101.50</a:t>
            </a:r>
          </a:p>
        </p:txBody>
      </p:sp>
      <p:sp>
        <p:nvSpPr>
          <p:cNvPr id="2731" name="TextBox 2730">
            <a:extLst>
              <a:ext uri="{FF2B5EF4-FFF2-40B4-BE49-F238E27FC236}">
                <a16:creationId xmlns:a16="http://schemas.microsoft.com/office/drawing/2014/main" id="{EE496FF1-693F-2642-AD73-BE7D4E4B22F9}"/>
              </a:ext>
            </a:extLst>
          </p:cNvPr>
          <p:cNvSpPr txBox="1"/>
          <p:nvPr/>
        </p:nvSpPr>
        <p:spPr>
          <a:xfrm>
            <a:off x="7028356" y="5347747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$104.58</a:t>
            </a:r>
          </a:p>
        </p:txBody>
      </p:sp>
      <p:sp>
        <p:nvSpPr>
          <p:cNvPr id="2732" name="TextBox 2731">
            <a:extLst>
              <a:ext uri="{FF2B5EF4-FFF2-40B4-BE49-F238E27FC236}">
                <a16:creationId xmlns:a16="http://schemas.microsoft.com/office/drawing/2014/main" id="{5E279178-E643-0C4B-889F-4DFC22CC18DF}"/>
              </a:ext>
            </a:extLst>
          </p:cNvPr>
          <p:cNvSpPr txBox="1"/>
          <p:nvPr/>
        </p:nvSpPr>
        <p:spPr>
          <a:xfrm>
            <a:off x="6470295" y="5923377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$104.21</a:t>
            </a:r>
          </a:p>
        </p:txBody>
      </p:sp>
      <p:sp>
        <p:nvSpPr>
          <p:cNvPr id="2733" name="TextBox 2732">
            <a:extLst>
              <a:ext uri="{FF2B5EF4-FFF2-40B4-BE49-F238E27FC236}">
                <a16:creationId xmlns:a16="http://schemas.microsoft.com/office/drawing/2014/main" id="{B09D05C7-0161-8147-B659-70D1AB156CB9}"/>
              </a:ext>
            </a:extLst>
          </p:cNvPr>
          <p:cNvSpPr txBox="1"/>
          <p:nvPr/>
        </p:nvSpPr>
        <p:spPr>
          <a:xfrm>
            <a:off x="5188870" y="6125236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$103.69</a:t>
            </a:r>
          </a:p>
        </p:txBody>
      </p:sp>
      <p:sp>
        <p:nvSpPr>
          <p:cNvPr id="2734" name="TextBox 2733">
            <a:extLst>
              <a:ext uri="{FF2B5EF4-FFF2-40B4-BE49-F238E27FC236}">
                <a16:creationId xmlns:a16="http://schemas.microsoft.com/office/drawing/2014/main" id="{DB4F6011-0853-FB43-B2D8-6A5A84CDA405}"/>
              </a:ext>
            </a:extLst>
          </p:cNvPr>
          <p:cNvSpPr txBox="1"/>
          <p:nvPr/>
        </p:nvSpPr>
        <p:spPr>
          <a:xfrm>
            <a:off x="4704129" y="5848339"/>
            <a:ext cx="726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$103.50</a:t>
            </a:r>
          </a:p>
        </p:txBody>
      </p:sp>
      <p:sp>
        <p:nvSpPr>
          <p:cNvPr id="2735" name="TextBox 2734">
            <a:extLst>
              <a:ext uri="{FF2B5EF4-FFF2-40B4-BE49-F238E27FC236}">
                <a16:creationId xmlns:a16="http://schemas.microsoft.com/office/drawing/2014/main" id="{9E741973-A50B-5F4F-9E8B-F9F1A39D40AB}"/>
              </a:ext>
            </a:extLst>
          </p:cNvPr>
          <p:cNvSpPr txBox="1"/>
          <p:nvPr/>
        </p:nvSpPr>
        <p:spPr>
          <a:xfrm>
            <a:off x="880033" y="1516819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36" name="TextBox 2735">
            <a:extLst>
              <a:ext uri="{FF2B5EF4-FFF2-40B4-BE49-F238E27FC236}">
                <a16:creationId xmlns:a16="http://schemas.microsoft.com/office/drawing/2014/main" id="{B8B35A1E-3F99-A641-842A-6DED0A51AE08}"/>
              </a:ext>
            </a:extLst>
          </p:cNvPr>
          <p:cNvSpPr txBox="1"/>
          <p:nvPr/>
        </p:nvSpPr>
        <p:spPr>
          <a:xfrm>
            <a:off x="108629" y="1523464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37" name="TextBox 2736">
            <a:extLst>
              <a:ext uri="{FF2B5EF4-FFF2-40B4-BE49-F238E27FC236}">
                <a16:creationId xmlns:a16="http://schemas.microsoft.com/office/drawing/2014/main" id="{20D0E90B-378C-9643-9E25-13336725EC63}"/>
              </a:ext>
            </a:extLst>
          </p:cNvPr>
          <p:cNvSpPr txBox="1"/>
          <p:nvPr/>
        </p:nvSpPr>
        <p:spPr>
          <a:xfrm>
            <a:off x="254427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38" name="TextBox 2737">
            <a:extLst>
              <a:ext uri="{FF2B5EF4-FFF2-40B4-BE49-F238E27FC236}">
                <a16:creationId xmlns:a16="http://schemas.microsoft.com/office/drawing/2014/main" id="{A993B4FE-3F33-4F47-90D2-A9106A00A138}"/>
              </a:ext>
            </a:extLst>
          </p:cNvPr>
          <p:cNvSpPr txBox="1"/>
          <p:nvPr/>
        </p:nvSpPr>
        <p:spPr>
          <a:xfrm>
            <a:off x="1696215" y="1516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39" name="TextBox 2738">
            <a:extLst>
              <a:ext uri="{FF2B5EF4-FFF2-40B4-BE49-F238E27FC236}">
                <a16:creationId xmlns:a16="http://schemas.microsoft.com/office/drawing/2014/main" id="{7CA97C57-603D-B142-913E-FC4D2FBEF91C}"/>
              </a:ext>
            </a:extLst>
          </p:cNvPr>
          <p:cNvSpPr txBox="1"/>
          <p:nvPr/>
        </p:nvSpPr>
        <p:spPr>
          <a:xfrm>
            <a:off x="411058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0" name="TextBox 2739">
            <a:extLst>
              <a:ext uri="{FF2B5EF4-FFF2-40B4-BE49-F238E27FC236}">
                <a16:creationId xmlns:a16="http://schemas.microsoft.com/office/drawing/2014/main" id="{B0D49EEA-2ED3-BF48-9687-4CE05249F1B0}"/>
              </a:ext>
            </a:extLst>
          </p:cNvPr>
          <p:cNvSpPr txBox="1"/>
          <p:nvPr/>
        </p:nvSpPr>
        <p:spPr>
          <a:xfrm>
            <a:off x="3304515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1" name="TextBox 2740">
            <a:extLst>
              <a:ext uri="{FF2B5EF4-FFF2-40B4-BE49-F238E27FC236}">
                <a16:creationId xmlns:a16="http://schemas.microsoft.com/office/drawing/2014/main" id="{4F9FDE92-AB62-F34F-9177-93A6AC190EE9}"/>
              </a:ext>
            </a:extLst>
          </p:cNvPr>
          <p:cNvSpPr txBox="1"/>
          <p:nvPr/>
        </p:nvSpPr>
        <p:spPr>
          <a:xfrm>
            <a:off x="10863198" y="1537452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2" name="TextBox 2741">
            <a:extLst>
              <a:ext uri="{FF2B5EF4-FFF2-40B4-BE49-F238E27FC236}">
                <a16:creationId xmlns:a16="http://schemas.microsoft.com/office/drawing/2014/main" id="{41BD1505-07DF-314F-B270-B3F42717CE1A}"/>
              </a:ext>
            </a:extLst>
          </p:cNvPr>
          <p:cNvSpPr txBox="1"/>
          <p:nvPr/>
        </p:nvSpPr>
        <p:spPr>
          <a:xfrm>
            <a:off x="9016547" y="152329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3" name="TextBox 2742">
            <a:extLst>
              <a:ext uri="{FF2B5EF4-FFF2-40B4-BE49-F238E27FC236}">
                <a16:creationId xmlns:a16="http://schemas.microsoft.com/office/drawing/2014/main" id="{A059481B-1614-3B4B-98AC-A9A202D9658F}"/>
              </a:ext>
            </a:extLst>
          </p:cNvPr>
          <p:cNvSpPr txBox="1"/>
          <p:nvPr/>
        </p:nvSpPr>
        <p:spPr>
          <a:xfrm>
            <a:off x="9950243" y="1497263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4" name="TextBox 2743">
            <a:extLst>
              <a:ext uri="{FF2B5EF4-FFF2-40B4-BE49-F238E27FC236}">
                <a16:creationId xmlns:a16="http://schemas.microsoft.com/office/drawing/2014/main" id="{BCD63C71-D8FE-DD42-80E9-F729B845945A}"/>
              </a:ext>
            </a:extLst>
          </p:cNvPr>
          <p:cNvSpPr txBox="1"/>
          <p:nvPr/>
        </p:nvSpPr>
        <p:spPr>
          <a:xfrm>
            <a:off x="5704921" y="15189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5" name="TextBox 2744">
            <a:extLst>
              <a:ext uri="{FF2B5EF4-FFF2-40B4-BE49-F238E27FC236}">
                <a16:creationId xmlns:a16="http://schemas.microsoft.com/office/drawing/2014/main" id="{095698DD-14A9-714A-AE7D-1672E5F6ED94}"/>
              </a:ext>
            </a:extLst>
          </p:cNvPr>
          <p:cNvSpPr txBox="1"/>
          <p:nvPr/>
        </p:nvSpPr>
        <p:spPr>
          <a:xfrm>
            <a:off x="6491169" y="152696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6" name="TextBox 2745">
            <a:extLst>
              <a:ext uri="{FF2B5EF4-FFF2-40B4-BE49-F238E27FC236}">
                <a16:creationId xmlns:a16="http://schemas.microsoft.com/office/drawing/2014/main" id="{E0F5F01F-89EF-8A45-B65C-513B80552368}"/>
              </a:ext>
            </a:extLst>
          </p:cNvPr>
          <p:cNvSpPr txBox="1"/>
          <p:nvPr/>
        </p:nvSpPr>
        <p:spPr>
          <a:xfrm>
            <a:off x="7240162" y="1523405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7" name="TextBox 2746">
            <a:extLst>
              <a:ext uri="{FF2B5EF4-FFF2-40B4-BE49-F238E27FC236}">
                <a16:creationId xmlns:a16="http://schemas.microsoft.com/office/drawing/2014/main" id="{0844F6C5-F676-E64E-B8AF-4569A7A6ECF6}"/>
              </a:ext>
            </a:extLst>
          </p:cNvPr>
          <p:cNvSpPr txBox="1"/>
          <p:nvPr/>
        </p:nvSpPr>
        <p:spPr>
          <a:xfrm>
            <a:off x="8142745" y="1523017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8" name="TextBox 2747">
            <a:extLst>
              <a:ext uri="{FF2B5EF4-FFF2-40B4-BE49-F238E27FC236}">
                <a16:creationId xmlns:a16="http://schemas.microsoft.com/office/drawing/2014/main" id="{37C1D1DF-222B-474A-B437-F557C78E2129}"/>
              </a:ext>
            </a:extLst>
          </p:cNvPr>
          <p:cNvSpPr txBox="1"/>
          <p:nvPr/>
        </p:nvSpPr>
        <p:spPr>
          <a:xfrm>
            <a:off x="4944559" y="1520004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$5.18</a:t>
            </a:r>
          </a:p>
        </p:txBody>
      </p:sp>
      <p:sp>
        <p:nvSpPr>
          <p:cNvPr id="2749" name="TextBox 2748">
            <a:extLst>
              <a:ext uri="{FF2B5EF4-FFF2-40B4-BE49-F238E27FC236}">
                <a16:creationId xmlns:a16="http://schemas.microsoft.com/office/drawing/2014/main" id="{CA72C449-B5F1-EE48-89E0-DDA850F3CD7C}"/>
              </a:ext>
            </a:extLst>
          </p:cNvPr>
          <p:cNvSpPr txBox="1"/>
          <p:nvPr/>
        </p:nvSpPr>
        <p:spPr>
          <a:xfrm>
            <a:off x="9996432" y="1724189"/>
            <a:ext cx="21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Garamond" panose="02020404030301010803" pitchFamily="18" charset="0"/>
              </a:rPr>
              <a:t>POSITION </a:t>
            </a:r>
            <a:r>
              <a:rPr lang="en-US" sz="1000" b="1" dirty="0">
                <a:latin typeface="Garamond" panose="02020404030301010803" pitchFamily="18" charset="0"/>
              </a:rPr>
              <a:t>14</a:t>
            </a:r>
          </a:p>
          <a:p>
            <a:pPr algn="ctr"/>
            <a:r>
              <a:rPr lang="en-US" sz="800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sz="800" b="1" dirty="0">
                <a:latin typeface="Garamond" panose="02020404030301010803" pitchFamily="18" charset="0"/>
              </a:rPr>
              <a:t> RETURN </a:t>
            </a:r>
            <a:r>
              <a:rPr lang="en-US" sz="1000" b="1" dirty="0">
                <a:solidFill>
                  <a:srgbClr val="00B050"/>
                </a:solidFill>
                <a:latin typeface="Garamond" panose="02020404030301010803" pitchFamily="18" charset="0"/>
              </a:rPr>
              <a:t>$1,400.00</a:t>
            </a:r>
          </a:p>
          <a:p>
            <a:pPr algn="ctr"/>
            <a:r>
              <a:rPr lang="en-US" sz="800" b="1">
                <a:latin typeface="Garamond" panose="02020404030301010803" pitchFamily="18" charset="0"/>
              </a:rPr>
              <a:t>PARTNER 14 </a:t>
            </a:r>
            <a:r>
              <a:rPr lang="en-US" sz="800" b="1" dirty="0">
                <a:latin typeface="Garamond" panose="02020404030301010803" pitchFamily="18" charset="0"/>
              </a:rPr>
              <a:t>GETS A LOAN OF </a:t>
            </a:r>
            <a:r>
              <a:rPr lang="en-US" sz="1000" b="1" dirty="0">
                <a:solidFill>
                  <a:srgbClr val="FF0000"/>
                </a:solidFill>
                <a:latin typeface="Garamond" panose="02020404030301010803" pitchFamily="18" charset="0"/>
              </a:rPr>
              <a:t>$00.00</a:t>
            </a:r>
          </a:p>
        </p:txBody>
      </p:sp>
      <p:sp>
        <p:nvSpPr>
          <p:cNvPr id="2750" name="TextBox 2749">
            <a:extLst>
              <a:ext uri="{FF2B5EF4-FFF2-40B4-BE49-F238E27FC236}">
                <a16:creationId xmlns:a16="http://schemas.microsoft.com/office/drawing/2014/main" id="{489FBD04-DEB0-E542-9285-B2B4404407F3}"/>
              </a:ext>
            </a:extLst>
          </p:cNvPr>
          <p:cNvSpPr txBox="1"/>
          <p:nvPr/>
        </p:nvSpPr>
        <p:spPr>
          <a:xfrm>
            <a:off x="301141" y="5746127"/>
            <a:ext cx="333367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FINALLY EACH PARTNER HAS GAINED :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highlight>
                  <a:srgbClr val="808000"/>
                </a:highlight>
                <a:latin typeface="Garamond" panose="02020404030301010803" pitchFamily="18" charset="0"/>
              </a:rPr>
              <a:t>$53.20</a:t>
            </a:r>
          </a:p>
        </p:txBody>
      </p:sp>
      <p:cxnSp>
        <p:nvCxnSpPr>
          <p:cNvPr id="2751" name="Curved Connector 2750">
            <a:extLst>
              <a:ext uri="{FF2B5EF4-FFF2-40B4-BE49-F238E27FC236}">
                <a16:creationId xmlns:a16="http://schemas.microsoft.com/office/drawing/2014/main" id="{B634936D-DA6D-C14D-9AF4-36FBB00E272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81126" y="2405160"/>
            <a:ext cx="1487058" cy="1860656"/>
          </a:xfrm>
          <a:prstGeom prst="curvedConnector3">
            <a:avLst>
              <a:gd name="adj1" fmla="val -15373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2" name="Curved Connector 2751">
            <a:extLst>
              <a:ext uri="{FF2B5EF4-FFF2-40B4-BE49-F238E27FC236}">
                <a16:creationId xmlns:a16="http://schemas.microsoft.com/office/drawing/2014/main" id="{E6241C41-E5DA-DA47-86E8-97C25D7F39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6054" y="2526322"/>
            <a:ext cx="413292" cy="544565"/>
          </a:xfrm>
          <a:prstGeom prst="curvedConnector3">
            <a:avLst>
              <a:gd name="adj1" fmla="val -55312"/>
            </a:avLst>
          </a:prstGeom>
          <a:ln w="38100">
            <a:solidFill>
              <a:schemeClr val="accent6">
                <a:lumMod val="50000"/>
              </a:schemeClr>
            </a:solidFill>
            <a:prstDash val="dash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TextBox 2068">
            <a:extLst>
              <a:ext uri="{FF2B5EF4-FFF2-40B4-BE49-F238E27FC236}">
                <a16:creationId xmlns:a16="http://schemas.microsoft.com/office/drawing/2014/main" id="{A407DDBA-0941-F440-8FD6-DC58961E7DA6}"/>
              </a:ext>
            </a:extLst>
          </p:cNvPr>
          <p:cNvSpPr txBox="1"/>
          <p:nvPr/>
        </p:nvSpPr>
        <p:spPr>
          <a:xfrm>
            <a:off x="156612" y="3382859"/>
            <a:ext cx="3473525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MEMBERSHIP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 ACCOUNT</a:t>
            </a:r>
          </a:p>
        </p:txBody>
      </p:sp>
      <p:cxnSp>
        <p:nvCxnSpPr>
          <p:cNvPr id="2070" name="Curved Connector 2069">
            <a:extLst>
              <a:ext uri="{FF2B5EF4-FFF2-40B4-BE49-F238E27FC236}">
                <a16:creationId xmlns:a16="http://schemas.microsoft.com/office/drawing/2014/main" id="{3DC12EFE-DD8E-A445-8A0C-54DF58407850}"/>
              </a:ext>
            </a:extLst>
          </p:cNvPr>
          <p:cNvCxnSpPr>
            <a:cxnSpLocks/>
            <a:stCxn id="2640" idx="1"/>
            <a:endCxn id="2069" idx="3"/>
          </p:cNvCxnSpPr>
          <p:nvPr/>
        </p:nvCxnSpPr>
        <p:spPr>
          <a:xfrm rot="10800000" flipV="1">
            <a:off x="3630138" y="2240696"/>
            <a:ext cx="1424385" cy="1603828"/>
          </a:xfrm>
          <a:prstGeom prst="curvedConnector3">
            <a:avLst>
              <a:gd name="adj1" fmla="val 50000"/>
            </a:avLst>
          </a:prstGeom>
          <a:ln w="57150">
            <a:solidFill>
              <a:srgbClr val="7030A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3" name="TextBox 1692">
            <a:extLst>
              <a:ext uri="{FF2B5EF4-FFF2-40B4-BE49-F238E27FC236}">
                <a16:creationId xmlns:a16="http://schemas.microsoft.com/office/drawing/2014/main" id="{F6925F27-5F22-864D-946B-438D8CBC8A37}"/>
              </a:ext>
            </a:extLst>
          </p:cNvPr>
          <p:cNvSpPr txBox="1"/>
          <p:nvPr/>
        </p:nvSpPr>
        <p:spPr>
          <a:xfrm>
            <a:off x="156612" y="3399675"/>
            <a:ext cx="3473525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FINANCIAL INSTITUTION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MÖSARSY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  <a:latin typeface="Garamond" panose="02020404030301010803" pitchFamily="18" charset="0"/>
              </a:rPr>
              <a:t>MEMBERSHIP</a:t>
            </a:r>
            <a:r>
              <a:rPr lang="en-US" b="1" dirty="0">
                <a:solidFill>
                  <a:schemeClr val="bg1"/>
                </a:solidFill>
                <a:latin typeface="Garamond" panose="02020404030301010803" pitchFamily="18" charset="0"/>
              </a:rPr>
              <a:t> ACCOUNT</a:t>
            </a:r>
          </a:p>
        </p:txBody>
      </p:sp>
      <p:cxnSp>
        <p:nvCxnSpPr>
          <p:cNvPr id="1694" name="Curved Connector 1693">
            <a:extLst>
              <a:ext uri="{FF2B5EF4-FFF2-40B4-BE49-F238E27FC236}">
                <a16:creationId xmlns:a16="http://schemas.microsoft.com/office/drawing/2014/main" id="{22DDB759-0B63-BA41-AB09-760A921F7A8C}"/>
              </a:ext>
            </a:extLst>
          </p:cNvPr>
          <p:cNvCxnSpPr>
            <a:cxnSpLocks/>
            <a:stCxn id="2640" idx="1"/>
            <a:endCxn id="1693" idx="3"/>
          </p:cNvCxnSpPr>
          <p:nvPr/>
        </p:nvCxnSpPr>
        <p:spPr>
          <a:xfrm rot="10800000" flipV="1">
            <a:off x="3630138" y="2240696"/>
            <a:ext cx="1424385" cy="1620644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4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AD53-5002-7F4D-A0A7-5BBFC223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10/1/117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9A807-3195-8A4F-B932-956E58D3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latin typeface="Garamond" panose="02020404030301010803" pitchFamily="18" charset="0"/>
              </a:rPr>
              <a:t>ANGEL GARCIA ONTIVEROS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DFBE0-744E-CA4B-BB84-75FEC2FA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29904-DF20-CC4C-8259-20054A7F7E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6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1" dur="1000"/>
                                        <p:tgtEl>
                                          <p:spTgt spid="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4" dur="1000"/>
                                        <p:tgtEl>
                                          <p:spTgt spid="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1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9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6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4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6500"/>
                            </p:stCondLst>
                            <p:childTnLst>
                              <p:par>
                                <p:cTn id="5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8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4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3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6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0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3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9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2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5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8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1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0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3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6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9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7500"/>
                            </p:stCondLst>
                            <p:childTnLst>
                              <p:par>
                                <p:cTn id="6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9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1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3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5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1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3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6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9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5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8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1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4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3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6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6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9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2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5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8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1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4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0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3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6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2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5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8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1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4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0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3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6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9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8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1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4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0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3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6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9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5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8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1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4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3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6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9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2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3" fill="hold">
                            <p:stCondLst>
                              <p:cond delay="9500"/>
                            </p:stCondLst>
                            <p:childTnLst>
                              <p:par>
                                <p:cTn id="116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6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9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2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5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8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1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4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7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0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3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6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9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2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5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8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1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4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7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0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3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6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9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2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5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8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4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7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0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2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5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1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4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0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2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5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1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4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7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0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3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6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9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2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5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8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1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4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0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3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6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9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2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5" dur="10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8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11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14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4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4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7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0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3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6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9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2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5" dur="10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8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1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4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97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0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3" dur="1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6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9"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2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5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8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1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4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7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0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3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6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9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2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5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8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1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4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57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0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3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6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9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2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5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8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1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4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7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0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9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4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97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0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3" dur="10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6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9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2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5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8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1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4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7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0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3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6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9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2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5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48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1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4" dur="10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7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0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3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6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9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2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5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8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8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0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3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6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49" dur="1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2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5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58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1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4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6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0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3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6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9"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2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5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8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1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4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7" dur="1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0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3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6"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09"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2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5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8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1" dur="10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4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7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0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3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6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39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42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4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82" dur="5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85" dur="500"/>
                                        <p:tgtEl>
                                          <p:spTgt spid="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2" dur="1000"/>
                                        <p:tgtEl>
                                          <p:spTgt spid="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5" dur="1000"/>
                                        <p:tgtEl>
                                          <p:spTgt spid="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98" dur="1000"/>
                                        <p:tgtEl>
                                          <p:spTgt spid="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1" dur="1000"/>
                                        <p:tgtEl>
                                          <p:spTgt spid="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4" dur="1000"/>
                                        <p:tgtEl>
                                          <p:spTgt spid="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07" dur="1000"/>
                                        <p:tgtEl>
                                          <p:spTgt spid="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0" dur="1000"/>
                                        <p:tgtEl>
                                          <p:spTgt spid="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3" dur="1000"/>
                                        <p:tgtEl>
                                          <p:spTgt spid="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6" dur="1000"/>
                                        <p:tgtEl>
                                          <p:spTgt spid="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19" dur="1000"/>
                                        <p:tgtEl>
                                          <p:spTgt spid="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2" dur="1000"/>
                                        <p:tgtEl>
                                          <p:spTgt spid="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5" dur="1000"/>
                                        <p:tgtEl>
                                          <p:spTgt spid="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28" dur="1000"/>
                                        <p:tgtEl>
                                          <p:spTgt spid="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31" dur="1000"/>
                                        <p:tgtEl>
                                          <p:spTgt spid="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34" dur="1000"/>
                                        <p:tgtEl>
                                          <p:spTgt spid="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37" dur="100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0" dur="1000"/>
                                        <p:tgtEl>
                                          <p:spTgt spid="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3" dur="1000"/>
                                        <p:tgtEl>
                                          <p:spTgt spid="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6" dur="1000"/>
                                        <p:tgtEl>
                                          <p:spTgt spid="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49" dur="1000"/>
                                        <p:tgtEl>
                                          <p:spTgt spid="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2" dur="1000"/>
                                        <p:tgtEl>
                                          <p:spTgt spid="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5" dur="1000"/>
                                        <p:tgtEl>
                                          <p:spTgt spid="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58" dur="1000"/>
                                        <p:tgtEl>
                                          <p:spTgt spid="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61" dur="1000"/>
                                        <p:tgtEl>
                                          <p:spTgt spid="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64" dur="1000"/>
                                        <p:tgtEl>
                                          <p:spTgt spid="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67" dur="1000"/>
                                        <p:tgtEl>
                                          <p:spTgt spid="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70" dur="1000"/>
                                        <p:tgtEl>
                                          <p:spTgt spid="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73" dur="1000"/>
                                        <p:tgtEl>
                                          <p:spTgt spid="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76" dur="1000"/>
                                        <p:tgtEl>
                                          <p:spTgt spid="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79" dur="1000"/>
                                        <p:tgtEl>
                                          <p:spTgt spid="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2" dur="1000"/>
                                        <p:tgtEl>
                                          <p:spTgt spid="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5" dur="10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88" dur="1000"/>
                                        <p:tgtEl>
                                          <p:spTgt spid="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91" dur="1000"/>
                                        <p:tgtEl>
                                          <p:spTgt spid="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94" dur="1000"/>
                                        <p:tgtEl>
                                          <p:spTgt spid="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97" dur="1000"/>
                                        <p:tgtEl>
                                          <p:spTgt spid="1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0" dur="1000"/>
                                        <p:tgtEl>
                                          <p:spTgt spid="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3" dur="1000"/>
                                        <p:tgtEl>
                                          <p:spTgt spid="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6" dur="1000"/>
                                        <p:tgtEl>
                                          <p:spTgt spid="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09" dur="1000"/>
                                        <p:tgtEl>
                                          <p:spTgt spid="1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2" dur="1000"/>
                                        <p:tgtEl>
                                          <p:spTgt spid="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5" dur="1000"/>
                                        <p:tgtEl>
                                          <p:spTgt spid="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18" dur="1000"/>
                                        <p:tgtEl>
                                          <p:spTgt spid="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9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22" dur="1000"/>
                                        <p:tgtEl>
                                          <p:spTgt spid="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25" dur="1000"/>
                                        <p:tgtEl>
                                          <p:spTgt spid="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28" dur="1000"/>
                                        <p:tgtEl>
                                          <p:spTgt spid="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1" dur="1000"/>
                                        <p:tgtEl>
                                          <p:spTgt spid="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4" dur="1000"/>
                                        <p:tgtEl>
                                          <p:spTgt spid="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37" dur="100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0" dur="1000"/>
                                        <p:tgtEl>
                                          <p:spTgt spid="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3" dur="1000"/>
                                        <p:tgtEl>
                                          <p:spTgt spid="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6" dur="1000"/>
                                        <p:tgtEl>
                                          <p:spTgt spid="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49" dur="100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52" dur="1000"/>
                                        <p:tgtEl>
                                          <p:spTgt spid="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55" dur="10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58" dur="1000"/>
                                        <p:tgtEl>
                                          <p:spTgt spid="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61" dur="1000"/>
                                        <p:tgtEl>
                                          <p:spTgt spid="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64" dur="1000"/>
                                        <p:tgtEl>
                                          <p:spTgt spid="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67" dur="1000"/>
                                        <p:tgtEl>
                                          <p:spTgt spid="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0" dur="1000"/>
                                        <p:tgtEl>
                                          <p:spTgt spid="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3" dur="1000"/>
                                        <p:tgtEl>
                                          <p:spTgt spid="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6" dur="1000"/>
                                        <p:tgtEl>
                                          <p:spTgt spid="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79" dur="1000"/>
                                        <p:tgtEl>
                                          <p:spTgt spid="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82" dur="1000"/>
                                        <p:tgtEl>
                                          <p:spTgt spid="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85" dur="10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88" dur="1000"/>
                                        <p:tgtEl>
                                          <p:spTgt spid="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91" dur="1000"/>
                                        <p:tgtEl>
                                          <p:spTgt spid="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94" dur="1000"/>
                                        <p:tgtEl>
                                          <p:spTgt spid="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97" dur="1000"/>
                                        <p:tgtEl>
                                          <p:spTgt spid="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00" dur="1000"/>
                                        <p:tgtEl>
                                          <p:spTgt spid="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03" dur="1000"/>
                                        <p:tgtEl>
                                          <p:spTgt spid="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06" dur="1000"/>
                                        <p:tgtEl>
                                          <p:spTgt spid="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7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68" dur="1000"/>
                                        <p:tgtEl>
                                          <p:spTgt spid="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1" dur="1000"/>
                                        <p:tgtEl>
                                          <p:spTgt spid="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4" dur="1000"/>
                                        <p:tgtEl>
                                          <p:spTgt spid="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7" dur="1000"/>
                                        <p:tgtEl>
                                          <p:spTgt spid="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80" dur="1000"/>
                                        <p:tgtEl>
                                          <p:spTgt spid="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83" dur="1000"/>
                                        <p:tgtEl>
                                          <p:spTgt spid="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86" dur="1000"/>
                                        <p:tgtEl>
                                          <p:spTgt spid="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89" dur="1000"/>
                                        <p:tgtEl>
                                          <p:spTgt spid="1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2" dur="1000"/>
                                        <p:tgtEl>
                                          <p:spTgt spid="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5" dur="1000"/>
                                        <p:tgtEl>
                                          <p:spTgt spid="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98" dur="1000"/>
                                        <p:tgtEl>
                                          <p:spTgt spid="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1" dur="1000"/>
                                        <p:tgtEl>
                                          <p:spTgt spid="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4" dur="1000"/>
                                        <p:tgtEl>
                                          <p:spTgt spid="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7" dur="1000"/>
                                        <p:tgtEl>
                                          <p:spTgt spid="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0" dur="1000"/>
                                        <p:tgtEl>
                                          <p:spTgt spid="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3" dur="1000"/>
                                        <p:tgtEl>
                                          <p:spTgt spid="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6" dur="100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19" dur="1000"/>
                                        <p:tgtEl>
                                          <p:spTgt spid="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2" dur="100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5" dur="1000"/>
                                        <p:tgtEl>
                                          <p:spTgt spid="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28" dur="1000"/>
                                        <p:tgtEl>
                                          <p:spTgt spid="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1" dur="1000"/>
                                        <p:tgtEl>
                                          <p:spTgt spid="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4" dur="1000"/>
                                        <p:tgtEl>
                                          <p:spTgt spid="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7" dur="1000"/>
                                        <p:tgtEl>
                                          <p:spTgt spid="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0" dur="1000"/>
                                        <p:tgtEl>
                                          <p:spTgt spid="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3" dur="1000"/>
                                        <p:tgtEl>
                                          <p:spTgt spid="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6" dur="1000"/>
                                        <p:tgtEl>
                                          <p:spTgt spid="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49" dur="1000"/>
                                        <p:tgtEl>
                                          <p:spTgt spid="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2" dur="1000"/>
                                        <p:tgtEl>
                                          <p:spTgt spid="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5" dur="1000"/>
                                        <p:tgtEl>
                                          <p:spTgt spid="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58" dur="1000"/>
                                        <p:tgtEl>
                                          <p:spTgt spid="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1" dur="1000"/>
                                        <p:tgtEl>
                                          <p:spTgt spid="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4" dur="1000"/>
                                        <p:tgtEl>
                                          <p:spTgt spid="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7" dur="1000"/>
                                        <p:tgtEl>
                                          <p:spTgt spid="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70" dur="1000"/>
                                        <p:tgtEl>
                                          <p:spTgt spid="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1" fill="hold">
                            <p:stCondLst>
                              <p:cond delay="17500"/>
                            </p:stCondLst>
                            <p:childTnLst>
                              <p:par>
                                <p:cTn id="267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10" dur="500"/>
                                        <p:tgtEl>
                                          <p:spTgt spid="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13" dur="500"/>
                                        <p:tgtEl>
                                          <p:spTgt spid="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0" dur="1000"/>
                                        <p:tgtEl>
                                          <p:spTgt spid="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3" dur="1000"/>
                                        <p:tgtEl>
                                          <p:spTgt spid="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6" dur="1000"/>
                                        <p:tgtEl>
                                          <p:spTgt spid="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29" dur="1000"/>
                                        <p:tgtEl>
                                          <p:spTgt spid="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32" dur="1000"/>
                                        <p:tgtEl>
                                          <p:spTgt spid="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35" dur="1000"/>
                                        <p:tgtEl>
                                          <p:spTgt spid="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38" dur="1000"/>
                                        <p:tgtEl>
                                          <p:spTgt spid="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41" dur="1000"/>
                                        <p:tgtEl>
                                          <p:spTgt spid="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44" dur="1000"/>
                                        <p:tgtEl>
                                          <p:spTgt spid="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47" dur="1000"/>
                                        <p:tgtEl>
                                          <p:spTgt spid="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0" dur="1000"/>
                                        <p:tgtEl>
                                          <p:spTgt spid="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3" dur="1000"/>
                                        <p:tgtEl>
                                          <p:spTgt spid="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6" dur="1000"/>
                                        <p:tgtEl>
                                          <p:spTgt spid="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59" dur="1000"/>
                                        <p:tgtEl>
                                          <p:spTgt spid="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62" dur="1000"/>
                                        <p:tgtEl>
                                          <p:spTgt spid="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65" dur="1000"/>
                                        <p:tgtEl>
                                          <p:spTgt spid="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68" dur="1000"/>
                                        <p:tgtEl>
                                          <p:spTgt spid="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1" dur="1000"/>
                                        <p:tgtEl>
                                          <p:spTgt spid="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4" dur="1000"/>
                                        <p:tgtEl>
                                          <p:spTgt spid="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77" dur="1000"/>
                                        <p:tgtEl>
                                          <p:spTgt spid="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80" dur="1000"/>
                                        <p:tgtEl>
                                          <p:spTgt spid="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83" dur="1000"/>
                                        <p:tgtEl>
                                          <p:spTgt spid="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86" dur="1000"/>
                                        <p:tgtEl>
                                          <p:spTgt spid="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89" dur="1000"/>
                                        <p:tgtEl>
                                          <p:spTgt spid="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92" dur="1000"/>
                                        <p:tgtEl>
                                          <p:spTgt spid="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95" dur="1000"/>
                                        <p:tgtEl>
                                          <p:spTgt spid="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98" dur="1000"/>
                                        <p:tgtEl>
                                          <p:spTgt spid="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1" dur="1000"/>
                                        <p:tgtEl>
                                          <p:spTgt spid="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4" dur="1000"/>
                                        <p:tgtEl>
                                          <p:spTgt spid="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07" dur="1000"/>
                                        <p:tgtEl>
                                          <p:spTgt spid="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0" dur="1000"/>
                                        <p:tgtEl>
                                          <p:spTgt spid="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3" dur="1000"/>
                                        <p:tgtEl>
                                          <p:spTgt spid="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6" dur="1000"/>
                                        <p:tgtEl>
                                          <p:spTgt spid="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19" dur="1000"/>
                                        <p:tgtEl>
                                          <p:spTgt spid="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22" dur="1000"/>
                                        <p:tgtEl>
                                          <p:spTgt spid="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25" dur="1000"/>
                                        <p:tgtEl>
                                          <p:spTgt spid="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28" dur="1000"/>
                                        <p:tgtEl>
                                          <p:spTgt spid="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1" dur="1000"/>
                                        <p:tgtEl>
                                          <p:spTgt spid="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4" dur="1000"/>
                                        <p:tgtEl>
                                          <p:spTgt spid="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37" dur="1000"/>
                                        <p:tgtEl>
                                          <p:spTgt spid="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40" dur="1000"/>
                                        <p:tgtEl>
                                          <p:spTgt spid="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43" dur="1000"/>
                                        <p:tgtEl>
                                          <p:spTgt spid="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46" dur="1000"/>
                                        <p:tgtEl>
                                          <p:spTgt spid="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04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50" dur="1000"/>
                                        <p:tgtEl>
                                          <p:spTgt spid="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53" dur="1000"/>
                                        <p:tgtEl>
                                          <p:spTgt spid="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56" dur="1000"/>
                                        <p:tgtEl>
                                          <p:spTgt spid="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59" dur="1000"/>
                                        <p:tgtEl>
                                          <p:spTgt spid="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62" dur="1000"/>
                                        <p:tgtEl>
                                          <p:spTgt spid="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65" dur="1000"/>
                                        <p:tgtEl>
                                          <p:spTgt spid="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68" dur="1000"/>
                                        <p:tgtEl>
                                          <p:spTgt spid="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71" dur="1000"/>
                                        <p:tgtEl>
                                          <p:spTgt spid="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74" dur="1000"/>
                                        <p:tgtEl>
                                          <p:spTgt spid="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77" dur="1000"/>
                                        <p:tgtEl>
                                          <p:spTgt spid="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80" dur="1000"/>
                                        <p:tgtEl>
                                          <p:spTgt spid="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83" dur="1000"/>
                                        <p:tgtEl>
                                          <p:spTgt spid="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86" dur="10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89" dur="1000"/>
                                        <p:tgtEl>
                                          <p:spTgt spid="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2" dur="1000"/>
                                        <p:tgtEl>
                                          <p:spTgt spid="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5" dur="1000"/>
                                        <p:tgtEl>
                                          <p:spTgt spid="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98" dur="1000"/>
                                        <p:tgtEl>
                                          <p:spTgt spid="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01" dur="1000"/>
                                        <p:tgtEl>
                                          <p:spTgt spid="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04" dur="1000"/>
                                        <p:tgtEl>
                                          <p:spTgt spid="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07" dur="1000"/>
                                        <p:tgtEl>
                                          <p:spTgt spid="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10" dur="1000"/>
                                        <p:tgtEl>
                                          <p:spTgt spid="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13" dur="1000"/>
                                        <p:tgtEl>
                                          <p:spTgt spid="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16" dur="1000"/>
                                        <p:tgtEl>
                                          <p:spTgt spid="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19" dur="1000"/>
                                        <p:tgtEl>
                                          <p:spTgt spid="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22" dur="1000"/>
                                        <p:tgtEl>
                                          <p:spTgt spid="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25" dur="1000"/>
                                        <p:tgtEl>
                                          <p:spTgt spid="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28" dur="1000"/>
                                        <p:tgtEl>
                                          <p:spTgt spid="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31" dur="1000"/>
                                        <p:tgtEl>
                                          <p:spTgt spid="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34" dur="1000"/>
                                        <p:tgtEl>
                                          <p:spTgt spid="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5" fill="hold">
                            <p:stCondLst>
                              <p:cond delay="19500"/>
                            </p:stCondLst>
                            <p:childTnLst>
                              <p:par>
                                <p:cTn id="313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96" dur="1000"/>
                                        <p:tgtEl>
                                          <p:spTgt spid="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99" dur="1000"/>
                                        <p:tgtEl>
                                          <p:spTgt spid="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2" dur="1000"/>
                                        <p:tgtEl>
                                          <p:spTgt spid="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5" dur="1000"/>
                                        <p:tgtEl>
                                          <p:spTgt spid="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08" dur="1000"/>
                                        <p:tgtEl>
                                          <p:spTgt spid="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11" dur="1000"/>
                                        <p:tgtEl>
                                          <p:spTgt spid="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14" dur="1000"/>
                                        <p:tgtEl>
                                          <p:spTgt spid="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17" dur="1000"/>
                                        <p:tgtEl>
                                          <p:spTgt spid="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0" dur="1000"/>
                                        <p:tgtEl>
                                          <p:spTgt spid="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3" dur="10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6" dur="10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29" dur="1000"/>
                                        <p:tgtEl>
                                          <p:spTgt spid="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32" dur="1000"/>
                                        <p:tgtEl>
                                          <p:spTgt spid="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35" dur="1000"/>
                                        <p:tgtEl>
                                          <p:spTgt spid="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38" dur="1000"/>
                                        <p:tgtEl>
                                          <p:spTgt spid="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41" dur="1000"/>
                                        <p:tgtEl>
                                          <p:spTgt spid="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44" dur="1000"/>
                                        <p:tgtEl>
                                          <p:spTgt spid="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47" dur="1000"/>
                                        <p:tgtEl>
                                          <p:spTgt spid="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50" dur="1000"/>
                                        <p:tgtEl>
                                          <p:spTgt spid="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53" dur="1000"/>
                                        <p:tgtEl>
                                          <p:spTgt spid="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56" dur="1000"/>
                                        <p:tgtEl>
                                          <p:spTgt spid="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59" dur="1000"/>
                                        <p:tgtEl>
                                          <p:spTgt spid="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62" dur="1000"/>
                                        <p:tgtEl>
                                          <p:spTgt spid="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65" dur="1000"/>
                                        <p:tgtEl>
                                          <p:spTgt spid="1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68" dur="1000"/>
                                        <p:tgtEl>
                                          <p:spTgt spid="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71" dur="1000"/>
                                        <p:tgtEl>
                                          <p:spTgt spid="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74" dur="1000"/>
                                        <p:tgtEl>
                                          <p:spTgt spid="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77" dur="1000"/>
                                        <p:tgtEl>
                                          <p:spTgt spid="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0" dur="1000"/>
                                        <p:tgtEl>
                                          <p:spTgt spid="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3" dur="1000"/>
                                        <p:tgtEl>
                                          <p:spTgt spid="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6" dur="1000"/>
                                        <p:tgtEl>
                                          <p:spTgt spid="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9" dur="1000"/>
                                        <p:tgtEl>
                                          <p:spTgt spid="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92" dur="1000"/>
                                        <p:tgtEl>
                                          <p:spTgt spid="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95" dur="1000"/>
                                        <p:tgtEl>
                                          <p:spTgt spid="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98" dur="1000"/>
                                        <p:tgtEl>
                                          <p:spTgt spid="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9" fill="hold">
                            <p:stCondLst>
                              <p:cond delay="20500"/>
                            </p:stCondLst>
                            <p:childTnLst>
                              <p:par>
                                <p:cTn id="33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38" dur="500"/>
                                        <p:tgtEl>
                                          <p:spTgt spid="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41" dur="500"/>
                                        <p:tgtEl>
                                          <p:spTgt spid="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48" dur="1000"/>
                                        <p:tgtEl>
                                          <p:spTgt spid="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51" dur="1000"/>
                                        <p:tgtEl>
                                          <p:spTgt spid="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54" dur="1000"/>
                                        <p:tgtEl>
                                          <p:spTgt spid="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57" dur="1000"/>
                                        <p:tgtEl>
                                          <p:spTgt spid="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60" dur="1000"/>
                                        <p:tgtEl>
                                          <p:spTgt spid="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63" dur="1000"/>
                                        <p:tgtEl>
                                          <p:spTgt spid="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66" dur="1000"/>
                                        <p:tgtEl>
                                          <p:spTgt spid="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69" dur="1000"/>
                                        <p:tgtEl>
                                          <p:spTgt spid="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72" dur="1000"/>
                                        <p:tgtEl>
                                          <p:spTgt spid="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75" dur="1000"/>
                                        <p:tgtEl>
                                          <p:spTgt spid="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78" dur="1000"/>
                                        <p:tgtEl>
                                          <p:spTgt spid="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81" dur="1000"/>
                                        <p:tgtEl>
                                          <p:spTgt spid="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84" dur="1000"/>
                                        <p:tgtEl>
                                          <p:spTgt spid="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87" dur="1000"/>
                                        <p:tgtEl>
                                          <p:spTgt spid="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90" dur="1000"/>
                                        <p:tgtEl>
                                          <p:spTgt spid="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93" dur="1000"/>
                                        <p:tgtEl>
                                          <p:spTgt spid="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96" dur="1000"/>
                                        <p:tgtEl>
                                          <p:spTgt spid="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99" dur="1000"/>
                                        <p:tgtEl>
                                          <p:spTgt spid="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02" dur="1000"/>
                                        <p:tgtEl>
                                          <p:spTgt spid="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05" dur="1000"/>
                                        <p:tgtEl>
                                          <p:spTgt spid="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08" dur="1000"/>
                                        <p:tgtEl>
                                          <p:spTgt spid="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11" dur="1000"/>
                                        <p:tgtEl>
                                          <p:spTgt spid="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14" dur="1000"/>
                                        <p:tgtEl>
                                          <p:spTgt spid="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17" dur="1000"/>
                                        <p:tgtEl>
                                          <p:spTgt spid="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20" dur="1000"/>
                                        <p:tgtEl>
                                          <p:spTgt spid="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23" dur="1000"/>
                                        <p:tgtEl>
                                          <p:spTgt spid="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26" dur="1000"/>
                                        <p:tgtEl>
                                          <p:spTgt spid="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29" dur="1000"/>
                                        <p:tgtEl>
                                          <p:spTgt spid="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32" dur="1000"/>
                                        <p:tgtEl>
                                          <p:spTgt spid="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35" dur="1000"/>
                                        <p:tgtEl>
                                          <p:spTgt spid="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38" dur="1000"/>
                                        <p:tgtEl>
                                          <p:spTgt spid="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41" dur="1000"/>
                                        <p:tgtEl>
                                          <p:spTgt spid="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44" dur="1000"/>
                                        <p:tgtEl>
                                          <p:spTgt spid="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47" dur="1000"/>
                                        <p:tgtEl>
                                          <p:spTgt spid="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50" dur="1000"/>
                                        <p:tgtEl>
                                          <p:spTgt spid="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53" dur="1000"/>
                                        <p:tgtEl>
                                          <p:spTgt spid="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56" dur="1000"/>
                                        <p:tgtEl>
                                          <p:spTgt spid="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59" dur="1000"/>
                                        <p:tgtEl>
                                          <p:spTgt spid="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62" dur="1000"/>
                                        <p:tgtEl>
                                          <p:spTgt spid="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65" dur="10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68" dur="1000"/>
                                        <p:tgtEl>
                                          <p:spTgt spid="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71" dur="1000"/>
                                        <p:tgtEl>
                                          <p:spTgt spid="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74" dur="1000"/>
                                        <p:tgtEl>
                                          <p:spTgt spid="1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5" fill="hold">
                            <p:stCondLst>
                              <p:cond delay="21500"/>
                            </p:stCondLst>
                            <p:childTnLst>
                              <p:par>
                                <p:cTn id="367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78" dur="1000"/>
                                        <p:tgtEl>
                                          <p:spTgt spid="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81" dur="1000"/>
                                        <p:tgtEl>
                                          <p:spTgt spid="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84" dur="1000"/>
                                        <p:tgtEl>
                                          <p:spTgt spid="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87" dur="1000"/>
                                        <p:tgtEl>
                                          <p:spTgt spid="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90" dur="1000"/>
                                        <p:tgtEl>
                                          <p:spTgt spid="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93" dur="1000"/>
                                        <p:tgtEl>
                                          <p:spTgt spid="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96" dur="1000"/>
                                        <p:tgtEl>
                                          <p:spTgt spid="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99" dur="1000"/>
                                        <p:tgtEl>
                                          <p:spTgt spid="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02" dur="1000"/>
                                        <p:tgtEl>
                                          <p:spTgt spid="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05" dur="1000"/>
                                        <p:tgtEl>
                                          <p:spTgt spid="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08" dur="1000"/>
                                        <p:tgtEl>
                                          <p:spTgt spid="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11" dur="1000"/>
                                        <p:tgtEl>
                                          <p:spTgt spid="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14" dur="10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17" dur="1000"/>
                                        <p:tgtEl>
                                          <p:spTgt spid="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20" dur="1000"/>
                                        <p:tgtEl>
                                          <p:spTgt spid="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23" dur="1000"/>
                                        <p:tgtEl>
                                          <p:spTgt spid="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26" dur="1000"/>
                                        <p:tgtEl>
                                          <p:spTgt spid="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29" dur="1000"/>
                                        <p:tgtEl>
                                          <p:spTgt spid="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32" dur="1000"/>
                                        <p:tgtEl>
                                          <p:spTgt spid="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35" dur="1000"/>
                                        <p:tgtEl>
                                          <p:spTgt spid="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38" dur="1000"/>
                                        <p:tgtEl>
                                          <p:spTgt spid="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41" dur="1000"/>
                                        <p:tgtEl>
                                          <p:spTgt spid="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44" dur="1000"/>
                                        <p:tgtEl>
                                          <p:spTgt spid="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47" dur="1000"/>
                                        <p:tgtEl>
                                          <p:spTgt spid="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50" dur="1000"/>
                                        <p:tgtEl>
                                          <p:spTgt spid="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53" dur="1000"/>
                                        <p:tgtEl>
                                          <p:spTgt spid="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56" dur="1000"/>
                                        <p:tgtEl>
                                          <p:spTgt spid="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59" dur="1000"/>
                                        <p:tgtEl>
                                          <p:spTgt spid="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62" dur="1000"/>
                                        <p:tgtEl>
                                          <p:spTgt spid="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3" fill="hold">
                            <p:stCondLst>
                              <p:cond delay="22500"/>
                            </p:stCondLst>
                            <p:childTnLst>
                              <p:par>
                                <p:cTn id="37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24" dur="1000"/>
                                        <p:tgtEl>
                                          <p:spTgt spid="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27" dur="1000"/>
                                        <p:tgtEl>
                                          <p:spTgt spid="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30" dur="1000"/>
                                        <p:tgtEl>
                                          <p:spTgt spid="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33" dur="1000"/>
                                        <p:tgtEl>
                                          <p:spTgt spid="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36" dur="1000"/>
                                        <p:tgtEl>
                                          <p:spTgt spid="1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39" dur="1000"/>
                                        <p:tgtEl>
                                          <p:spTgt spid="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42" dur="1000"/>
                                        <p:tgtEl>
                                          <p:spTgt spid="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45" dur="1000"/>
                                        <p:tgtEl>
                                          <p:spTgt spid="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48" dur="1000"/>
                                        <p:tgtEl>
                                          <p:spTgt spid="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51" dur="1000"/>
                                        <p:tgtEl>
                                          <p:spTgt spid="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54" dur="1000"/>
                                        <p:tgtEl>
                                          <p:spTgt spid="1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57" dur="1000"/>
                                        <p:tgtEl>
                                          <p:spTgt spid="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60" dur="1000"/>
                                        <p:tgtEl>
                                          <p:spTgt spid="1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63" dur="1000"/>
                                        <p:tgtEl>
                                          <p:spTgt spid="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66" dur="1000"/>
                                        <p:tgtEl>
                                          <p:spTgt spid="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69" dur="1000"/>
                                        <p:tgtEl>
                                          <p:spTgt spid="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72" dur="1000"/>
                                        <p:tgtEl>
                                          <p:spTgt spid="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75" dur="1000"/>
                                        <p:tgtEl>
                                          <p:spTgt spid="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78" dur="1000"/>
                                        <p:tgtEl>
                                          <p:spTgt spid="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81" dur="1000"/>
                                        <p:tgtEl>
                                          <p:spTgt spid="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84" dur="1000"/>
                                        <p:tgtEl>
                                          <p:spTgt spid="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87" dur="1000"/>
                                        <p:tgtEl>
                                          <p:spTgt spid="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90" dur="1000"/>
                                        <p:tgtEl>
                                          <p:spTgt spid="1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93" dur="1000"/>
                                        <p:tgtEl>
                                          <p:spTgt spid="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96" dur="1000"/>
                                        <p:tgtEl>
                                          <p:spTgt spid="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99" dur="1000"/>
                                        <p:tgtEl>
                                          <p:spTgt spid="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02" dur="1000"/>
                                        <p:tgtEl>
                                          <p:spTgt spid="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05" dur="1000"/>
                                        <p:tgtEl>
                                          <p:spTgt spid="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08" dur="1000"/>
                                        <p:tgtEl>
                                          <p:spTgt spid="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11" dur="1000"/>
                                        <p:tgtEl>
                                          <p:spTgt spid="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14" dur="1000"/>
                                        <p:tgtEl>
                                          <p:spTgt spid="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17" dur="1000"/>
                                        <p:tgtEl>
                                          <p:spTgt spid="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20" dur="1000"/>
                                        <p:tgtEl>
                                          <p:spTgt spid="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23" dur="1000"/>
                                        <p:tgtEl>
                                          <p:spTgt spid="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26" dur="1000"/>
                                        <p:tgtEl>
                                          <p:spTgt spid="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39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62" dur="500"/>
                                        <p:tgtEl>
                                          <p:spTgt spid="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65" dur="500"/>
                                        <p:tgtEl>
                                          <p:spTgt spid="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72" dur="1000"/>
                                        <p:tgtEl>
                                          <p:spTgt spid="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75" dur="1000"/>
                                        <p:tgtEl>
                                          <p:spTgt spid="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78" dur="1000"/>
                                        <p:tgtEl>
                                          <p:spTgt spid="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81" dur="1000"/>
                                        <p:tgtEl>
                                          <p:spTgt spid="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84" dur="1000"/>
                                        <p:tgtEl>
                                          <p:spTgt spid="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87" dur="1000"/>
                                        <p:tgtEl>
                                          <p:spTgt spid="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90" dur="1000"/>
                                        <p:tgtEl>
                                          <p:spTgt spid="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93" dur="1000"/>
                                        <p:tgtEl>
                                          <p:spTgt spid="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96" dur="1000"/>
                                        <p:tgtEl>
                                          <p:spTgt spid="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99" dur="1000"/>
                                        <p:tgtEl>
                                          <p:spTgt spid="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02" dur="1000"/>
                                        <p:tgtEl>
                                          <p:spTgt spid="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05" dur="1000"/>
                                        <p:tgtEl>
                                          <p:spTgt spid="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08" dur="1000"/>
                                        <p:tgtEl>
                                          <p:spTgt spid="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11" dur="1000"/>
                                        <p:tgtEl>
                                          <p:spTgt spid="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14" dur="1000"/>
                                        <p:tgtEl>
                                          <p:spTgt spid="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17" dur="1000"/>
                                        <p:tgtEl>
                                          <p:spTgt spid="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20" dur="1000"/>
                                        <p:tgtEl>
                                          <p:spTgt spid="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23" dur="1000"/>
                                        <p:tgtEl>
                                          <p:spTgt spid="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26" dur="1000"/>
                                        <p:tgtEl>
                                          <p:spTgt spid="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29" dur="1000"/>
                                        <p:tgtEl>
                                          <p:spTgt spid="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32" dur="1000"/>
                                        <p:tgtEl>
                                          <p:spTgt spid="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35" dur="1000"/>
                                        <p:tgtEl>
                                          <p:spTgt spid="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38" dur="1000"/>
                                        <p:tgtEl>
                                          <p:spTgt spid="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41" dur="1000"/>
                                        <p:tgtEl>
                                          <p:spTgt spid="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44" dur="1000"/>
                                        <p:tgtEl>
                                          <p:spTgt spid="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47" dur="1000"/>
                                        <p:tgtEl>
                                          <p:spTgt spid="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50" dur="1000"/>
                                        <p:tgtEl>
                                          <p:spTgt spid="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53" dur="1000"/>
                                        <p:tgtEl>
                                          <p:spTgt spid="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56" dur="1000"/>
                                        <p:tgtEl>
                                          <p:spTgt spid="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59" dur="1000"/>
                                        <p:tgtEl>
                                          <p:spTgt spid="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62" dur="1000"/>
                                        <p:tgtEl>
                                          <p:spTgt spid="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65" dur="1000"/>
                                        <p:tgtEl>
                                          <p:spTgt spid="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68" dur="1000"/>
                                        <p:tgtEl>
                                          <p:spTgt spid="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71" dur="1000"/>
                                        <p:tgtEl>
                                          <p:spTgt spid="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74" dur="1000"/>
                                        <p:tgtEl>
                                          <p:spTgt spid="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77" dur="1000"/>
                                        <p:tgtEl>
                                          <p:spTgt spid="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80" dur="1000"/>
                                        <p:tgtEl>
                                          <p:spTgt spid="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83" dur="1000"/>
                                        <p:tgtEl>
                                          <p:spTgt spid="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86" dur="1000"/>
                                        <p:tgtEl>
                                          <p:spTgt spid="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89" dur="1000"/>
                                        <p:tgtEl>
                                          <p:spTgt spid="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92" dur="1000"/>
                                        <p:tgtEl>
                                          <p:spTgt spid="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95" dur="1000"/>
                                        <p:tgtEl>
                                          <p:spTgt spid="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98" dur="1000"/>
                                        <p:tgtEl>
                                          <p:spTgt spid="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9" fill="hold">
                            <p:stCondLst>
                              <p:cond delay="24500"/>
                            </p:stCondLst>
                            <p:childTnLst>
                              <p:par>
                                <p:cTn id="430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02" dur="1000"/>
                                        <p:tgtEl>
                                          <p:spTgt spid="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05" dur="1000"/>
                                        <p:tgtEl>
                                          <p:spTgt spid="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08" dur="1000"/>
                                        <p:tgtEl>
                                          <p:spTgt spid="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11" dur="1000"/>
                                        <p:tgtEl>
                                          <p:spTgt spid="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14" dur="1000"/>
                                        <p:tgtEl>
                                          <p:spTgt spid="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17" dur="1000"/>
                                        <p:tgtEl>
                                          <p:spTgt spid="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20" dur="1000"/>
                                        <p:tgtEl>
                                          <p:spTgt spid="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23" dur="1000"/>
                                        <p:tgtEl>
                                          <p:spTgt spid="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26" dur="1000"/>
                                        <p:tgtEl>
                                          <p:spTgt spid="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29" dur="1000"/>
                                        <p:tgtEl>
                                          <p:spTgt spid="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32" dur="1000"/>
                                        <p:tgtEl>
                                          <p:spTgt spid="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35" dur="1000"/>
                                        <p:tgtEl>
                                          <p:spTgt spid="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38" dur="1000"/>
                                        <p:tgtEl>
                                          <p:spTgt spid="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41" dur="1000"/>
                                        <p:tgtEl>
                                          <p:spTgt spid="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44" dur="1000"/>
                                        <p:tgtEl>
                                          <p:spTgt spid="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47" dur="1000"/>
                                        <p:tgtEl>
                                          <p:spTgt spid="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0" dur="1000"/>
                                        <p:tgtEl>
                                          <p:spTgt spid="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3" dur="1000"/>
                                        <p:tgtEl>
                                          <p:spTgt spid="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6" dur="1000"/>
                                        <p:tgtEl>
                                          <p:spTgt spid="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59" dur="1000"/>
                                        <p:tgtEl>
                                          <p:spTgt spid="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62" dur="1000"/>
                                        <p:tgtEl>
                                          <p:spTgt spid="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65" dur="1000"/>
                                        <p:tgtEl>
                                          <p:spTgt spid="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68" dur="1000"/>
                                        <p:tgtEl>
                                          <p:spTgt spid="1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71" dur="1000"/>
                                        <p:tgtEl>
                                          <p:spTgt spid="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74" dur="1000"/>
                                        <p:tgtEl>
                                          <p:spTgt spid="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77" dur="1000"/>
                                        <p:tgtEl>
                                          <p:spTgt spid="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80" dur="1000"/>
                                        <p:tgtEl>
                                          <p:spTgt spid="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83" dur="1000"/>
                                        <p:tgtEl>
                                          <p:spTgt spid="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86" dur="1000"/>
                                        <p:tgtEl>
                                          <p:spTgt spid="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7" fill="hold">
                            <p:stCondLst>
                              <p:cond delay="25500"/>
                            </p:stCondLst>
                            <p:childTnLst>
                              <p:par>
                                <p:cTn id="438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48" dur="1000"/>
                                        <p:tgtEl>
                                          <p:spTgt spid="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51" dur="1000"/>
                                        <p:tgtEl>
                                          <p:spTgt spid="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54" dur="1000"/>
                                        <p:tgtEl>
                                          <p:spTgt spid="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57" dur="1000"/>
                                        <p:tgtEl>
                                          <p:spTgt spid="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60" dur="1000"/>
                                        <p:tgtEl>
                                          <p:spTgt spid="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63" dur="1000"/>
                                        <p:tgtEl>
                                          <p:spTgt spid="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66" dur="1000"/>
                                        <p:tgtEl>
                                          <p:spTgt spid="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69" dur="1000"/>
                                        <p:tgtEl>
                                          <p:spTgt spid="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72" dur="1000"/>
                                        <p:tgtEl>
                                          <p:spTgt spid="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75" dur="1000"/>
                                        <p:tgtEl>
                                          <p:spTgt spid="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78" dur="1000"/>
                                        <p:tgtEl>
                                          <p:spTgt spid="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81" dur="1000"/>
                                        <p:tgtEl>
                                          <p:spTgt spid="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84" dur="1000"/>
                                        <p:tgtEl>
                                          <p:spTgt spid="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87" dur="1000"/>
                                        <p:tgtEl>
                                          <p:spTgt spid="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90" dur="1000"/>
                                        <p:tgtEl>
                                          <p:spTgt spid="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93" dur="1000"/>
                                        <p:tgtEl>
                                          <p:spTgt spid="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96" dur="1000"/>
                                        <p:tgtEl>
                                          <p:spTgt spid="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99" dur="1000"/>
                                        <p:tgtEl>
                                          <p:spTgt spid="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02" dur="1000"/>
                                        <p:tgtEl>
                                          <p:spTgt spid="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05" dur="1000"/>
                                        <p:tgtEl>
                                          <p:spTgt spid="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08" dur="1000"/>
                                        <p:tgtEl>
                                          <p:spTgt spid="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11" dur="1000"/>
                                        <p:tgtEl>
                                          <p:spTgt spid="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14" dur="1000"/>
                                        <p:tgtEl>
                                          <p:spTgt spid="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17" dur="1000"/>
                                        <p:tgtEl>
                                          <p:spTgt spid="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20" dur="1000"/>
                                        <p:tgtEl>
                                          <p:spTgt spid="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23" dur="1000"/>
                                        <p:tgtEl>
                                          <p:spTgt spid="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26" dur="1000"/>
                                        <p:tgtEl>
                                          <p:spTgt spid="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29" dur="1000"/>
                                        <p:tgtEl>
                                          <p:spTgt spid="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32" dur="1000"/>
                                        <p:tgtEl>
                                          <p:spTgt spid="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35" dur="1000"/>
                                        <p:tgtEl>
                                          <p:spTgt spid="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38" dur="1000"/>
                                        <p:tgtEl>
                                          <p:spTgt spid="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41" dur="1000"/>
                                        <p:tgtEl>
                                          <p:spTgt spid="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44" dur="1000"/>
                                        <p:tgtEl>
                                          <p:spTgt spid="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47" dur="1000"/>
                                        <p:tgtEl>
                                          <p:spTgt spid="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50" dur="1000"/>
                                        <p:tgtEl>
                                          <p:spTgt spid="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1" fill="hold">
                            <p:stCondLst>
                              <p:cond delay="26500"/>
                            </p:stCondLst>
                            <p:childTnLst>
                              <p:par>
                                <p:cTn id="455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86" dur="500"/>
                                        <p:tgtEl>
                                          <p:spTgt spid="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89" dur="500"/>
                                        <p:tgtEl>
                                          <p:spTgt spid="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96" dur="1000"/>
                                        <p:tgtEl>
                                          <p:spTgt spid="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99" dur="1000"/>
                                        <p:tgtEl>
                                          <p:spTgt spid="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02" dur="1000"/>
                                        <p:tgtEl>
                                          <p:spTgt spid="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05" dur="1000"/>
                                        <p:tgtEl>
                                          <p:spTgt spid="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08" dur="1000"/>
                                        <p:tgtEl>
                                          <p:spTgt spid="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11" dur="1000"/>
                                        <p:tgtEl>
                                          <p:spTgt spid="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14" dur="1000"/>
                                        <p:tgtEl>
                                          <p:spTgt spid="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17" dur="1000"/>
                                        <p:tgtEl>
                                          <p:spTgt spid="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20" dur="1000"/>
                                        <p:tgtEl>
                                          <p:spTgt spid="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23" dur="1000"/>
                                        <p:tgtEl>
                                          <p:spTgt spid="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26" dur="1000"/>
                                        <p:tgtEl>
                                          <p:spTgt spid="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29" dur="1000"/>
                                        <p:tgtEl>
                                          <p:spTgt spid="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32" dur="1000"/>
                                        <p:tgtEl>
                                          <p:spTgt spid="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35" dur="1000"/>
                                        <p:tgtEl>
                                          <p:spTgt spid="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38" dur="1000"/>
                                        <p:tgtEl>
                                          <p:spTgt spid="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41" dur="1000"/>
                                        <p:tgtEl>
                                          <p:spTgt spid="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44" dur="1000"/>
                                        <p:tgtEl>
                                          <p:spTgt spid="1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47" dur="1000"/>
                                        <p:tgtEl>
                                          <p:spTgt spid="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50" dur="1000"/>
                                        <p:tgtEl>
                                          <p:spTgt spid="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53" dur="1000"/>
                                        <p:tgtEl>
                                          <p:spTgt spid="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56" dur="1000"/>
                                        <p:tgtEl>
                                          <p:spTgt spid="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59" dur="1000"/>
                                        <p:tgtEl>
                                          <p:spTgt spid="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62" dur="1000"/>
                                        <p:tgtEl>
                                          <p:spTgt spid="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65" dur="1000"/>
                                        <p:tgtEl>
                                          <p:spTgt spid="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68" dur="1000"/>
                                        <p:tgtEl>
                                          <p:spTgt spid="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71" dur="1000"/>
                                        <p:tgtEl>
                                          <p:spTgt spid="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74" dur="1000"/>
                                        <p:tgtEl>
                                          <p:spTgt spid="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77" dur="1000"/>
                                        <p:tgtEl>
                                          <p:spTgt spid="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80" dur="1000"/>
                                        <p:tgtEl>
                                          <p:spTgt spid="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83" dur="1000"/>
                                        <p:tgtEl>
                                          <p:spTgt spid="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86" dur="1000"/>
                                        <p:tgtEl>
                                          <p:spTgt spid="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89" dur="1000"/>
                                        <p:tgtEl>
                                          <p:spTgt spid="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92" dur="1000"/>
                                        <p:tgtEl>
                                          <p:spTgt spid="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95" dur="1000"/>
                                        <p:tgtEl>
                                          <p:spTgt spid="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98" dur="1000"/>
                                        <p:tgtEl>
                                          <p:spTgt spid="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01" dur="1000"/>
                                        <p:tgtEl>
                                          <p:spTgt spid="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04" dur="1000"/>
                                        <p:tgtEl>
                                          <p:spTgt spid="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07" dur="1000"/>
                                        <p:tgtEl>
                                          <p:spTgt spid="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10" dur="1000"/>
                                        <p:tgtEl>
                                          <p:spTgt spid="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13" dur="1000"/>
                                        <p:tgtEl>
                                          <p:spTgt spid="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16" dur="1000"/>
                                        <p:tgtEl>
                                          <p:spTgt spid="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19" dur="1000"/>
                                        <p:tgtEl>
                                          <p:spTgt spid="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2" dur="1000"/>
                                        <p:tgtEl>
                                          <p:spTgt spid="1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3" fill="hold">
                            <p:stCondLst>
                              <p:cond delay="27500"/>
                            </p:stCondLst>
                            <p:childTnLst>
                              <p:par>
                                <p:cTn id="492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6" dur="1000"/>
                                        <p:tgtEl>
                                          <p:spTgt spid="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9" dur="1000"/>
                                        <p:tgtEl>
                                          <p:spTgt spid="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32" dur="1000"/>
                                        <p:tgtEl>
                                          <p:spTgt spid="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35" dur="1000"/>
                                        <p:tgtEl>
                                          <p:spTgt spid="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38" dur="1000"/>
                                        <p:tgtEl>
                                          <p:spTgt spid="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41" dur="1000"/>
                                        <p:tgtEl>
                                          <p:spTgt spid="1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44" dur="1000"/>
                                        <p:tgtEl>
                                          <p:spTgt spid="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47" dur="1000"/>
                                        <p:tgtEl>
                                          <p:spTgt spid="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0" dur="1000"/>
                                        <p:tgtEl>
                                          <p:spTgt spid="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3" dur="1000"/>
                                        <p:tgtEl>
                                          <p:spTgt spid="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6" dur="1000"/>
                                        <p:tgtEl>
                                          <p:spTgt spid="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9" dur="1000"/>
                                        <p:tgtEl>
                                          <p:spTgt spid="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62" dur="1000"/>
                                        <p:tgtEl>
                                          <p:spTgt spid="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65" dur="1000"/>
                                        <p:tgtEl>
                                          <p:spTgt spid="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68" dur="1000"/>
                                        <p:tgtEl>
                                          <p:spTgt spid="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71" dur="1000"/>
                                        <p:tgtEl>
                                          <p:spTgt spid="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74" dur="1000"/>
                                        <p:tgtEl>
                                          <p:spTgt spid="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77" dur="1000"/>
                                        <p:tgtEl>
                                          <p:spTgt spid="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0" dur="1000"/>
                                        <p:tgtEl>
                                          <p:spTgt spid="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3" dur="1000"/>
                                        <p:tgtEl>
                                          <p:spTgt spid="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6" dur="1000"/>
                                        <p:tgtEl>
                                          <p:spTgt spid="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9" dur="1000"/>
                                        <p:tgtEl>
                                          <p:spTgt spid="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92" dur="1000"/>
                                        <p:tgtEl>
                                          <p:spTgt spid="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95" dur="1000"/>
                                        <p:tgtEl>
                                          <p:spTgt spid="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98" dur="1000"/>
                                        <p:tgtEl>
                                          <p:spTgt spid="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01" dur="1000"/>
                                        <p:tgtEl>
                                          <p:spTgt spid="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04" dur="1000"/>
                                        <p:tgtEl>
                                          <p:spTgt spid="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07" dur="1000"/>
                                        <p:tgtEl>
                                          <p:spTgt spid="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0" dur="1000"/>
                                        <p:tgtEl>
                                          <p:spTgt spid="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1" fill="hold">
                            <p:stCondLst>
                              <p:cond delay="28500"/>
                            </p:stCondLst>
                            <p:childTnLst>
                              <p:par>
                                <p:cTn id="501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2" dur="1000"/>
                                        <p:tgtEl>
                                          <p:spTgt spid="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5" dur="1000"/>
                                        <p:tgtEl>
                                          <p:spTgt spid="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8" dur="1000"/>
                                        <p:tgtEl>
                                          <p:spTgt spid="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81" dur="1000"/>
                                        <p:tgtEl>
                                          <p:spTgt spid="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84" dur="1000"/>
                                        <p:tgtEl>
                                          <p:spTgt spid="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87" dur="1000"/>
                                        <p:tgtEl>
                                          <p:spTgt spid="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90" dur="1000"/>
                                        <p:tgtEl>
                                          <p:spTgt spid="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93" dur="1000"/>
                                        <p:tgtEl>
                                          <p:spTgt spid="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96" dur="1000"/>
                                        <p:tgtEl>
                                          <p:spTgt spid="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99" dur="1000"/>
                                        <p:tgtEl>
                                          <p:spTgt spid="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2" dur="1000"/>
                                        <p:tgtEl>
                                          <p:spTgt spid="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5" dur="1000"/>
                                        <p:tgtEl>
                                          <p:spTgt spid="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8" dur="1000"/>
                                        <p:tgtEl>
                                          <p:spTgt spid="1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11" dur="1000"/>
                                        <p:tgtEl>
                                          <p:spTgt spid="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14" dur="1000"/>
                                        <p:tgtEl>
                                          <p:spTgt spid="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17" dur="1000"/>
                                        <p:tgtEl>
                                          <p:spTgt spid="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20" dur="1000"/>
                                        <p:tgtEl>
                                          <p:spTgt spid="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23" dur="1000"/>
                                        <p:tgtEl>
                                          <p:spTgt spid="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26" dur="1000"/>
                                        <p:tgtEl>
                                          <p:spTgt spid="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29" dur="1000"/>
                                        <p:tgtEl>
                                          <p:spTgt spid="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2" dur="1000"/>
                                        <p:tgtEl>
                                          <p:spTgt spid="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5" dur="1000"/>
                                        <p:tgtEl>
                                          <p:spTgt spid="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8" dur="1000"/>
                                        <p:tgtEl>
                                          <p:spTgt spid="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41" dur="1000"/>
                                        <p:tgtEl>
                                          <p:spTgt spid="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44" dur="1000"/>
                                        <p:tgtEl>
                                          <p:spTgt spid="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47" dur="1000"/>
                                        <p:tgtEl>
                                          <p:spTgt spid="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50" dur="1000"/>
                                        <p:tgtEl>
                                          <p:spTgt spid="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53" dur="1000"/>
                                        <p:tgtEl>
                                          <p:spTgt spid="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56" dur="1000"/>
                                        <p:tgtEl>
                                          <p:spTgt spid="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59" dur="1000"/>
                                        <p:tgtEl>
                                          <p:spTgt spid="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62" dur="1000"/>
                                        <p:tgtEl>
                                          <p:spTgt spid="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65" dur="1000"/>
                                        <p:tgtEl>
                                          <p:spTgt spid="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68" dur="1000"/>
                                        <p:tgtEl>
                                          <p:spTgt spid="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71" dur="1000"/>
                                        <p:tgtEl>
                                          <p:spTgt spid="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74" dur="1000"/>
                                        <p:tgtEl>
                                          <p:spTgt spid="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5" fill="hold">
                            <p:stCondLst>
                              <p:cond delay="29500"/>
                            </p:stCondLst>
                            <p:childTnLst>
                              <p:par>
                                <p:cTn id="517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10" dur="500"/>
                                        <p:tgtEl>
                                          <p:spTgt spid="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13" dur="500"/>
                                        <p:tgtEl>
                                          <p:spTgt spid="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20" dur="1000"/>
                                        <p:tgtEl>
                                          <p:spTgt spid="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23" dur="1000"/>
                                        <p:tgtEl>
                                          <p:spTgt spid="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26" dur="1000"/>
                                        <p:tgtEl>
                                          <p:spTgt spid="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29" dur="1000"/>
                                        <p:tgtEl>
                                          <p:spTgt spid="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32" dur="1000"/>
                                        <p:tgtEl>
                                          <p:spTgt spid="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35" dur="1000"/>
                                        <p:tgtEl>
                                          <p:spTgt spid="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38" dur="1000"/>
                                        <p:tgtEl>
                                          <p:spTgt spid="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41" dur="1000"/>
                                        <p:tgtEl>
                                          <p:spTgt spid="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44" dur="1000"/>
                                        <p:tgtEl>
                                          <p:spTgt spid="1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47" dur="1000"/>
                                        <p:tgtEl>
                                          <p:spTgt spid="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50" dur="1000"/>
                                        <p:tgtEl>
                                          <p:spTgt spid="1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53" dur="1000"/>
                                        <p:tgtEl>
                                          <p:spTgt spid="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56" dur="1000"/>
                                        <p:tgtEl>
                                          <p:spTgt spid="1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59" dur="1000"/>
                                        <p:tgtEl>
                                          <p:spTgt spid="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62" dur="1000"/>
                                        <p:tgtEl>
                                          <p:spTgt spid="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65" dur="1000"/>
                                        <p:tgtEl>
                                          <p:spTgt spid="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68" dur="1000"/>
                                        <p:tgtEl>
                                          <p:spTgt spid="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71" dur="1000"/>
                                        <p:tgtEl>
                                          <p:spTgt spid="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74" dur="1000"/>
                                        <p:tgtEl>
                                          <p:spTgt spid="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77" dur="1000"/>
                                        <p:tgtEl>
                                          <p:spTgt spid="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80" dur="1000"/>
                                        <p:tgtEl>
                                          <p:spTgt spid="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83" dur="1000"/>
                                        <p:tgtEl>
                                          <p:spTgt spid="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86" dur="1000"/>
                                        <p:tgtEl>
                                          <p:spTgt spid="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89" dur="1000"/>
                                        <p:tgtEl>
                                          <p:spTgt spid="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92" dur="1000"/>
                                        <p:tgtEl>
                                          <p:spTgt spid="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95" dur="1000"/>
                                        <p:tgtEl>
                                          <p:spTgt spid="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98" dur="1000"/>
                                        <p:tgtEl>
                                          <p:spTgt spid="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01" dur="1000"/>
                                        <p:tgtEl>
                                          <p:spTgt spid="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04" dur="1000"/>
                                        <p:tgtEl>
                                          <p:spTgt spid="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07" dur="1000"/>
                                        <p:tgtEl>
                                          <p:spTgt spid="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10" dur="1000"/>
                                        <p:tgtEl>
                                          <p:spTgt spid="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13" dur="1000"/>
                                        <p:tgtEl>
                                          <p:spTgt spid="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16" dur="1000"/>
                                        <p:tgtEl>
                                          <p:spTgt spid="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19" dur="1000"/>
                                        <p:tgtEl>
                                          <p:spTgt spid="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22" dur="1000"/>
                                        <p:tgtEl>
                                          <p:spTgt spid="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25" dur="1000"/>
                                        <p:tgtEl>
                                          <p:spTgt spid="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28" dur="1000"/>
                                        <p:tgtEl>
                                          <p:spTgt spid="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31" dur="1000"/>
                                        <p:tgtEl>
                                          <p:spTgt spid="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34" dur="1000"/>
                                        <p:tgtEl>
                                          <p:spTgt spid="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37" dur="1000"/>
                                        <p:tgtEl>
                                          <p:spTgt spid="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40" dur="1000"/>
                                        <p:tgtEl>
                                          <p:spTgt spid="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43" dur="1000"/>
                                        <p:tgtEl>
                                          <p:spTgt spid="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46" dur="1000"/>
                                        <p:tgtEl>
                                          <p:spTgt spid="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7" fill="hold">
                            <p:stCondLst>
                              <p:cond delay="30500"/>
                            </p:stCondLst>
                            <p:childTnLst>
                              <p:par>
                                <p:cTn id="554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50" dur="1000"/>
                                        <p:tgtEl>
                                          <p:spTgt spid="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53" dur="1000"/>
                                        <p:tgtEl>
                                          <p:spTgt spid="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56" dur="1000"/>
                                        <p:tgtEl>
                                          <p:spTgt spid="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59" dur="1000"/>
                                        <p:tgtEl>
                                          <p:spTgt spid="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62" dur="1000"/>
                                        <p:tgtEl>
                                          <p:spTgt spid="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65" dur="1000"/>
                                        <p:tgtEl>
                                          <p:spTgt spid="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68" dur="1000"/>
                                        <p:tgtEl>
                                          <p:spTgt spid="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71" dur="1000"/>
                                        <p:tgtEl>
                                          <p:spTgt spid="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74" dur="1000"/>
                                        <p:tgtEl>
                                          <p:spTgt spid="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77" dur="1000"/>
                                        <p:tgtEl>
                                          <p:spTgt spid="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80" dur="1000"/>
                                        <p:tgtEl>
                                          <p:spTgt spid="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83" dur="1000"/>
                                        <p:tgtEl>
                                          <p:spTgt spid="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86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89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92" dur="1000"/>
                                        <p:tgtEl>
                                          <p:spTgt spid="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95" dur="1000"/>
                                        <p:tgtEl>
                                          <p:spTgt spid="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98" dur="1000"/>
                                        <p:tgtEl>
                                          <p:spTgt spid="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1" dur="1000"/>
                                        <p:tgtEl>
                                          <p:spTgt spid="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4" dur="1000"/>
                                        <p:tgtEl>
                                          <p:spTgt spid="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7" dur="1000"/>
                                        <p:tgtEl>
                                          <p:spTgt spid="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10" dur="1000"/>
                                        <p:tgtEl>
                                          <p:spTgt spid="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13" dur="1000"/>
                                        <p:tgtEl>
                                          <p:spTgt spid="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16" dur="1000"/>
                                        <p:tgtEl>
                                          <p:spTgt spid="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19" dur="1000"/>
                                        <p:tgtEl>
                                          <p:spTgt spid="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22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25" dur="1000"/>
                                        <p:tgtEl>
                                          <p:spTgt spid="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28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4" dur="1000"/>
                                        <p:tgtEl>
                                          <p:spTgt spid="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5" fill="hold">
                            <p:stCondLst>
                              <p:cond delay="31500"/>
                            </p:stCondLst>
                            <p:childTnLst>
                              <p:par>
                                <p:cTn id="56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6" dur="1000"/>
                                        <p:tgtEl>
                                          <p:spTgt spid="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9" dur="1000"/>
                                        <p:tgtEl>
                                          <p:spTgt spid="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02" dur="1000"/>
                                        <p:tgtEl>
                                          <p:spTgt spid="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05" dur="1000"/>
                                        <p:tgtEl>
                                          <p:spTgt spid="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08" dur="1000"/>
                                        <p:tgtEl>
                                          <p:spTgt spid="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11" dur="1000"/>
                                        <p:tgtEl>
                                          <p:spTgt spid="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14" dur="1000"/>
                                        <p:tgtEl>
                                          <p:spTgt spid="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17" dur="1000"/>
                                        <p:tgtEl>
                                          <p:spTgt spid="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20" dur="1000"/>
                                        <p:tgtEl>
                                          <p:spTgt spid="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23" dur="1000"/>
                                        <p:tgtEl>
                                          <p:spTgt spid="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26" dur="1000"/>
                                        <p:tgtEl>
                                          <p:spTgt spid="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29" dur="1000"/>
                                        <p:tgtEl>
                                          <p:spTgt spid="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32" dur="1000"/>
                                        <p:tgtEl>
                                          <p:spTgt spid="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35" dur="1000"/>
                                        <p:tgtEl>
                                          <p:spTgt spid="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38" dur="1000"/>
                                        <p:tgtEl>
                                          <p:spTgt spid="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41" dur="1000"/>
                                        <p:tgtEl>
                                          <p:spTgt spid="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44" dur="1000"/>
                                        <p:tgtEl>
                                          <p:spTgt spid="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47" dur="1000"/>
                                        <p:tgtEl>
                                          <p:spTgt spid="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50" dur="1000"/>
                                        <p:tgtEl>
                                          <p:spTgt spid="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53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56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5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6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6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6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7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74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7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80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83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86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8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9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9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98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9" fill="hold">
                            <p:stCondLst>
                              <p:cond delay="32500"/>
                            </p:stCondLst>
                            <p:childTnLst>
                              <p:par>
                                <p:cTn id="58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34" dur="500"/>
                                        <p:tgtEl>
                                          <p:spTgt spid="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37" dur="500"/>
                                        <p:tgtEl>
                                          <p:spTgt spid="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44" dur="1000"/>
                                        <p:tgtEl>
                                          <p:spTgt spid="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47" dur="1000"/>
                                        <p:tgtEl>
                                          <p:spTgt spid="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50" dur="1000"/>
                                        <p:tgtEl>
                                          <p:spTgt spid="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53" dur="1000"/>
                                        <p:tgtEl>
                                          <p:spTgt spid="2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56" dur="1000"/>
                                        <p:tgtEl>
                                          <p:spTgt spid="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59" dur="1000"/>
                                        <p:tgtEl>
                                          <p:spTgt spid="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62" dur="1000"/>
                                        <p:tgtEl>
                                          <p:spTgt spid="2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65" dur="1000"/>
                                        <p:tgtEl>
                                          <p:spTgt spid="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68" dur="1000"/>
                                        <p:tgtEl>
                                          <p:spTgt spid="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71" dur="1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74" dur="1000"/>
                                        <p:tgtEl>
                                          <p:spTgt spid="2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77" dur="1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80" dur="10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83" dur="1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86" dur="1000"/>
                                        <p:tgtEl>
                                          <p:spTgt spid="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89" dur="1000"/>
                                        <p:tgtEl>
                                          <p:spTgt spid="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92" dur="1000"/>
                                        <p:tgtEl>
                                          <p:spTgt spid="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95" dur="1000"/>
                                        <p:tgtEl>
                                          <p:spTgt spid="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98" dur="10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01" dur="1000"/>
                                        <p:tgtEl>
                                          <p:spTgt spid="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04" dur="10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07" dur="1000"/>
                                        <p:tgtEl>
                                          <p:spTgt spid="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10" dur="1000"/>
                                        <p:tgtEl>
                                          <p:spTgt spid="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13" dur="1000"/>
                                        <p:tgtEl>
                                          <p:spTgt spid="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16" dur="1000"/>
                                        <p:tgtEl>
                                          <p:spTgt spid="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19" dur="10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22" dur="1000"/>
                                        <p:tgtEl>
                                          <p:spTgt spid="2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25" dur="1000"/>
                                        <p:tgtEl>
                                          <p:spTgt spid="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28" dur="1000"/>
                                        <p:tgtEl>
                                          <p:spTgt spid="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31" dur="1000"/>
                                        <p:tgtEl>
                                          <p:spTgt spid="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34" dur="1000"/>
                                        <p:tgtEl>
                                          <p:spTgt spid="2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37" dur="1000"/>
                                        <p:tgtEl>
                                          <p:spTgt spid="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40" dur="1000"/>
                                        <p:tgtEl>
                                          <p:spTgt spid="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43" dur="1000"/>
                                        <p:tgtEl>
                                          <p:spTgt spid="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46" dur="1000"/>
                                        <p:tgtEl>
                                          <p:spTgt spid="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49" dur="10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2" dur="1000"/>
                                        <p:tgtEl>
                                          <p:spTgt spid="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5" dur="1000"/>
                                        <p:tgtEl>
                                          <p:spTgt spid="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8" dur="1000"/>
                                        <p:tgtEl>
                                          <p:spTgt spid="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61" dur="10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64" dur="1000"/>
                                        <p:tgtEl>
                                          <p:spTgt spid="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67" dur="10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70" dur="1000"/>
                                        <p:tgtEl>
                                          <p:spTgt spid="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1" fill="hold">
                            <p:stCondLst>
                              <p:cond delay="33500"/>
                            </p:stCondLst>
                            <p:childTnLst>
                              <p:par>
                                <p:cTn id="617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74" dur="1000"/>
                                        <p:tgtEl>
                                          <p:spTgt spid="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77" dur="1000"/>
                                        <p:tgtEl>
                                          <p:spTgt spid="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80" dur="10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83" dur="1000"/>
                                        <p:tgtEl>
                                          <p:spTgt spid="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86" dur="10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89" dur="10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92" dur="10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95" dur="1000"/>
                                        <p:tgtEl>
                                          <p:spTgt spid="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98" dur="1000"/>
                                        <p:tgtEl>
                                          <p:spTgt spid="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01" dur="1000"/>
                                        <p:tgtEl>
                                          <p:spTgt spid="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04" dur="10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07" dur="1000"/>
                                        <p:tgtEl>
                                          <p:spTgt spid="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10" dur="1000"/>
                                        <p:tgtEl>
                                          <p:spTgt spid="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13" dur="1000"/>
                                        <p:tgtEl>
                                          <p:spTgt spid="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16" dur="1000"/>
                                        <p:tgtEl>
                                          <p:spTgt spid="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7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19" dur="1000"/>
                                        <p:tgtEl>
                                          <p:spTgt spid="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22" dur="1000"/>
                                        <p:tgtEl>
                                          <p:spTgt spid="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3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25" dur="1000"/>
                                        <p:tgtEl>
                                          <p:spTgt spid="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6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28" dur="1000"/>
                                        <p:tgtEl>
                                          <p:spTgt spid="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29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31" dur="1000"/>
                                        <p:tgtEl>
                                          <p:spTgt spid="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2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34" dur="1000"/>
                                        <p:tgtEl>
                                          <p:spTgt spid="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37" dur="1000"/>
                                        <p:tgtEl>
                                          <p:spTgt spid="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38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40" dur="1000"/>
                                        <p:tgtEl>
                                          <p:spTgt spid="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1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43" dur="1000"/>
                                        <p:tgtEl>
                                          <p:spTgt spid="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4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46" dur="1000"/>
                                        <p:tgtEl>
                                          <p:spTgt spid="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7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49" dur="1000"/>
                                        <p:tgtEl>
                                          <p:spTgt spid="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0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52" dur="1000"/>
                                        <p:tgtEl>
                                          <p:spTgt spid="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3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55" dur="1000"/>
                                        <p:tgtEl>
                                          <p:spTgt spid="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56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58" dur="10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9" fill="hold">
                            <p:stCondLst>
                              <p:cond delay="34500"/>
                            </p:stCondLst>
                            <p:childTnLst>
                              <p:par>
                                <p:cTn id="626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0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2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6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8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0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2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6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8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0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2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4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6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20" dur="1000"/>
                                        <p:tgtEl>
                                          <p:spTgt spid="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23" dur="10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26" dur="1000"/>
                                        <p:tgtEl>
                                          <p:spTgt spid="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29" dur="1000"/>
                                        <p:tgtEl>
                                          <p:spTgt spid="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32" dur="1000"/>
                                        <p:tgtEl>
                                          <p:spTgt spid="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35" dur="10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38" dur="10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41" dur="10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44" dur="1000"/>
                                        <p:tgtEl>
                                          <p:spTgt spid="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47" dur="1000"/>
                                        <p:tgtEl>
                                          <p:spTgt spid="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50" dur="1000"/>
                                        <p:tgtEl>
                                          <p:spTgt spid="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53" dur="1000"/>
                                        <p:tgtEl>
                                          <p:spTgt spid="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56" dur="10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59" dur="1000"/>
                                        <p:tgtEl>
                                          <p:spTgt spid="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62" dur="1000"/>
                                        <p:tgtEl>
                                          <p:spTgt spid="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65" dur="1000"/>
                                        <p:tgtEl>
                                          <p:spTgt spid="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68" dur="1000"/>
                                        <p:tgtEl>
                                          <p:spTgt spid="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71" dur="1000"/>
                                        <p:tgtEl>
                                          <p:spTgt spid="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74" dur="1000"/>
                                        <p:tgtEl>
                                          <p:spTgt spid="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77" dur="1000"/>
                                        <p:tgtEl>
                                          <p:spTgt spid="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80" dur="1000"/>
                                        <p:tgtEl>
                                          <p:spTgt spid="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83" dur="1000"/>
                                        <p:tgtEl>
                                          <p:spTgt spid="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86" dur="1000"/>
                                        <p:tgtEl>
                                          <p:spTgt spid="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89" dur="1000"/>
                                        <p:tgtEl>
                                          <p:spTgt spid="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92" dur="1000"/>
                                        <p:tgtEl>
                                          <p:spTgt spid="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95" dur="1000"/>
                                        <p:tgtEl>
                                          <p:spTgt spid="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98" dur="1000"/>
                                        <p:tgtEl>
                                          <p:spTgt spid="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01" dur="1000"/>
                                        <p:tgtEl>
                                          <p:spTgt spid="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04" dur="1000"/>
                                        <p:tgtEl>
                                          <p:spTgt spid="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07" dur="1000"/>
                                        <p:tgtEl>
                                          <p:spTgt spid="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10" dur="1000"/>
                                        <p:tgtEl>
                                          <p:spTgt spid="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13" dur="1000"/>
                                        <p:tgtEl>
                                          <p:spTgt spid="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16" dur="1000"/>
                                        <p:tgtEl>
                                          <p:spTgt spid="2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19" dur="1000"/>
                                        <p:tgtEl>
                                          <p:spTgt spid="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22" dur="1000"/>
                                        <p:tgtEl>
                                          <p:spTgt spid="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3" fill="hold">
                            <p:stCondLst>
                              <p:cond delay="35500"/>
                            </p:stCondLst>
                            <p:childTnLst>
                              <p:par>
                                <p:cTn id="642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58" dur="500"/>
                                        <p:tgtEl>
                                          <p:spTgt spid="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61" dur="500"/>
                                        <p:tgtEl>
                                          <p:spTgt spid="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68" dur="1000"/>
                                        <p:tgtEl>
                                          <p:spTgt spid="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71" dur="10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74" dur="1000"/>
                                        <p:tgtEl>
                                          <p:spTgt spid="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77" dur="1000"/>
                                        <p:tgtEl>
                                          <p:spTgt spid="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80" dur="1000"/>
                                        <p:tgtEl>
                                          <p:spTgt spid="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83" dur="1000"/>
                                        <p:tgtEl>
                                          <p:spTgt spid="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86" dur="1000"/>
                                        <p:tgtEl>
                                          <p:spTgt spid="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89" dur="1000"/>
                                        <p:tgtEl>
                                          <p:spTgt spid="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92" dur="1000"/>
                                        <p:tgtEl>
                                          <p:spTgt spid="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95" dur="1000"/>
                                        <p:tgtEl>
                                          <p:spTgt spid="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98" dur="1000"/>
                                        <p:tgtEl>
                                          <p:spTgt spid="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01" dur="1000"/>
                                        <p:tgtEl>
                                          <p:spTgt spid="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04" dur="1000"/>
                                        <p:tgtEl>
                                          <p:spTgt spid="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07" dur="1000"/>
                                        <p:tgtEl>
                                          <p:spTgt spid="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10" dur="1000"/>
                                        <p:tgtEl>
                                          <p:spTgt spid="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13" dur="1000"/>
                                        <p:tgtEl>
                                          <p:spTgt spid="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16" dur="1000"/>
                                        <p:tgtEl>
                                          <p:spTgt spid="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19" dur="1000"/>
                                        <p:tgtEl>
                                          <p:spTgt spid="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22" dur="1000"/>
                                        <p:tgtEl>
                                          <p:spTgt spid="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25" dur="1000"/>
                                        <p:tgtEl>
                                          <p:spTgt spid="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28" dur="1000"/>
                                        <p:tgtEl>
                                          <p:spTgt spid="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31" dur="1000"/>
                                        <p:tgtEl>
                                          <p:spTgt spid="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34" dur="1000"/>
                                        <p:tgtEl>
                                          <p:spTgt spid="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37" dur="10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40" dur="1000"/>
                                        <p:tgtEl>
                                          <p:spTgt spid="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43" dur="1000"/>
                                        <p:tgtEl>
                                          <p:spTgt spid="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46" dur="1000"/>
                                        <p:tgtEl>
                                          <p:spTgt spid="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49" dur="1000"/>
                                        <p:tgtEl>
                                          <p:spTgt spid="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52" dur="1000"/>
                                        <p:tgtEl>
                                          <p:spTgt spid="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55" dur="1000"/>
                                        <p:tgtEl>
                                          <p:spTgt spid="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58" dur="1000"/>
                                        <p:tgtEl>
                                          <p:spTgt spid="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61" dur="1000"/>
                                        <p:tgtEl>
                                          <p:spTgt spid="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64" dur="1000"/>
                                        <p:tgtEl>
                                          <p:spTgt spid="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67" dur="1000"/>
                                        <p:tgtEl>
                                          <p:spTgt spid="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70" dur="1000"/>
                                        <p:tgtEl>
                                          <p:spTgt spid="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73" dur="1000"/>
                                        <p:tgtEl>
                                          <p:spTgt spid="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76" dur="1000"/>
                                        <p:tgtEl>
                                          <p:spTgt spid="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79" dur="1000"/>
                                        <p:tgtEl>
                                          <p:spTgt spid="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82" dur="1000"/>
                                        <p:tgtEl>
                                          <p:spTgt spid="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85" dur="1000"/>
                                        <p:tgtEl>
                                          <p:spTgt spid="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88" dur="1000"/>
                                        <p:tgtEl>
                                          <p:spTgt spid="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91" dur="1000"/>
                                        <p:tgtEl>
                                          <p:spTgt spid="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94" dur="1000"/>
                                        <p:tgtEl>
                                          <p:spTgt spid="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95" fill="hold">
                            <p:stCondLst>
                              <p:cond delay="36500"/>
                            </p:stCondLst>
                            <p:childTnLst>
                              <p:par>
                                <p:cTn id="679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98" dur="1000"/>
                                        <p:tgtEl>
                                          <p:spTgt spid="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01" dur="1000"/>
                                        <p:tgtEl>
                                          <p:spTgt spid="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04" dur="1000"/>
                                        <p:tgtEl>
                                          <p:spTgt spid="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07" dur="1000"/>
                                        <p:tgtEl>
                                          <p:spTgt spid="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10" dur="1000"/>
                                        <p:tgtEl>
                                          <p:spTgt spid="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13" dur="1000"/>
                                        <p:tgtEl>
                                          <p:spTgt spid="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16" dur="1000"/>
                                        <p:tgtEl>
                                          <p:spTgt spid="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19" dur="1000"/>
                                        <p:tgtEl>
                                          <p:spTgt spid="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22" dur="1000"/>
                                        <p:tgtEl>
                                          <p:spTgt spid="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25" dur="1000"/>
                                        <p:tgtEl>
                                          <p:spTgt spid="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28" dur="1000"/>
                                        <p:tgtEl>
                                          <p:spTgt spid="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31" dur="1000"/>
                                        <p:tgtEl>
                                          <p:spTgt spid="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34" dur="1000"/>
                                        <p:tgtEl>
                                          <p:spTgt spid="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37" dur="1000"/>
                                        <p:tgtEl>
                                          <p:spTgt spid="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40" dur="1000"/>
                                        <p:tgtEl>
                                          <p:spTgt spid="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43" dur="1000"/>
                                        <p:tgtEl>
                                          <p:spTgt spid="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46" dur="1000"/>
                                        <p:tgtEl>
                                          <p:spTgt spid="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49" dur="1000"/>
                                        <p:tgtEl>
                                          <p:spTgt spid="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52" dur="1000"/>
                                        <p:tgtEl>
                                          <p:spTgt spid="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55" dur="1000"/>
                                        <p:tgtEl>
                                          <p:spTgt spid="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58" dur="1000"/>
                                        <p:tgtEl>
                                          <p:spTgt spid="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61" dur="1000"/>
                                        <p:tgtEl>
                                          <p:spTgt spid="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64" dur="1000"/>
                                        <p:tgtEl>
                                          <p:spTgt spid="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67" dur="1000"/>
                                        <p:tgtEl>
                                          <p:spTgt spid="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70" dur="1000"/>
                                        <p:tgtEl>
                                          <p:spTgt spid="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73" dur="1000"/>
                                        <p:tgtEl>
                                          <p:spTgt spid="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76" dur="1000"/>
                                        <p:tgtEl>
                                          <p:spTgt spid="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79" dur="1000"/>
                                        <p:tgtEl>
                                          <p:spTgt spid="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82" dur="1000"/>
                                        <p:tgtEl>
                                          <p:spTgt spid="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3" fill="hold">
                            <p:stCondLst>
                              <p:cond delay="37500"/>
                            </p:stCondLst>
                            <p:childTnLst>
                              <p:par>
                                <p:cTn id="688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44" dur="1000"/>
                                        <p:tgtEl>
                                          <p:spTgt spid="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47" dur="1000"/>
                                        <p:tgtEl>
                                          <p:spTgt spid="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50" dur="1000"/>
                                        <p:tgtEl>
                                          <p:spTgt spid="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53" dur="1000"/>
                                        <p:tgtEl>
                                          <p:spTgt spid="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56" dur="1000"/>
                                        <p:tgtEl>
                                          <p:spTgt spid="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59" dur="1000"/>
                                        <p:tgtEl>
                                          <p:spTgt spid="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62" dur="1000"/>
                                        <p:tgtEl>
                                          <p:spTgt spid="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65" dur="1000"/>
                                        <p:tgtEl>
                                          <p:spTgt spid="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68" dur="1000"/>
                                        <p:tgtEl>
                                          <p:spTgt spid="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71" dur="1000"/>
                                        <p:tgtEl>
                                          <p:spTgt spid="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74" dur="1000"/>
                                        <p:tgtEl>
                                          <p:spTgt spid="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77" dur="1000"/>
                                        <p:tgtEl>
                                          <p:spTgt spid="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80" dur="1000"/>
                                        <p:tgtEl>
                                          <p:spTgt spid="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83" dur="1000"/>
                                        <p:tgtEl>
                                          <p:spTgt spid="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86" dur="1000"/>
                                        <p:tgtEl>
                                          <p:spTgt spid="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89" dur="1000"/>
                                        <p:tgtEl>
                                          <p:spTgt spid="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92" dur="1000"/>
                                        <p:tgtEl>
                                          <p:spTgt spid="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95" dur="1000"/>
                                        <p:tgtEl>
                                          <p:spTgt spid="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98" dur="1000"/>
                                        <p:tgtEl>
                                          <p:spTgt spid="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01" dur="1000"/>
                                        <p:tgtEl>
                                          <p:spTgt spid="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04" dur="1000"/>
                                        <p:tgtEl>
                                          <p:spTgt spid="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07" dur="1000"/>
                                        <p:tgtEl>
                                          <p:spTgt spid="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10" dur="1000"/>
                                        <p:tgtEl>
                                          <p:spTgt spid="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13" dur="1000"/>
                                        <p:tgtEl>
                                          <p:spTgt spid="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16" dur="1000"/>
                                        <p:tgtEl>
                                          <p:spTgt spid="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19" dur="1000"/>
                                        <p:tgtEl>
                                          <p:spTgt spid="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22" dur="1000"/>
                                        <p:tgtEl>
                                          <p:spTgt spid="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25" dur="1000"/>
                                        <p:tgtEl>
                                          <p:spTgt spid="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28" dur="1000"/>
                                        <p:tgtEl>
                                          <p:spTgt spid="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31" dur="1000"/>
                                        <p:tgtEl>
                                          <p:spTgt spid="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34" dur="1000"/>
                                        <p:tgtEl>
                                          <p:spTgt spid="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37" dur="1000"/>
                                        <p:tgtEl>
                                          <p:spTgt spid="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40" dur="1000"/>
                                        <p:tgtEl>
                                          <p:spTgt spid="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43" dur="1000"/>
                                        <p:tgtEl>
                                          <p:spTgt spid="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46" dur="1000"/>
                                        <p:tgtEl>
                                          <p:spTgt spid="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7" fill="hold">
                            <p:stCondLst>
                              <p:cond delay="38500"/>
                            </p:stCondLst>
                            <p:childTnLst>
                              <p:par>
                                <p:cTn id="704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8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0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2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4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82" dur="500"/>
                                        <p:tgtEl>
                                          <p:spTgt spid="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85" dur="500"/>
                                        <p:tgtEl>
                                          <p:spTgt spid="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92" dur="10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95" dur="1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98" dur="1000"/>
                                        <p:tgtEl>
                                          <p:spTgt spid="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01" dur="1000"/>
                                        <p:tgtEl>
                                          <p:spTgt spid="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04" dur="1000"/>
                                        <p:tgtEl>
                                          <p:spTgt spid="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07" dur="1000"/>
                                        <p:tgtEl>
                                          <p:spTgt spid="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10" dur="1000"/>
                                        <p:tgtEl>
                                          <p:spTgt spid="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13" dur="1000"/>
                                        <p:tgtEl>
                                          <p:spTgt spid="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16" dur="1000"/>
                                        <p:tgtEl>
                                          <p:spTgt spid="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19" dur="1000"/>
                                        <p:tgtEl>
                                          <p:spTgt spid="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22" dur="1000"/>
                                        <p:tgtEl>
                                          <p:spTgt spid="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25" dur="1000"/>
                                        <p:tgtEl>
                                          <p:spTgt spid="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28" dur="1000"/>
                                        <p:tgtEl>
                                          <p:spTgt spid="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31" dur="1000"/>
                                        <p:tgtEl>
                                          <p:spTgt spid="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34" dur="1000"/>
                                        <p:tgtEl>
                                          <p:spTgt spid="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37" dur="1000"/>
                                        <p:tgtEl>
                                          <p:spTgt spid="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40" dur="1000"/>
                                        <p:tgtEl>
                                          <p:spTgt spid="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43" dur="1000"/>
                                        <p:tgtEl>
                                          <p:spTgt spid="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46" dur="1000"/>
                                        <p:tgtEl>
                                          <p:spTgt spid="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49" dur="1000"/>
                                        <p:tgtEl>
                                          <p:spTgt spid="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52" dur="1000"/>
                                        <p:tgtEl>
                                          <p:spTgt spid="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55" dur="1000"/>
                                        <p:tgtEl>
                                          <p:spTgt spid="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58" dur="1000"/>
                                        <p:tgtEl>
                                          <p:spTgt spid="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61" dur="1000"/>
                                        <p:tgtEl>
                                          <p:spTgt spid="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64" dur="1000"/>
                                        <p:tgtEl>
                                          <p:spTgt spid="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67" dur="1000"/>
                                        <p:tgtEl>
                                          <p:spTgt spid="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70" dur="1000"/>
                                        <p:tgtEl>
                                          <p:spTgt spid="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73" dur="1000"/>
                                        <p:tgtEl>
                                          <p:spTgt spid="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76" dur="1000"/>
                                        <p:tgtEl>
                                          <p:spTgt spid="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79" dur="1000"/>
                                        <p:tgtEl>
                                          <p:spTgt spid="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82" dur="1000"/>
                                        <p:tgtEl>
                                          <p:spTgt spid="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85" dur="1000"/>
                                        <p:tgtEl>
                                          <p:spTgt spid="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88" dur="1000"/>
                                        <p:tgtEl>
                                          <p:spTgt spid="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91" dur="1000"/>
                                        <p:tgtEl>
                                          <p:spTgt spid="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94" dur="1000"/>
                                        <p:tgtEl>
                                          <p:spTgt spid="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97" dur="1000"/>
                                        <p:tgtEl>
                                          <p:spTgt spid="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00" dur="1000"/>
                                        <p:tgtEl>
                                          <p:spTgt spid="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03" dur="1000"/>
                                        <p:tgtEl>
                                          <p:spTgt spid="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06" dur="1000"/>
                                        <p:tgtEl>
                                          <p:spTgt spid="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09" dur="1000"/>
                                        <p:tgtEl>
                                          <p:spTgt spid="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12" dur="1000"/>
                                        <p:tgtEl>
                                          <p:spTgt spid="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15" dur="1000"/>
                                        <p:tgtEl>
                                          <p:spTgt spid="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18" dur="1000"/>
                                        <p:tgtEl>
                                          <p:spTgt spid="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19" fill="hold">
                            <p:stCondLst>
                              <p:cond delay="39500"/>
                            </p:stCondLst>
                            <p:childTnLst>
                              <p:par>
                                <p:cTn id="742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22" dur="1000"/>
                                        <p:tgtEl>
                                          <p:spTgt spid="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25" dur="1000"/>
                                        <p:tgtEl>
                                          <p:spTgt spid="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28" dur="1000"/>
                                        <p:tgtEl>
                                          <p:spTgt spid="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31" dur="1000"/>
                                        <p:tgtEl>
                                          <p:spTgt spid="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34" dur="1000"/>
                                        <p:tgtEl>
                                          <p:spTgt spid="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37" dur="1000"/>
                                        <p:tgtEl>
                                          <p:spTgt spid="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40" dur="1000"/>
                                        <p:tgtEl>
                                          <p:spTgt spid="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43" dur="1000"/>
                                        <p:tgtEl>
                                          <p:spTgt spid="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46" dur="1000"/>
                                        <p:tgtEl>
                                          <p:spTgt spid="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49" dur="1000"/>
                                        <p:tgtEl>
                                          <p:spTgt spid="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52" dur="1000"/>
                                        <p:tgtEl>
                                          <p:spTgt spid="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55" dur="1000"/>
                                        <p:tgtEl>
                                          <p:spTgt spid="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58" dur="1000"/>
                                        <p:tgtEl>
                                          <p:spTgt spid="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61" dur="1000"/>
                                        <p:tgtEl>
                                          <p:spTgt spid="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64" dur="1000"/>
                                        <p:tgtEl>
                                          <p:spTgt spid="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67" dur="1000"/>
                                        <p:tgtEl>
                                          <p:spTgt spid="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70" dur="1000"/>
                                        <p:tgtEl>
                                          <p:spTgt spid="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73" dur="1000"/>
                                        <p:tgtEl>
                                          <p:spTgt spid="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76" dur="1000"/>
                                        <p:tgtEl>
                                          <p:spTgt spid="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79" dur="1000"/>
                                        <p:tgtEl>
                                          <p:spTgt spid="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82" dur="1000"/>
                                        <p:tgtEl>
                                          <p:spTgt spid="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85" dur="1000"/>
                                        <p:tgtEl>
                                          <p:spTgt spid="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88" dur="1000"/>
                                        <p:tgtEl>
                                          <p:spTgt spid="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91" dur="1000"/>
                                        <p:tgtEl>
                                          <p:spTgt spid="2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94" dur="1000"/>
                                        <p:tgtEl>
                                          <p:spTgt spid="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97" dur="1000"/>
                                        <p:tgtEl>
                                          <p:spTgt spid="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00" dur="1000"/>
                                        <p:tgtEl>
                                          <p:spTgt spid="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03" dur="1000"/>
                                        <p:tgtEl>
                                          <p:spTgt spid="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06" dur="1000"/>
                                        <p:tgtEl>
                                          <p:spTgt spid="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7" fill="hold">
                            <p:stCondLst>
                              <p:cond delay="40500"/>
                            </p:stCondLst>
                            <p:childTnLst>
                              <p:par>
                                <p:cTn id="75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28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0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68" dur="1000"/>
                                        <p:tgtEl>
                                          <p:spTgt spid="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71" dur="1000"/>
                                        <p:tgtEl>
                                          <p:spTgt spid="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74" dur="1000"/>
                                        <p:tgtEl>
                                          <p:spTgt spid="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77" dur="1000"/>
                                        <p:tgtEl>
                                          <p:spTgt spid="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80" dur="1000"/>
                                        <p:tgtEl>
                                          <p:spTgt spid="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8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83" dur="1000"/>
                                        <p:tgtEl>
                                          <p:spTgt spid="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86" dur="1000"/>
                                        <p:tgtEl>
                                          <p:spTgt spid="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89" dur="1000"/>
                                        <p:tgtEl>
                                          <p:spTgt spid="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92" dur="1000"/>
                                        <p:tgtEl>
                                          <p:spTgt spid="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95" dur="1000"/>
                                        <p:tgtEl>
                                          <p:spTgt spid="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98" dur="1000"/>
                                        <p:tgtEl>
                                          <p:spTgt spid="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01" dur="1000"/>
                                        <p:tgtEl>
                                          <p:spTgt spid="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04" dur="1000"/>
                                        <p:tgtEl>
                                          <p:spTgt spid="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07" dur="1000"/>
                                        <p:tgtEl>
                                          <p:spTgt spid="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10" dur="1000"/>
                                        <p:tgtEl>
                                          <p:spTgt spid="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13" dur="1000"/>
                                        <p:tgtEl>
                                          <p:spTgt spid="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16" dur="1000"/>
                                        <p:tgtEl>
                                          <p:spTgt spid="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19" dur="1000"/>
                                        <p:tgtEl>
                                          <p:spTgt spid="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22" dur="1000"/>
                                        <p:tgtEl>
                                          <p:spTgt spid="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25" dur="1000"/>
                                        <p:tgtEl>
                                          <p:spTgt spid="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28" dur="1000"/>
                                        <p:tgtEl>
                                          <p:spTgt spid="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31" dur="1000"/>
                                        <p:tgtEl>
                                          <p:spTgt spid="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34" dur="1000"/>
                                        <p:tgtEl>
                                          <p:spTgt spid="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37" dur="1000"/>
                                        <p:tgtEl>
                                          <p:spTgt spid="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40" dur="1000"/>
                                        <p:tgtEl>
                                          <p:spTgt spid="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43" dur="1000"/>
                                        <p:tgtEl>
                                          <p:spTgt spid="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46" dur="1000"/>
                                        <p:tgtEl>
                                          <p:spTgt spid="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49" dur="1000"/>
                                        <p:tgtEl>
                                          <p:spTgt spid="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52" dur="1000"/>
                                        <p:tgtEl>
                                          <p:spTgt spid="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55" dur="1000"/>
                                        <p:tgtEl>
                                          <p:spTgt spid="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58" dur="1000"/>
                                        <p:tgtEl>
                                          <p:spTgt spid="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61" dur="1000"/>
                                        <p:tgtEl>
                                          <p:spTgt spid="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64" dur="1000"/>
                                        <p:tgtEl>
                                          <p:spTgt spid="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5" presetID="21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67" dur="1000"/>
                                        <p:tgtEl>
                                          <p:spTgt spid="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70" dur="1000"/>
                                        <p:tgtEl>
                                          <p:spTgt spid="2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73" dur="1000"/>
                                        <p:tgtEl>
                                          <p:spTgt spid="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4" fill="hold">
                            <p:stCondLst>
                              <p:cond delay="41500"/>
                            </p:stCondLst>
                            <p:childTnLst>
                              <p:par>
                                <p:cTn id="767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2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5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7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69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1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1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09" dur="500"/>
                                        <p:tgtEl>
                                          <p:spTgt spid="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12" dur="500"/>
                                        <p:tgtEl>
                                          <p:spTgt spid="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19" dur="1000"/>
                                        <p:tgtEl>
                                          <p:spTgt spid="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22" dur="1000"/>
                                        <p:tgtEl>
                                          <p:spTgt spid="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25" dur="1000"/>
                                        <p:tgtEl>
                                          <p:spTgt spid="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28" dur="1000"/>
                                        <p:tgtEl>
                                          <p:spTgt spid="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31" dur="1000"/>
                                        <p:tgtEl>
                                          <p:spTgt spid="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34" dur="1000"/>
                                        <p:tgtEl>
                                          <p:spTgt spid="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37" dur="1000"/>
                                        <p:tgtEl>
                                          <p:spTgt spid="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40" dur="1000"/>
                                        <p:tgtEl>
                                          <p:spTgt spid="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43" dur="1000"/>
                                        <p:tgtEl>
                                          <p:spTgt spid="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46" dur="1000"/>
                                        <p:tgtEl>
                                          <p:spTgt spid="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49" dur="1000"/>
                                        <p:tgtEl>
                                          <p:spTgt spid="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52" dur="1000"/>
                                        <p:tgtEl>
                                          <p:spTgt spid="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55" dur="1000"/>
                                        <p:tgtEl>
                                          <p:spTgt spid="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58" dur="1000"/>
                                        <p:tgtEl>
                                          <p:spTgt spid="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61" dur="1000"/>
                                        <p:tgtEl>
                                          <p:spTgt spid="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64" dur="1000"/>
                                        <p:tgtEl>
                                          <p:spTgt spid="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67" dur="1000"/>
                                        <p:tgtEl>
                                          <p:spTgt spid="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70" dur="1000"/>
                                        <p:tgtEl>
                                          <p:spTgt spid="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73" dur="1000"/>
                                        <p:tgtEl>
                                          <p:spTgt spid="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76" dur="1000"/>
                                        <p:tgtEl>
                                          <p:spTgt spid="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79" dur="1000"/>
                                        <p:tgtEl>
                                          <p:spTgt spid="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82" dur="1000"/>
                                        <p:tgtEl>
                                          <p:spTgt spid="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85" dur="1000"/>
                                        <p:tgtEl>
                                          <p:spTgt spid="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88" dur="1000"/>
                                        <p:tgtEl>
                                          <p:spTgt spid="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91" dur="1000"/>
                                        <p:tgtEl>
                                          <p:spTgt spid="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94" dur="1000"/>
                                        <p:tgtEl>
                                          <p:spTgt spid="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97" dur="1000"/>
                                        <p:tgtEl>
                                          <p:spTgt spid="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00" dur="1000"/>
                                        <p:tgtEl>
                                          <p:spTgt spid="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03" dur="1000"/>
                                        <p:tgtEl>
                                          <p:spTgt spid="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06" dur="1000"/>
                                        <p:tgtEl>
                                          <p:spTgt spid="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09" dur="1000"/>
                                        <p:tgtEl>
                                          <p:spTgt spid="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12" dur="1000"/>
                                        <p:tgtEl>
                                          <p:spTgt spid="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15" dur="1000"/>
                                        <p:tgtEl>
                                          <p:spTgt spid="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18" dur="1000"/>
                                        <p:tgtEl>
                                          <p:spTgt spid="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21" dur="1000"/>
                                        <p:tgtEl>
                                          <p:spTgt spid="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24" dur="1000"/>
                                        <p:tgtEl>
                                          <p:spTgt spid="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27" dur="1000"/>
                                        <p:tgtEl>
                                          <p:spTgt spid="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30" dur="1000"/>
                                        <p:tgtEl>
                                          <p:spTgt spid="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33" dur="1000"/>
                                        <p:tgtEl>
                                          <p:spTgt spid="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36" dur="1000"/>
                                        <p:tgtEl>
                                          <p:spTgt spid="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39" dur="1000"/>
                                        <p:tgtEl>
                                          <p:spTgt spid="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42" dur="1000"/>
                                        <p:tgtEl>
                                          <p:spTgt spid="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45" dur="1000"/>
                                        <p:tgtEl>
                                          <p:spTgt spid="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6" fill="hold">
                            <p:stCondLst>
                              <p:cond delay="42500"/>
                            </p:stCondLst>
                            <p:childTnLst>
                              <p:par>
                                <p:cTn id="80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49" dur="1000"/>
                                        <p:tgtEl>
                                          <p:spTgt spid="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52" dur="1000"/>
                                        <p:tgtEl>
                                          <p:spTgt spid="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55" dur="1000"/>
                                        <p:tgtEl>
                                          <p:spTgt spid="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58" dur="1000"/>
                                        <p:tgtEl>
                                          <p:spTgt spid="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61" dur="1000"/>
                                        <p:tgtEl>
                                          <p:spTgt spid="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64" dur="1000"/>
                                        <p:tgtEl>
                                          <p:spTgt spid="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67" dur="1000"/>
                                        <p:tgtEl>
                                          <p:spTgt spid="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70" dur="1000"/>
                                        <p:tgtEl>
                                          <p:spTgt spid="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73" dur="1000"/>
                                        <p:tgtEl>
                                          <p:spTgt spid="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76" dur="1000"/>
                                        <p:tgtEl>
                                          <p:spTgt spid="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79" dur="1000"/>
                                        <p:tgtEl>
                                          <p:spTgt spid="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82" dur="1000"/>
                                        <p:tgtEl>
                                          <p:spTgt spid="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85" dur="1000"/>
                                        <p:tgtEl>
                                          <p:spTgt spid="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88" dur="1000"/>
                                        <p:tgtEl>
                                          <p:spTgt spid="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91" dur="1000"/>
                                        <p:tgtEl>
                                          <p:spTgt spid="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94" dur="1000"/>
                                        <p:tgtEl>
                                          <p:spTgt spid="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97" dur="1000"/>
                                        <p:tgtEl>
                                          <p:spTgt spid="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00" dur="1000"/>
                                        <p:tgtEl>
                                          <p:spTgt spid="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03" dur="1000"/>
                                        <p:tgtEl>
                                          <p:spTgt spid="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06" dur="1000"/>
                                        <p:tgtEl>
                                          <p:spTgt spid="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09" dur="1000"/>
                                        <p:tgtEl>
                                          <p:spTgt spid="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12" dur="1000"/>
                                        <p:tgtEl>
                                          <p:spTgt spid="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15" dur="1000"/>
                                        <p:tgtEl>
                                          <p:spTgt spid="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18" dur="1000"/>
                                        <p:tgtEl>
                                          <p:spTgt spid="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21" dur="1000"/>
                                        <p:tgtEl>
                                          <p:spTgt spid="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24" dur="1000"/>
                                        <p:tgtEl>
                                          <p:spTgt spid="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27" dur="1000"/>
                                        <p:tgtEl>
                                          <p:spTgt spid="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30" dur="1000"/>
                                        <p:tgtEl>
                                          <p:spTgt spid="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33" dur="1000"/>
                                        <p:tgtEl>
                                          <p:spTgt spid="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34" fill="hold">
                            <p:stCondLst>
                              <p:cond delay="43500"/>
                            </p:stCondLst>
                            <p:childTnLst>
                              <p:par>
                                <p:cTn id="8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95" dur="1000"/>
                                        <p:tgtEl>
                                          <p:spTgt spid="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98" dur="1000"/>
                                        <p:tgtEl>
                                          <p:spTgt spid="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9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01" dur="1000"/>
                                        <p:tgtEl>
                                          <p:spTgt spid="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04" dur="1000"/>
                                        <p:tgtEl>
                                          <p:spTgt spid="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07" dur="1000"/>
                                        <p:tgtEl>
                                          <p:spTgt spid="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0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10" dur="1000"/>
                                        <p:tgtEl>
                                          <p:spTgt spid="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13" dur="1000"/>
                                        <p:tgtEl>
                                          <p:spTgt spid="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16" dur="1000"/>
                                        <p:tgtEl>
                                          <p:spTgt spid="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19" dur="1000"/>
                                        <p:tgtEl>
                                          <p:spTgt spid="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22" dur="1000"/>
                                        <p:tgtEl>
                                          <p:spTgt spid="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25" dur="1000"/>
                                        <p:tgtEl>
                                          <p:spTgt spid="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28" dur="1000"/>
                                        <p:tgtEl>
                                          <p:spTgt spid="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31" dur="1000"/>
                                        <p:tgtEl>
                                          <p:spTgt spid="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34" dur="1000"/>
                                        <p:tgtEl>
                                          <p:spTgt spid="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37" dur="1000"/>
                                        <p:tgtEl>
                                          <p:spTgt spid="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40" dur="1000"/>
                                        <p:tgtEl>
                                          <p:spTgt spid="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43" dur="1000"/>
                                        <p:tgtEl>
                                          <p:spTgt spid="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46" dur="1000"/>
                                        <p:tgtEl>
                                          <p:spTgt spid="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49" dur="1000"/>
                                        <p:tgtEl>
                                          <p:spTgt spid="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52" dur="1000"/>
                                        <p:tgtEl>
                                          <p:spTgt spid="2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55" dur="1000"/>
                                        <p:tgtEl>
                                          <p:spTgt spid="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58" dur="1000"/>
                                        <p:tgtEl>
                                          <p:spTgt spid="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61" dur="1000"/>
                                        <p:tgtEl>
                                          <p:spTgt spid="2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64" dur="1000"/>
                                        <p:tgtEl>
                                          <p:spTgt spid="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67" dur="1000"/>
                                        <p:tgtEl>
                                          <p:spTgt spid="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70" dur="1000"/>
                                        <p:tgtEl>
                                          <p:spTgt spid="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73" dur="1000"/>
                                        <p:tgtEl>
                                          <p:spTgt spid="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76" dur="1000"/>
                                        <p:tgtEl>
                                          <p:spTgt spid="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79" dur="1000"/>
                                        <p:tgtEl>
                                          <p:spTgt spid="2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82" dur="1000"/>
                                        <p:tgtEl>
                                          <p:spTgt spid="2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85" dur="1000"/>
                                        <p:tgtEl>
                                          <p:spTgt spid="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88" dur="1000"/>
                                        <p:tgtEl>
                                          <p:spTgt spid="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91" dur="1000"/>
                                        <p:tgtEl>
                                          <p:spTgt spid="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94" dur="1000"/>
                                        <p:tgtEl>
                                          <p:spTgt spid="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97" dur="1000"/>
                                        <p:tgtEl>
                                          <p:spTgt spid="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98" fill="hold">
                            <p:stCondLst>
                              <p:cond delay="44500"/>
                            </p:stCondLst>
                            <p:childTnLst>
                              <p:par>
                                <p:cTn id="829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9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1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3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5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33" dur="500"/>
                                        <p:tgtEl>
                                          <p:spTgt spid="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36" dur="500"/>
                                        <p:tgtEl>
                                          <p:spTgt spid="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43" dur="1000"/>
                                        <p:tgtEl>
                                          <p:spTgt spid="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46" dur="1000"/>
                                        <p:tgtEl>
                                          <p:spTgt spid="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49" dur="1000"/>
                                        <p:tgtEl>
                                          <p:spTgt spid="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52" dur="1000"/>
                                        <p:tgtEl>
                                          <p:spTgt spid="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55" dur="1000"/>
                                        <p:tgtEl>
                                          <p:spTgt spid="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58" dur="1000"/>
                                        <p:tgtEl>
                                          <p:spTgt spid="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61" dur="1000"/>
                                        <p:tgtEl>
                                          <p:spTgt spid="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64" dur="1000"/>
                                        <p:tgtEl>
                                          <p:spTgt spid="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67" dur="1000"/>
                                        <p:tgtEl>
                                          <p:spTgt spid="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70" dur="1000"/>
                                        <p:tgtEl>
                                          <p:spTgt spid="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73" dur="1000"/>
                                        <p:tgtEl>
                                          <p:spTgt spid="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76" dur="1000"/>
                                        <p:tgtEl>
                                          <p:spTgt spid="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79" dur="1000"/>
                                        <p:tgtEl>
                                          <p:spTgt spid="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82" dur="1000"/>
                                        <p:tgtEl>
                                          <p:spTgt spid="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85" dur="1000"/>
                                        <p:tgtEl>
                                          <p:spTgt spid="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88" dur="1000"/>
                                        <p:tgtEl>
                                          <p:spTgt spid="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91" dur="1000"/>
                                        <p:tgtEl>
                                          <p:spTgt spid="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94" dur="1000"/>
                                        <p:tgtEl>
                                          <p:spTgt spid="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97" dur="1000"/>
                                        <p:tgtEl>
                                          <p:spTgt spid="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00" dur="1000"/>
                                        <p:tgtEl>
                                          <p:spTgt spid="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03" dur="1000"/>
                                        <p:tgtEl>
                                          <p:spTgt spid="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06" dur="1000"/>
                                        <p:tgtEl>
                                          <p:spTgt spid="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09" dur="1000"/>
                                        <p:tgtEl>
                                          <p:spTgt spid="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12" dur="1000"/>
                                        <p:tgtEl>
                                          <p:spTgt spid="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15" dur="1000"/>
                                        <p:tgtEl>
                                          <p:spTgt spid="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18" dur="1000"/>
                                        <p:tgtEl>
                                          <p:spTgt spid="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21" dur="1000"/>
                                        <p:tgtEl>
                                          <p:spTgt spid="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24" dur="1000"/>
                                        <p:tgtEl>
                                          <p:spTgt spid="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27" dur="1000"/>
                                        <p:tgtEl>
                                          <p:spTgt spid="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30" dur="1000"/>
                                        <p:tgtEl>
                                          <p:spTgt spid="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33" dur="1000"/>
                                        <p:tgtEl>
                                          <p:spTgt spid="2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36" dur="1000"/>
                                        <p:tgtEl>
                                          <p:spTgt spid="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39" dur="1000"/>
                                        <p:tgtEl>
                                          <p:spTgt spid="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42" dur="1000"/>
                                        <p:tgtEl>
                                          <p:spTgt spid="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45" dur="1000"/>
                                        <p:tgtEl>
                                          <p:spTgt spid="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48" dur="1000"/>
                                        <p:tgtEl>
                                          <p:spTgt spid="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51" dur="1000"/>
                                        <p:tgtEl>
                                          <p:spTgt spid="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54" dur="1000"/>
                                        <p:tgtEl>
                                          <p:spTgt spid="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57" dur="1000"/>
                                        <p:tgtEl>
                                          <p:spTgt spid="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5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60" dur="1000"/>
                                        <p:tgtEl>
                                          <p:spTgt spid="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63" dur="1000"/>
                                        <p:tgtEl>
                                          <p:spTgt spid="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66" dur="1000"/>
                                        <p:tgtEl>
                                          <p:spTgt spid="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69" dur="1000"/>
                                        <p:tgtEl>
                                          <p:spTgt spid="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70" fill="hold">
                            <p:stCondLst>
                              <p:cond delay="45500"/>
                            </p:stCondLst>
                            <p:childTnLst>
                              <p:par>
                                <p:cTn id="867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73" dur="1000"/>
                                        <p:tgtEl>
                                          <p:spTgt spid="2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76" dur="1000"/>
                                        <p:tgtEl>
                                          <p:spTgt spid="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79" dur="1000"/>
                                        <p:tgtEl>
                                          <p:spTgt spid="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82" dur="1000"/>
                                        <p:tgtEl>
                                          <p:spTgt spid="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85" dur="1000"/>
                                        <p:tgtEl>
                                          <p:spTgt spid="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88" dur="1000"/>
                                        <p:tgtEl>
                                          <p:spTgt spid="2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91" dur="1000"/>
                                        <p:tgtEl>
                                          <p:spTgt spid="2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94" dur="1000"/>
                                        <p:tgtEl>
                                          <p:spTgt spid="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97" dur="1000"/>
                                        <p:tgtEl>
                                          <p:spTgt spid="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00" dur="1000"/>
                                        <p:tgtEl>
                                          <p:spTgt spid="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03" dur="1000"/>
                                        <p:tgtEl>
                                          <p:spTgt spid="2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06" dur="1000"/>
                                        <p:tgtEl>
                                          <p:spTgt spid="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09" dur="1000"/>
                                        <p:tgtEl>
                                          <p:spTgt spid="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12" dur="1000"/>
                                        <p:tgtEl>
                                          <p:spTgt spid="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15" dur="1000"/>
                                        <p:tgtEl>
                                          <p:spTgt spid="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18" dur="1000"/>
                                        <p:tgtEl>
                                          <p:spTgt spid="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21" dur="1000"/>
                                        <p:tgtEl>
                                          <p:spTgt spid="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24" dur="1000"/>
                                        <p:tgtEl>
                                          <p:spTgt spid="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27" dur="1000"/>
                                        <p:tgtEl>
                                          <p:spTgt spid="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30" dur="1000"/>
                                        <p:tgtEl>
                                          <p:spTgt spid="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33" dur="1000"/>
                                        <p:tgtEl>
                                          <p:spTgt spid="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36" dur="1000"/>
                                        <p:tgtEl>
                                          <p:spTgt spid="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39" dur="1000"/>
                                        <p:tgtEl>
                                          <p:spTgt spid="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42" dur="1000"/>
                                        <p:tgtEl>
                                          <p:spTgt spid="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45" dur="1000"/>
                                        <p:tgtEl>
                                          <p:spTgt spid="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48" dur="1000"/>
                                        <p:tgtEl>
                                          <p:spTgt spid="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51" dur="1000"/>
                                        <p:tgtEl>
                                          <p:spTgt spid="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54" dur="1000"/>
                                        <p:tgtEl>
                                          <p:spTgt spid="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57" dur="1000"/>
                                        <p:tgtEl>
                                          <p:spTgt spid="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8" fill="hold">
                            <p:stCondLst>
                              <p:cond delay="46500"/>
                            </p:stCondLst>
                            <p:childTnLst>
                              <p:par>
                                <p:cTn id="87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19" dur="1000"/>
                                        <p:tgtEl>
                                          <p:spTgt spid="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22" dur="1000"/>
                                        <p:tgtEl>
                                          <p:spTgt spid="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25" dur="1000"/>
                                        <p:tgtEl>
                                          <p:spTgt spid="2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28" dur="1000"/>
                                        <p:tgtEl>
                                          <p:spTgt spid="2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31" dur="1000"/>
                                        <p:tgtEl>
                                          <p:spTgt spid="2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34" dur="1000"/>
                                        <p:tgtEl>
                                          <p:spTgt spid="2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37" dur="1000"/>
                                        <p:tgtEl>
                                          <p:spTgt spid="2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40" dur="1000"/>
                                        <p:tgtEl>
                                          <p:spTgt spid="2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43" dur="1000"/>
                                        <p:tgtEl>
                                          <p:spTgt spid="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46" dur="1000"/>
                                        <p:tgtEl>
                                          <p:spTgt spid="2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49" dur="1000"/>
                                        <p:tgtEl>
                                          <p:spTgt spid="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52" dur="1000"/>
                                        <p:tgtEl>
                                          <p:spTgt spid="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55" dur="1000"/>
                                        <p:tgtEl>
                                          <p:spTgt spid="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58" dur="1000"/>
                                        <p:tgtEl>
                                          <p:spTgt spid="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61" dur="1000"/>
                                        <p:tgtEl>
                                          <p:spTgt spid="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64" dur="1000"/>
                                        <p:tgtEl>
                                          <p:spTgt spid="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67" dur="1000"/>
                                        <p:tgtEl>
                                          <p:spTgt spid="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70" dur="1000"/>
                                        <p:tgtEl>
                                          <p:spTgt spid="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73" dur="1000"/>
                                        <p:tgtEl>
                                          <p:spTgt spid="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76" dur="1000"/>
                                        <p:tgtEl>
                                          <p:spTgt spid="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79" dur="1000"/>
                                        <p:tgtEl>
                                          <p:spTgt spid="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82" dur="1000"/>
                                        <p:tgtEl>
                                          <p:spTgt spid="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85" dur="1000"/>
                                        <p:tgtEl>
                                          <p:spTgt spid="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88" dur="1000"/>
                                        <p:tgtEl>
                                          <p:spTgt spid="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91" dur="1000"/>
                                        <p:tgtEl>
                                          <p:spTgt spid="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94" dur="1000"/>
                                        <p:tgtEl>
                                          <p:spTgt spid="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97" dur="1000"/>
                                        <p:tgtEl>
                                          <p:spTgt spid="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9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00" dur="1000"/>
                                        <p:tgtEl>
                                          <p:spTgt spid="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03" dur="1000"/>
                                        <p:tgtEl>
                                          <p:spTgt spid="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06" dur="1000"/>
                                        <p:tgtEl>
                                          <p:spTgt spid="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0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09" dur="1000"/>
                                        <p:tgtEl>
                                          <p:spTgt spid="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12" dur="1000"/>
                                        <p:tgtEl>
                                          <p:spTgt spid="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15" dur="1000"/>
                                        <p:tgtEl>
                                          <p:spTgt spid="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18" dur="1000"/>
                                        <p:tgtEl>
                                          <p:spTgt spid="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21" dur="1000"/>
                                        <p:tgtEl>
                                          <p:spTgt spid="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22" fill="hold">
                            <p:stCondLst>
                              <p:cond delay="47500"/>
                            </p:stCondLst>
                            <p:childTnLst>
                              <p:par>
                                <p:cTn id="89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3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5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7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9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5" grpId="0" animBg="1"/>
      <p:bldP spid="65" grpId="1" animBg="1"/>
      <p:bldP spid="67" grpId="0" animBg="1"/>
      <p:bldP spid="67" grpId="1" animBg="1"/>
      <p:bldP spid="68" grpId="0" animBg="1"/>
      <p:bldP spid="68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3" grpId="1" animBg="1"/>
      <p:bldP spid="74" grpId="0" animBg="1"/>
      <p:bldP spid="74" grpId="1" animBg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5" grpId="0" animBg="1"/>
      <p:bldP spid="85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100" grpId="0" animBg="1"/>
      <p:bldP spid="100" grpId="1" animBg="1"/>
      <p:bldP spid="101" grpId="0" animBg="1"/>
      <p:bldP spid="101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56" grpId="0" animBg="1"/>
      <p:bldP spid="156" grpId="1" animBg="1"/>
      <p:bldP spid="157" grpId="0" animBg="1"/>
      <p:bldP spid="157" grpId="1" animBg="1"/>
      <p:bldP spid="297" grpId="0" animBg="1"/>
      <p:bldP spid="297" grpId="1" animBg="1"/>
      <p:bldP spid="298" grpId="0" animBg="1"/>
      <p:bldP spid="298" grpId="1" animBg="1"/>
      <p:bldP spid="307" grpId="0"/>
      <p:bldP spid="307" grpId="1"/>
      <p:bldP spid="96" grpId="0"/>
      <p:bldP spid="96" grpId="1"/>
      <p:bldP spid="2" grpId="0"/>
      <p:bldP spid="2" grpId="1"/>
      <p:bldP spid="72" grpId="0" animBg="1"/>
      <p:bldP spid="72" grpId="1" animBg="1"/>
      <p:bldP spid="75" grpId="0" animBg="1"/>
      <p:bldP spid="75" grpId="1" animBg="1"/>
      <p:bldP spid="78" grpId="0" animBg="1"/>
      <p:bldP spid="78" grpId="1" animBg="1"/>
      <p:bldP spid="87" grpId="0" animBg="1"/>
      <p:bldP spid="87" grpId="1" animBg="1"/>
      <p:bldP spid="90" grpId="0" animBg="1"/>
      <p:bldP spid="90" grpId="1" animBg="1"/>
      <p:bldP spid="93" grpId="0" animBg="1"/>
      <p:bldP spid="93" grpId="1" animBg="1"/>
      <p:bldP spid="99" grpId="0" animBg="1"/>
      <p:bldP spid="99" grpId="1" animBg="1"/>
      <p:bldP spid="102" grpId="0" animBg="1"/>
      <p:bldP spid="102" grpId="1" animBg="1"/>
      <p:bldP spid="106" grpId="0" animBg="1"/>
      <p:bldP spid="106" grpId="1" animBg="1"/>
      <p:bldP spid="109" grpId="0" animBg="1"/>
      <p:bldP spid="109" grpId="1" animBg="1"/>
      <p:bldP spid="112" grpId="0" animBg="1"/>
      <p:bldP spid="112" grpId="1" animBg="1"/>
      <p:bldP spid="115" grpId="0" animBg="1"/>
      <p:bldP spid="115" grpId="1" animBg="1"/>
      <p:bldP spid="118" grpId="0" animBg="1"/>
      <p:bldP spid="118" grpId="1" animBg="1"/>
      <p:bldP spid="121" grpId="0" animBg="1"/>
      <p:bldP spid="121" grpId="1" animBg="1"/>
      <p:bldP spid="124" grpId="0" animBg="1"/>
      <p:bldP spid="124" grpId="1" animBg="1"/>
      <p:bldP spid="127" grpId="0" animBg="1"/>
      <p:bldP spid="127" grpId="1" animBg="1"/>
      <p:bldP spid="130" grpId="0" animBg="1"/>
      <p:bldP spid="130" grpId="1" animBg="1"/>
      <p:bldP spid="133" grpId="0" animBg="1"/>
      <p:bldP spid="133" grpId="1" animBg="1"/>
      <p:bldP spid="136" grpId="0" animBg="1"/>
      <p:bldP spid="136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77" grpId="0" animBg="1"/>
      <p:bldP spid="177" grpId="1" animBg="1"/>
      <p:bldP spid="178" grpId="0" animBg="1"/>
      <p:bldP spid="178" grpId="1" animBg="1"/>
      <p:bldP spid="197" grpId="0" animBg="1"/>
      <p:bldP spid="197" grpId="1" animBg="1"/>
      <p:bldP spid="198" grpId="0" animBg="1"/>
      <p:bldP spid="198" grpId="1" animBg="1"/>
      <p:bldP spid="201" grpId="0"/>
      <p:bldP spid="201" grpId="1"/>
      <p:bldP spid="204" grpId="0"/>
      <p:bldP spid="204" grpId="1"/>
      <p:bldP spid="204" grpId="2"/>
      <p:bldP spid="205" grpId="0"/>
      <p:bldP spid="205" grpId="1"/>
      <p:bldP spid="205" grpId="2"/>
      <p:bldP spid="206" grpId="0"/>
      <p:bldP spid="206" grpId="1"/>
      <p:bldP spid="206" grpId="2"/>
      <p:bldP spid="207" grpId="0"/>
      <p:bldP spid="207" grpId="1"/>
      <p:bldP spid="207" grpId="2"/>
      <p:bldP spid="210" grpId="0"/>
      <p:bldP spid="210" grpId="1"/>
      <p:bldP spid="211" grpId="0"/>
      <p:bldP spid="211" grpId="1"/>
      <p:bldP spid="212" grpId="0"/>
      <p:bldP spid="212" grpId="1"/>
      <p:bldP spid="213" grpId="0"/>
      <p:bldP spid="213" grpId="1"/>
      <p:bldP spid="214" grpId="0"/>
      <p:bldP spid="214" grpId="1"/>
      <p:bldP spid="215" grpId="0"/>
      <p:bldP spid="215" grpId="1"/>
      <p:bldP spid="216" grpId="0"/>
      <p:bldP spid="216" grpId="1"/>
      <p:bldP spid="217" grpId="0"/>
      <p:bldP spid="217" grpId="1"/>
      <p:bldP spid="218" grpId="0"/>
      <p:bldP spid="218" grpId="1"/>
      <p:bldP spid="219" grpId="0"/>
      <p:bldP spid="219" grpId="1"/>
      <p:bldP spid="220" grpId="0"/>
      <p:bldP spid="220" grpId="1"/>
      <p:bldP spid="221" grpId="0"/>
      <p:bldP spid="221" grpId="1"/>
      <p:bldP spid="222" grpId="0"/>
      <p:bldP spid="222" grpId="1"/>
      <p:bldP spid="223" grpId="0"/>
      <p:bldP spid="223" grpId="1"/>
      <p:bldP spid="224" grpId="0"/>
      <p:bldP spid="224" grpId="1"/>
      <p:bldP spid="225" grpId="0"/>
      <p:bldP spid="225" grpId="1"/>
      <p:bldP spid="226" grpId="0"/>
      <p:bldP spid="226" grpId="1"/>
      <p:bldP spid="227" grpId="0"/>
      <p:bldP spid="227" grpId="1"/>
      <p:bldP spid="228" grpId="0"/>
      <p:bldP spid="228" grpId="1"/>
      <p:bldP spid="229" grpId="0"/>
      <p:bldP spid="229" grpId="1"/>
      <p:bldP spid="230" grpId="0"/>
      <p:bldP spid="230" grpId="1"/>
      <p:bldP spid="231" grpId="0"/>
      <p:bldP spid="231" grpId="1"/>
      <p:bldP spid="232" grpId="0"/>
      <p:bldP spid="232" grpId="1"/>
      <p:bldP spid="233" grpId="0"/>
      <p:bldP spid="233" grpId="1"/>
      <p:bldP spid="234" grpId="0"/>
      <p:bldP spid="234" grpId="1"/>
      <p:bldP spid="235" grpId="0"/>
      <p:bldP spid="235" grpId="1"/>
      <p:bldP spid="236" grpId="0"/>
      <p:bldP spid="236" grpId="1"/>
      <p:bldP spid="237" grpId="0"/>
      <p:bldP spid="237" grpId="1"/>
      <p:bldP spid="238" grpId="0"/>
      <p:bldP spid="238" grpId="1"/>
      <p:bldP spid="239" grpId="0"/>
      <p:bldP spid="239" grpId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0" grpId="0" animBg="1"/>
      <p:bldP spid="260" grpId="1" animBg="1"/>
      <p:bldP spid="261" grpId="0" animBg="1"/>
      <p:bldP spid="261" grpId="1" animBg="1"/>
      <p:bldP spid="262" grpId="0" animBg="1"/>
      <p:bldP spid="262" grpId="1" animBg="1"/>
      <p:bldP spid="263" grpId="0" animBg="1"/>
      <p:bldP spid="263" grpId="1" animBg="1"/>
      <p:bldP spid="264" grpId="0" animBg="1"/>
      <p:bldP spid="264" grpId="1" animBg="1"/>
      <p:bldP spid="265" grpId="0" animBg="1"/>
      <p:bldP spid="265" grpId="1" animBg="1"/>
      <p:bldP spid="266" grpId="0" animBg="1"/>
      <p:bldP spid="266" grpId="1" animBg="1"/>
      <p:bldP spid="267" grpId="0" animBg="1"/>
      <p:bldP spid="267" grpId="1" animBg="1"/>
      <p:bldP spid="268" grpId="0" animBg="1"/>
      <p:bldP spid="268" grpId="1" animBg="1"/>
      <p:bldP spid="293" grpId="0" animBg="1"/>
      <p:bldP spid="293" grpId="1" animBg="1"/>
      <p:bldP spid="294" grpId="0" animBg="1"/>
      <p:bldP spid="294" grpId="1" animBg="1"/>
      <p:bldP spid="316" grpId="0" animBg="1"/>
      <p:bldP spid="316" grpId="1" animBg="1"/>
      <p:bldP spid="317" grpId="0" animBg="1"/>
      <p:bldP spid="317" grpId="1" animBg="1"/>
      <p:bldP spid="320" grpId="0"/>
      <p:bldP spid="320" grpId="1"/>
      <p:bldP spid="323" grpId="0"/>
      <p:bldP spid="323" grpId="1"/>
      <p:bldP spid="323" grpId="2"/>
      <p:bldP spid="324" grpId="0"/>
      <p:bldP spid="324" grpId="1"/>
      <p:bldP spid="324" grpId="2"/>
      <p:bldP spid="325" grpId="0"/>
      <p:bldP spid="325" grpId="1"/>
      <p:bldP spid="325" grpId="2"/>
      <p:bldP spid="326" grpId="0"/>
      <p:bldP spid="326" grpId="1"/>
      <p:bldP spid="326" grpId="2"/>
      <p:bldP spid="329" grpId="0"/>
      <p:bldP spid="329" grpId="1"/>
      <p:bldP spid="330" grpId="0"/>
      <p:bldP spid="330" grpId="1"/>
      <p:bldP spid="331" grpId="0"/>
      <p:bldP spid="331" grpId="1"/>
      <p:bldP spid="332" grpId="0"/>
      <p:bldP spid="332" grpId="1"/>
      <p:bldP spid="333" grpId="0"/>
      <p:bldP spid="333" grpId="1"/>
      <p:bldP spid="334" grpId="0"/>
      <p:bldP spid="334" grpId="1"/>
      <p:bldP spid="335" grpId="0"/>
      <p:bldP spid="335" grpId="1"/>
      <p:bldP spid="336" grpId="0"/>
      <p:bldP spid="336" grpId="1"/>
      <p:bldP spid="337" grpId="0"/>
      <p:bldP spid="337" grpId="1"/>
      <p:bldP spid="338" grpId="0"/>
      <p:bldP spid="338" grpId="1"/>
      <p:bldP spid="339" grpId="0"/>
      <p:bldP spid="339" grpId="1"/>
      <p:bldP spid="340" grpId="0"/>
      <p:bldP spid="340" grpId="1"/>
      <p:bldP spid="341" grpId="0"/>
      <p:bldP spid="341" grpId="1"/>
      <p:bldP spid="342" grpId="0"/>
      <p:bldP spid="342" grpId="1"/>
      <p:bldP spid="343" grpId="0"/>
      <p:bldP spid="343" grpId="1"/>
      <p:bldP spid="344" grpId="0"/>
      <p:bldP spid="344" grpId="1"/>
      <p:bldP spid="345" grpId="0"/>
      <p:bldP spid="345" grpId="1"/>
      <p:bldP spid="346" grpId="0"/>
      <p:bldP spid="346" grpId="1"/>
      <p:bldP spid="347" grpId="0"/>
      <p:bldP spid="347" grpId="1"/>
      <p:bldP spid="348" grpId="0"/>
      <p:bldP spid="348" grpId="1"/>
      <p:bldP spid="349" grpId="0"/>
      <p:bldP spid="349" grpId="1"/>
      <p:bldP spid="350" grpId="0"/>
      <p:bldP spid="350" grpId="1"/>
      <p:bldP spid="351" grpId="0"/>
      <p:bldP spid="351" grpId="1"/>
      <p:bldP spid="352" grpId="0"/>
      <p:bldP spid="352" grpId="1"/>
      <p:bldP spid="353" grpId="0"/>
      <p:bldP spid="353" grpId="1"/>
      <p:bldP spid="354" grpId="0"/>
      <p:bldP spid="354" grpId="1"/>
      <p:bldP spid="355" grpId="0"/>
      <p:bldP spid="355" grpId="1"/>
      <p:bldP spid="356" grpId="0"/>
      <p:bldP spid="356" grpId="1"/>
      <p:bldP spid="357" grpId="0"/>
      <p:bldP spid="357" grpId="1"/>
      <p:bldP spid="358" grpId="0"/>
      <p:bldP spid="358" grpId="1"/>
      <p:bldP spid="359" grpId="0" animBg="1"/>
      <p:bldP spid="359" grpId="1" animBg="1"/>
      <p:bldP spid="360" grpId="0" animBg="1"/>
      <p:bldP spid="360" grpId="1" animBg="1"/>
      <p:bldP spid="361" grpId="0" animBg="1"/>
      <p:bldP spid="361" grpId="1" animBg="1"/>
      <p:bldP spid="362" grpId="0" animBg="1"/>
      <p:bldP spid="362" grpId="1" animBg="1"/>
      <p:bldP spid="363" grpId="0" animBg="1"/>
      <p:bldP spid="363" grpId="1" animBg="1"/>
      <p:bldP spid="364" grpId="0" animBg="1"/>
      <p:bldP spid="364" grpId="1" animBg="1"/>
      <p:bldP spid="365" grpId="0" animBg="1"/>
      <p:bldP spid="365" grpId="1" animBg="1"/>
      <p:bldP spid="366" grpId="0" animBg="1"/>
      <p:bldP spid="366" grpId="1" animBg="1"/>
      <p:bldP spid="367" grpId="0" animBg="1"/>
      <p:bldP spid="367" grpId="1" animBg="1"/>
      <p:bldP spid="368" grpId="0" animBg="1"/>
      <p:bldP spid="368" grpId="1" animBg="1"/>
      <p:bldP spid="369" grpId="0" animBg="1"/>
      <p:bldP spid="369" grpId="1" animBg="1"/>
      <p:bldP spid="370" grpId="0" animBg="1"/>
      <p:bldP spid="370" grpId="1" animBg="1"/>
      <p:bldP spid="371" grpId="0" animBg="1"/>
      <p:bldP spid="371" grpId="1" animBg="1"/>
      <p:bldP spid="372" grpId="0" animBg="1"/>
      <p:bldP spid="372" grpId="1" animBg="1"/>
      <p:bldP spid="373" grpId="0" animBg="1"/>
      <p:bldP spid="373" grpId="1" animBg="1"/>
      <p:bldP spid="374" grpId="0" animBg="1"/>
      <p:bldP spid="374" grpId="1" animBg="1"/>
      <p:bldP spid="375" grpId="0" animBg="1"/>
      <p:bldP spid="375" grpId="1" animBg="1"/>
      <p:bldP spid="376" grpId="0" animBg="1"/>
      <p:bldP spid="376" grpId="1" animBg="1"/>
      <p:bldP spid="377" grpId="0" animBg="1"/>
      <p:bldP spid="377" grpId="1" animBg="1"/>
      <p:bldP spid="378" grpId="0" animBg="1"/>
      <p:bldP spid="378" grpId="1" animBg="1"/>
      <p:bldP spid="379" grpId="0" animBg="1"/>
      <p:bldP spid="379" grpId="1" animBg="1"/>
      <p:bldP spid="380" grpId="0" animBg="1"/>
      <p:bldP spid="380" grpId="1" animBg="1"/>
      <p:bldP spid="381" grpId="0" animBg="1"/>
      <p:bldP spid="381" grpId="1" animBg="1"/>
      <p:bldP spid="382" grpId="0" animBg="1"/>
      <p:bldP spid="382" grpId="1" animBg="1"/>
      <p:bldP spid="383" grpId="0" animBg="1"/>
      <p:bldP spid="383" grpId="1" animBg="1"/>
      <p:bldP spid="384" grpId="0" animBg="1"/>
      <p:bldP spid="384" grpId="1" animBg="1"/>
      <p:bldP spid="385" grpId="0" animBg="1"/>
      <p:bldP spid="385" grpId="1" animBg="1"/>
      <p:bldP spid="386" grpId="0" animBg="1"/>
      <p:bldP spid="386" grpId="1" animBg="1"/>
      <p:bldP spid="387" grpId="0" animBg="1"/>
      <p:bldP spid="387" grpId="1" animBg="1"/>
      <p:bldP spid="412" grpId="0" animBg="1"/>
      <p:bldP spid="412" grpId="1" animBg="1"/>
      <p:bldP spid="413" grpId="0" animBg="1"/>
      <p:bldP spid="413" grpId="1" animBg="1"/>
      <p:bldP spid="430" grpId="0" animBg="1"/>
      <p:bldP spid="430" grpId="1" animBg="1"/>
      <p:bldP spid="431" grpId="0" animBg="1"/>
      <p:bldP spid="431" grpId="1" animBg="1"/>
      <p:bldP spid="434" grpId="0"/>
      <p:bldP spid="434" grpId="1"/>
      <p:bldP spid="437" grpId="0"/>
      <p:bldP spid="437" grpId="1"/>
      <p:bldP spid="437" grpId="2"/>
      <p:bldP spid="438" grpId="0"/>
      <p:bldP spid="438" grpId="1"/>
      <p:bldP spid="438" grpId="2"/>
      <p:bldP spid="439" grpId="0"/>
      <p:bldP spid="439" grpId="1"/>
      <p:bldP spid="439" grpId="2"/>
      <p:bldP spid="440" grpId="0"/>
      <p:bldP spid="440" grpId="1"/>
      <p:bldP spid="440" grpId="2"/>
      <p:bldP spid="443" grpId="0"/>
      <p:bldP spid="443" grpId="1"/>
      <p:bldP spid="444" grpId="0"/>
      <p:bldP spid="444" grpId="1"/>
      <p:bldP spid="445" grpId="0"/>
      <p:bldP spid="445" grpId="1"/>
      <p:bldP spid="446" grpId="0"/>
      <p:bldP spid="446" grpId="1"/>
      <p:bldP spid="447" grpId="0"/>
      <p:bldP spid="447" grpId="1"/>
      <p:bldP spid="448" grpId="0"/>
      <p:bldP spid="448" grpId="1"/>
      <p:bldP spid="449" grpId="0"/>
      <p:bldP spid="449" grpId="1"/>
      <p:bldP spid="450" grpId="0"/>
      <p:bldP spid="450" grpId="1"/>
      <p:bldP spid="451" grpId="0"/>
      <p:bldP spid="451" grpId="1"/>
      <p:bldP spid="452" grpId="0"/>
      <p:bldP spid="452" grpId="1"/>
      <p:bldP spid="453" grpId="0"/>
      <p:bldP spid="453" grpId="1"/>
      <p:bldP spid="454" grpId="0"/>
      <p:bldP spid="454" grpId="1"/>
      <p:bldP spid="455" grpId="0"/>
      <p:bldP spid="455" grpId="1"/>
      <p:bldP spid="456" grpId="0"/>
      <p:bldP spid="456" grpId="1"/>
      <p:bldP spid="457" grpId="0"/>
      <p:bldP spid="457" grpId="1"/>
      <p:bldP spid="458" grpId="0"/>
      <p:bldP spid="458" grpId="1"/>
      <p:bldP spid="459" grpId="0"/>
      <p:bldP spid="459" grpId="1"/>
      <p:bldP spid="460" grpId="0"/>
      <p:bldP spid="460" grpId="1"/>
      <p:bldP spid="461" grpId="0"/>
      <p:bldP spid="461" grpId="1"/>
      <p:bldP spid="462" grpId="0"/>
      <p:bldP spid="462" grpId="1"/>
      <p:bldP spid="463" grpId="0"/>
      <p:bldP spid="463" grpId="1"/>
      <p:bldP spid="464" grpId="0"/>
      <p:bldP spid="464" grpId="1"/>
      <p:bldP spid="465" grpId="0"/>
      <p:bldP spid="465" grpId="1"/>
      <p:bldP spid="466" grpId="0"/>
      <p:bldP spid="466" grpId="1"/>
      <p:bldP spid="467" grpId="0"/>
      <p:bldP spid="467" grpId="1"/>
      <p:bldP spid="468" grpId="0"/>
      <p:bldP spid="468" grpId="1"/>
      <p:bldP spid="469" grpId="0"/>
      <p:bldP spid="469" grpId="1"/>
      <p:bldP spid="470" grpId="0"/>
      <p:bldP spid="470" grpId="1"/>
      <p:bldP spid="471" grpId="0"/>
      <p:bldP spid="471" grpId="1"/>
      <p:bldP spid="472" grpId="0"/>
      <p:bldP spid="472" grpId="1"/>
      <p:bldP spid="1385" grpId="0" animBg="1"/>
      <p:bldP spid="1385" grpId="1" animBg="1"/>
      <p:bldP spid="1386" grpId="0" animBg="1"/>
      <p:bldP spid="1386" grpId="1" animBg="1"/>
      <p:bldP spid="1387" grpId="0" animBg="1"/>
      <p:bldP spid="1387" grpId="1" animBg="1"/>
      <p:bldP spid="1388" grpId="0" animBg="1"/>
      <p:bldP spid="1388" grpId="1" animBg="1"/>
      <p:bldP spid="1389" grpId="0" animBg="1"/>
      <p:bldP spid="1389" grpId="1" animBg="1"/>
      <p:bldP spid="1390" grpId="0" animBg="1"/>
      <p:bldP spid="1390" grpId="1" animBg="1"/>
      <p:bldP spid="1391" grpId="0" animBg="1"/>
      <p:bldP spid="1391" grpId="1" animBg="1"/>
      <p:bldP spid="1392" grpId="0" animBg="1"/>
      <p:bldP spid="1392" grpId="1" animBg="1"/>
      <p:bldP spid="1393" grpId="0" animBg="1"/>
      <p:bldP spid="1393" grpId="1" animBg="1"/>
      <p:bldP spid="1394" grpId="0" animBg="1"/>
      <p:bldP spid="1394" grpId="1" animBg="1"/>
      <p:bldP spid="1395" grpId="0" animBg="1"/>
      <p:bldP spid="1395" grpId="1" animBg="1"/>
      <p:bldP spid="1396" grpId="0" animBg="1"/>
      <p:bldP spid="1396" grpId="1" animBg="1"/>
      <p:bldP spid="1397" grpId="0" animBg="1"/>
      <p:bldP spid="1397" grpId="1" animBg="1"/>
      <p:bldP spid="1398" grpId="0" animBg="1"/>
      <p:bldP spid="1398" grpId="1" animBg="1"/>
      <p:bldP spid="1399" grpId="0" animBg="1"/>
      <p:bldP spid="1399" grpId="1" animBg="1"/>
      <p:bldP spid="1400" grpId="0" animBg="1"/>
      <p:bldP spid="1400" grpId="1" animBg="1"/>
      <p:bldP spid="1401" grpId="0" animBg="1"/>
      <p:bldP spid="1401" grpId="1" animBg="1"/>
      <p:bldP spid="1402" grpId="0" animBg="1"/>
      <p:bldP spid="1402" grpId="1" animBg="1"/>
      <p:bldP spid="1403" grpId="0" animBg="1"/>
      <p:bldP spid="1403" grpId="1" animBg="1"/>
      <p:bldP spid="1404" grpId="0" animBg="1"/>
      <p:bldP spid="1404" grpId="1" animBg="1"/>
      <p:bldP spid="1405" grpId="0" animBg="1"/>
      <p:bldP spid="1405" grpId="1" animBg="1"/>
      <p:bldP spid="1406" grpId="0" animBg="1"/>
      <p:bldP spid="1406" grpId="1" animBg="1"/>
      <p:bldP spid="1407" grpId="0" animBg="1"/>
      <p:bldP spid="1407" grpId="1" animBg="1"/>
      <p:bldP spid="1408" grpId="0" animBg="1"/>
      <p:bldP spid="1408" grpId="1" animBg="1"/>
      <p:bldP spid="1409" grpId="0" animBg="1"/>
      <p:bldP spid="1409" grpId="1" animBg="1"/>
      <p:bldP spid="1410" grpId="0" animBg="1"/>
      <p:bldP spid="1410" grpId="1" animBg="1"/>
      <p:bldP spid="1411" grpId="0" animBg="1"/>
      <p:bldP spid="1411" grpId="1" animBg="1"/>
      <p:bldP spid="1412" grpId="0" animBg="1"/>
      <p:bldP spid="1412" grpId="1" animBg="1"/>
      <p:bldP spid="1413" grpId="0" animBg="1"/>
      <p:bldP spid="1413" grpId="1" animBg="1"/>
      <p:bldP spid="1438" grpId="0" animBg="1"/>
      <p:bldP spid="1438" grpId="1" animBg="1"/>
      <p:bldP spid="1439" grpId="0" animBg="1"/>
      <p:bldP spid="1439" grpId="1" animBg="1"/>
      <p:bldP spid="1456" grpId="0" animBg="1"/>
      <p:bldP spid="1456" grpId="1" animBg="1"/>
      <p:bldP spid="1457" grpId="0" animBg="1"/>
      <p:bldP spid="1457" grpId="1" animBg="1"/>
      <p:bldP spid="1460" grpId="0"/>
      <p:bldP spid="1460" grpId="1"/>
      <p:bldP spid="1463" grpId="0"/>
      <p:bldP spid="1463" grpId="1"/>
      <p:bldP spid="1463" grpId="2"/>
      <p:bldP spid="1464" grpId="0"/>
      <p:bldP spid="1464" grpId="1"/>
      <p:bldP spid="1464" grpId="2"/>
      <p:bldP spid="1465" grpId="0"/>
      <p:bldP spid="1465" grpId="1"/>
      <p:bldP spid="1465" grpId="2"/>
      <p:bldP spid="1466" grpId="0"/>
      <p:bldP spid="1466" grpId="1"/>
      <p:bldP spid="1466" grpId="2"/>
      <p:bldP spid="1469" grpId="0"/>
      <p:bldP spid="1469" grpId="1"/>
      <p:bldP spid="1470" grpId="0"/>
      <p:bldP spid="1470" grpId="1"/>
      <p:bldP spid="1471" grpId="0"/>
      <p:bldP spid="1471" grpId="1"/>
      <p:bldP spid="1472" grpId="0"/>
      <p:bldP spid="1472" grpId="1"/>
      <p:bldP spid="1473" grpId="0"/>
      <p:bldP spid="1473" grpId="1"/>
      <p:bldP spid="1474" grpId="0"/>
      <p:bldP spid="1474" grpId="1"/>
      <p:bldP spid="1475" grpId="0"/>
      <p:bldP spid="1475" grpId="1"/>
      <p:bldP spid="1476" grpId="0"/>
      <p:bldP spid="1476" grpId="1"/>
      <p:bldP spid="1477" grpId="0"/>
      <p:bldP spid="1477" grpId="1"/>
      <p:bldP spid="1478" grpId="0"/>
      <p:bldP spid="1478" grpId="1"/>
      <p:bldP spid="1479" grpId="0"/>
      <p:bldP spid="1479" grpId="1"/>
      <p:bldP spid="1480" grpId="0"/>
      <p:bldP spid="1480" grpId="1"/>
      <p:bldP spid="1481" grpId="0"/>
      <p:bldP spid="1481" grpId="1"/>
      <p:bldP spid="1482" grpId="0"/>
      <p:bldP spid="1482" grpId="1"/>
      <p:bldP spid="1483" grpId="0"/>
      <p:bldP spid="1483" grpId="1"/>
      <p:bldP spid="1484" grpId="0"/>
      <p:bldP spid="1484" grpId="1"/>
      <p:bldP spid="1485" grpId="0"/>
      <p:bldP spid="1485" grpId="1"/>
      <p:bldP spid="1486" grpId="0"/>
      <p:bldP spid="1486" grpId="1"/>
      <p:bldP spid="1487" grpId="0"/>
      <p:bldP spid="1487" grpId="1"/>
      <p:bldP spid="1488" grpId="0"/>
      <p:bldP spid="1488" grpId="1"/>
      <p:bldP spid="1489" grpId="0"/>
      <p:bldP spid="1489" grpId="1"/>
      <p:bldP spid="1490" grpId="0"/>
      <p:bldP spid="1490" grpId="1"/>
      <p:bldP spid="1491" grpId="0"/>
      <p:bldP spid="1491" grpId="1"/>
      <p:bldP spid="1492" grpId="0"/>
      <p:bldP spid="1492" grpId="1"/>
      <p:bldP spid="1493" grpId="0"/>
      <p:bldP spid="1493" grpId="1"/>
      <p:bldP spid="1494" grpId="0"/>
      <p:bldP spid="1494" grpId="1"/>
      <p:bldP spid="1495" grpId="0"/>
      <p:bldP spid="1495" grpId="1"/>
      <p:bldP spid="1496" grpId="0"/>
      <p:bldP spid="1496" grpId="1"/>
      <p:bldP spid="1497" grpId="0"/>
      <p:bldP spid="1497" grpId="1"/>
      <p:bldP spid="1498" grpId="0"/>
      <p:bldP spid="1498" grpId="1"/>
      <p:bldP spid="1499" grpId="0" animBg="1"/>
      <p:bldP spid="1499" grpId="1" animBg="1"/>
      <p:bldP spid="1500" grpId="0" animBg="1"/>
      <p:bldP spid="1500" grpId="1" animBg="1"/>
      <p:bldP spid="1501" grpId="0" animBg="1"/>
      <p:bldP spid="1501" grpId="1" animBg="1"/>
      <p:bldP spid="1502" grpId="0" animBg="1"/>
      <p:bldP spid="1502" grpId="1" animBg="1"/>
      <p:bldP spid="1503" grpId="0" animBg="1"/>
      <p:bldP spid="1503" grpId="1" animBg="1"/>
      <p:bldP spid="1504" grpId="0" animBg="1"/>
      <p:bldP spid="1504" grpId="1" animBg="1"/>
      <p:bldP spid="1505" grpId="0" animBg="1"/>
      <p:bldP spid="1505" grpId="1" animBg="1"/>
      <p:bldP spid="1506" grpId="0" animBg="1"/>
      <p:bldP spid="1506" grpId="1" animBg="1"/>
      <p:bldP spid="1507" grpId="0" animBg="1"/>
      <p:bldP spid="1507" grpId="1" animBg="1"/>
      <p:bldP spid="1508" grpId="0" animBg="1"/>
      <p:bldP spid="1508" grpId="1" animBg="1"/>
      <p:bldP spid="1509" grpId="0" animBg="1"/>
      <p:bldP spid="1509" grpId="1" animBg="1"/>
      <p:bldP spid="1510" grpId="0" animBg="1"/>
      <p:bldP spid="1510" grpId="1" animBg="1"/>
      <p:bldP spid="1511" grpId="0" animBg="1"/>
      <p:bldP spid="1511" grpId="1" animBg="1"/>
      <p:bldP spid="1512" grpId="0" animBg="1"/>
      <p:bldP spid="1512" grpId="1" animBg="1"/>
      <p:bldP spid="1513" grpId="0" animBg="1"/>
      <p:bldP spid="1513" grpId="1" animBg="1"/>
      <p:bldP spid="1514" grpId="0" animBg="1"/>
      <p:bldP spid="1514" grpId="1" animBg="1"/>
      <p:bldP spid="1515" grpId="0" animBg="1"/>
      <p:bldP spid="1515" grpId="1" animBg="1"/>
      <p:bldP spid="1516" grpId="0" animBg="1"/>
      <p:bldP spid="1516" grpId="1" animBg="1"/>
      <p:bldP spid="1517" grpId="0" animBg="1"/>
      <p:bldP spid="1517" grpId="1" animBg="1"/>
      <p:bldP spid="1518" grpId="0" animBg="1"/>
      <p:bldP spid="1518" grpId="1" animBg="1"/>
      <p:bldP spid="1519" grpId="0" animBg="1"/>
      <p:bldP spid="1519" grpId="1" animBg="1"/>
      <p:bldP spid="1520" grpId="0" animBg="1"/>
      <p:bldP spid="1520" grpId="1" animBg="1"/>
      <p:bldP spid="1521" grpId="0" animBg="1"/>
      <p:bldP spid="1521" grpId="1" animBg="1"/>
      <p:bldP spid="1522" grpId="0" animBg="1"/>
      <p:bldP spid="1522" grpId="1" animBg="1"/>
      <p:bldP spid="1523" grpId="0" animBg="1"/>
      <p:bldP spid="1523" grpId="1" animBg="1"/>
      <p:bldP spid="1524" grpId="0" animBg="1"/>
      <p:bldP spid="1524" grpId="1" animBg="1"/>
      <p:bldP spid="1525" grpId="0" animBg="1"/>
      <p:bldP spid="1525" grpId="1" animBg="1"/>
      <p:bldP spid="1526" grpId="0" animBg="1"/>
      <p:bldP spid="1526" grpId="1" animBg="1"/>
      <p:bldP spid="1527" grpId="0" animBg="1"/>
      <p:bldP spid="1527" grpId="1" animBg="1"/>
      <p:bldP spid="1552" grpId="0" animBg="1"/>
      <p:bldP spid="1552" grpId="1" animBg="1"/>
      <p:bldP spid="1553" grpId="0" animBg="1"/>
      <p:bldP spid="1553" grpId="1" animBg="1"/>
      <p:bldP spid="1570" grpId="0" animBg="1"/>
      <p:bldP spid="1570" grpId="1" animBg="1"/>
      <p:bldP spid="1571" grpId="0" animBg="1"/>
      <p:bldP spid="1571" grpId="1" animBg="1"/>
      <p:bldP spid="1574" grpId="0"/>
      <p:bldP spid="1574" grpId="1"/>
      <p:bldP spid="1577" grpId="0"/>
      <p:bldP spid="1577" grpId="1"/>
      <p:bldP spid="1577" grpId="2"/>
      <p:bldP spid="1578" grpId="0"/>
      <p:bldP spid="1578" grpId="1"/>
      <p:bldP spid="1578" grpId="2"/>
      <p:bldP spid="1579" grpId="0"/>
      <p:bldP spid="1579" grpId="1"/>
      <p:bldP spid="1579" grpId="2"/>
      <p:bldP spid="1580" grpId="0"/>
      <p:bldP spid="1580" grpId="1"/>
      <p:bldP spid="1580" grpId="2"/>
      <p:bldP spid="1583" grpId="0"/>
      <p:bldP spid="1583" grpId="1"/>
      <p:bldP spid="1584" grpId="0"/>
      <p:bldP spid="1584" grpId="1"/>
      <p:bldP spid="1585" grpId="0"/>
      <p:bldP spid="1585" grpId="1"/>
      <p:bldP spid="1586" grpId="0"/>
      <p:bldP spid="1586" grpId="1"/>
      <p:bldP spid="1587" grpId="0"/>
      <p:bldP spid="1587" grpId="1"/>
      <p:bldP spid="1588" grpId="0"/>
      <p:bldP spid="1588" grpId="1"/>
      <p:bldP spid="1589" grpId="0"/>
      <p:bldP spid="1589" grpId="1"/>
      <p:bldP spid="1590" grpId="0"/>
      <p:bldP spid="1590" grpId="1"/>
      <p:bldP spid="1591" grpId="0"/>
      <p:bldP spid="1591" grpId="1"/>
      <p:bldP spid="1592" grpId="0"/>
      <p:bldP spid="1592" grpId="1"/>
      <p:bldP spid="1593" grpId="0"/>
      <p:bldP spid="1593" grpId="1"/>
      <p:bldP spid="1594" grpId="0"/>
      <p:bldP spid="1594" grpId="1"/>
      <p:bldP spid="1595" grpId="0"/>
      <p:bldP spid="1595" grpId="1"/>
      <p:bldP spid="1596" grpId="0"/>
      <p:bldP spid="1596" grpId="1"/>
      <p:bldP spid="1597" grpId="0"/>
      <p:bldP spid="1597" grpId="1"/>
      <p:bldP spid="1598" grpId="0"/>
      <p:bldP spid="1598" grpId="1"/>
      <p:bldP spid="1599" grpId="0"/>
      <p:bldP spid="1599" grpId="1"/>
      <p:bldP spid="1600" grpId="0"/>
      <p:bldP spid="1600" grpId="1"/>
      <p:bldP spid="1601" grpId="0"/>
      <p:bldP spid="1601" grpId="1"/>
      <p:bldP spid="1602" grpId="0"/>
      <p:bldP spid="1602" grpId="1"/>
      <p:bldP spid="1603" grpId="0"/>
      <p:bldP spid="1603" grpId="1"/>
      <p:bldP spid="1604" grpId="0"/>
      <p:bldP spid="1604" grpId="1"/>
      <p:bldP spid="1605" grpId="0"/>
      <p:bldP spid="1605" grpId="1"/>
      <p:bldP spid="1606" grpId="0"/>
      <p:bldP spid="1606" grpId="1"/>
      <p:bldP spid="1607" grpId="0"/>
      <p:bldP spid="1607" grpId="1"/>
      <p:bldP spid="1608" grpId="0"/>
      <p:bldP spid="1608" grpId="1"/>
      <p:bldP spid="1609" grpId="0"/>
      <p:bldP spid="1609" grpId="1"/>
      <p:bldP spid="1610" grpId="0"/>
      <p:bldP spid="1610" grpId="1"/>
      <p:bldP spid="1611" grpId="0"/>
      <p:bldP spid="1611" grpId="1"/>
      <p:bldP spid="1612" grpId="0"/>
      <p:bldP spid="1612" grpId="1"/>
      <p:bldP spid="1613" grpId="0" animBg="1"/>
      <p:bldP spid="1613" grpId="1" animBg="1"/>
      <p:bldP spid="1614" grpId="0" animBg="1"/>
      <p:bldP spid="1614" grpId="1" animBg="1"/>
      <p:bldP spid="1615" grpId="0" animBg="1"/>
      <p:bldP spid="1615" grpId="1" animBg="1"/>
      <p:bldP spid="1616" grpId="0" animBg="1"/>
      <p:bldP spid="1616" grpId="1" animBg="1"/>
      <p:bldP spid="1617" grpId="0" animBg="1"/>
      <p:bldP spid="1617" grpId="1" animBg="1"/>
      <p:bldP spid="1618" grpId="0" animBg="1"/>
      <p:bldP spid="1618" grpId="1" animBg="1"/>
      <p:bldP spid="1619" grpId="0" animBg="1"/>
      <p:bldP spid="1619" grpId="1" animBg="1"/>
      <p:bldP spid="1620" grpId="0" animBg="1"/>
      <p:bldP spid="1620" grpId="1" animBg="1"/>
      <p:bldP spid="1621" grpId="0" animBg="1"/>
      <p:bldP spid="1621" grpId="1" animBg="1"/>
      <p:bldP spid="1622" grpId="0" animBg="1"/>
      <p:bldP spid="1622" grpId="1" animBg="1"/>
      <p:bldP spid="1623" grpId="0" animBg="1"/>
      <p:bldP spid="1623" grpId="1" animBg="1"/>
      <p:bldP spid="1624" grpId="0" animBg="1"/>
      <p:bldP spid="1624" grpId="1" animBg="1"/>
      <p:bldP spid="1625" grpId="0" animBg="1"/>
      <p:bldP spid="1625" grpId="1" animBg="1"/>
      <p:bldP spid="1626" grpId="0" animBg="1"/>
      <p:bldP spid="1626" grpId="1" animBg="1"/>
      <p:bldP spid="1627" grpId="0" animBg="1"/>
      <p:bldP spid="1627" grpId="1" animBg="1"/>
      <p:bldP spid="1628" grpId="0" animBg="1"/>
      <p:bldP spid="1628" grpId="1" animBg="1"/>
      <p:bldP spid="1629" grpId="0" animBg="1"/>
      <p:bldP spid="1629" grpId="1" animBg="1"/>
      <p:bldP spid="1630" grpId="0" animBg="1"/>
      <p:bldP spid="1630" grpId="1" animBg="1"/>
      <p:bldP spid="1631" grpId="0" animBg="1"/>
      <p:bldP spid="1631" grpId="1" animBg="1"/>
      <p:bldP spid="1632" grpId="0" animBg="1"/>
      <p:bldP spid="1632" grpId="1" animBg="1"/>
      <p:bldP spid="1633" grpId="0" animBg="1"/>
      <p:bldP spid="1633" grpId="1" animBg="1"/>
      <p:bldP spid="1634" grpId="0" animBg="1"/>
      <p:bldP spid="1634" grpId="1" animBg="1"/>
      <p:bldP spid="1635" grpId="0" animBg="1"/>
      <p:bldP spid="1635" grpId="1" animBg="1"/>
      <p:bldP spid="1636" grpId="0" animBg="1"/>
      <p:bldP spid="1636" grpId="1" animBg="1"/>
      <p:bldP spid="1637" grpId="0" animBg="1"/>
      <p:bldP spid="1637" grpId="1" animBg="1"/>
      <p:bldP spid="1638" grpId="0" animBg="1"/>
      <p:bldP spid="1638" grpId="1" animBg="1"/>
      <p:bldP spid="1639" grpId="0" animBg="1"/>
      <p:bldP spid="1639" grpId="1" animBg="1"/>
      <p:bldP spid="1640" grpId="0" animBg="1"/>
      <p:bldP spid="1640" grpId="1" animBg="1"/>
      <p:bldP spid="1641" grpId="0" animBg="1"/>
      <p:bldP spid="1641" grpId="1" animBg="1"/>
      <p:bldP spid="1666" grpId="0" animBg="1"/>
      <p:bldP spid="1666" grpId="1" animBg="1"/>
      <p:bldP spid="1667" grpId="0" animBg="1"/>
      <p:bldP spid="1667" grpId="1" animBg="1"/>
      <p:bldP spid="1682" grpId="0" animBg="1"/>
      <p:bldP spid="1682" grpId="1" animBg="1"/>
      <p:bldP spid="1683" grpId="0" animBg="1"/>
      <p:bldP spid="1683" grpId="1" animBg="1"/>
      <p:bldP spid="1686" grpId="0"/>
      <p:bldP spid="1686" grpId="1"/>
      <p:bldP spid="1689" grpId="0"/>
      <p:bldP spid="1689" grpId="1"/>
      <p:bldP spid="1689" grpId="2"/>
      <p:bldP spid="1690" grpId="0"/>
      <p:bldP spid="1690" grpId="1"/>
      <p:bldP spid="1690" grpId="2"/>
      <p:bldP spid="1691" grpId="0"/>
      <p:bldP spid="1691" grpId="1"/>
      <p:bldP spid="1691" grpId="2"/>
      <p:bldP spid="1692" grpId="0"/>
      <p:bldP spid="1692" grpId="1"/>
      <p:bldP spid="1692" grpId="2"/>
      <p:bldP spid="1695" grpId="0"/>
      <p:bldP spid="1695" grpId="1"/>
      <p:bldP spid="1696" grpId="0"/>
      <p:bldP spid="1696" grpId="1"/>
      <p:bldP spid="1697" grpId="0"/>
      <p:bldP spid="1697" grpId="1"/>
      <p:bldP spid="1698" grpId="0"/>
      <p:bldP spid="1698" grpId="1"/>
      <p:bldP spid="1699" grpId="0"/>
      <p:bldP spid="1699" grpId="1"/>
      <p:bldP spid="1700" grpId="0"/>
      <p:bldP spid="1700" grpId="1"/>
      <p:bldP spid="1701" grpId="0"/>
      <p:bldP spid="1701" grpId="1"/>
      <p:bldP spid="1702" grpId="0"/>
      <p:bldP spid="1702" grpId="1"/>
      <p:bldP spid="1703" grpId="0"/>
      <p:bldP spid="1703" grpId="1"/>
      <p:bldP spid="1704" grpId="0"/>
      <p:bldP spid="1704" grpId="1"/>
      <p:bldP spid="1705" grpId="0"/>
      <p:bldP spid="1705" grpId="1"/>
      <p:bldP spid="1706" grpId="0"/>
      <p:bldP spid="1706" grpId="1"/>
      <p:bldP spid="1707" grpId="0"/>
      <p:bldP spid="1707" grpId="1"/>
      <p:bldP spid="1708" grpId="0"/>
      <p:bldP spid="1708" grpId="1"/>
      <p:bldP spid="1709" grpId="0"/>
      <p:bldP spid="1709" grpId="1"/>
      <p:bldP spid="1710" grpId="0"/>
      <p:bldP spid="1710" grpId="1"/>
      <p:bldP spid="1711" grpId="0"/>
      <p:bldP spid="1711" grpId="1"/>
      <p:bldP spid="1712" grpId="0"/>
      <p:bldP spid="1712" grpId="1"/>
      <p:bldP spid="1713" grpId="0"/>
      <p:bldP spid="1713" grpId="1"/>
      <p:bldP spid="1714" grpId="0"/>
      <p:bldP spid="1714" grpId="1"/>
      <p:bldP spid="1715" grpId="0"/>
      <p:bldP spid="1715" grpId="1"/>
      <p:bldP spid="1716" grpId="0"/>
      <p:bldP spid="1716" grpId="1"/>
      <p:bldP spid="1717" grpId="0"/>
      <p:bldP spid="1717" grpId="1"/>
      <p:bldP spid="1718" grpId="0"/>
      <p:bldP spid="1718" grpId="1"/>
      <p:bldP spid="1719" grpId="0"/>
      <p:bldP spid="1719" grpId="1"/>
      <p:bldP spid="1720" grpId="0"/>
      <p:bldP spid="1720" grpId="1"/>
      <p:bldP spid="1721" grpId="0"/>
      <p:bldP spid="1721" grpId="1"/>
      <p:bldP spid="1722" grpId="0"/>
      <p:bldP spid="1722" grpId="1"/>
      <p:bldP spid="1723" grpId="0"/>
      <p:bldP spid="1723" grpId="1"/>
      <p:bldP spid="1724" grpId="0"/>
      <p:bldP spid="1724" grpId="1"/>
      <p:bldP spid="1727" grpId="0" animBg="1"/>
      <p:bldP spid="1727" grpId="1" animBg="1"/>
      <p:bldP spid="1728" grpId="0" animBg="1"/>
      <p:bldP spid="1728" grpId="1" animBg="1"/>
      <p:bldP spid="1729" grpId="0" animBg="1"/>
      <p:bldP spid="1729" grpId="1" animBg="1"/>
      <p:bldP spid="1730" grpId="0" animBg="1"/>
      <p:bldP spid="1730" grpId="1" animBg="1"/>
      <p:bldP spid="1731" grpId="0" animBg="1"/>
      <p:bldP spid="1731" grpId="1" animBg="1"/>
      <p:bldP spid="1732" grpId="0" animBg="1"/>
      <p:bldP spid="1732" grpId="1" animBg="1"/>
      <p:bldP spid="1733" grpId="0" animBg="1"/>
      <p:bldP spid="1733" grpId="1" animBg="1"/>
      <p:bldP spid="1734" grpId="0" animBg="1"/>
      <p:bldP spid="1734" grpId="1" animBg="1"/>
      <p:bldP spid="1735" grpId="0" animBg="1"/>
      <p:bldP spid="1735" grpId="1" animBg="1"/>
      <p:bldP spid="1736" grpId="0" animBg="1"/>
      <p:bldP spid="1736" grpId="1" animBg="1"/>
      <p:bldP spid="1737" grpId="0" animBg="1"/>
      <p:bldP spid="1737" grpId="1" animBg="1"/>
      <p:bldP spid="1738" grpId="0" animBg="1"/>
      <p:bldP spid="1738" grpId="1" animBg="1"/>
      <p:bldP spid="1739" grpId="0" animBg="1"/>
      <p:bldP spid="1739" grpId="1" animBg="1"/>
      <p:bldP spid="1740" grpId="0" animBg="1"/>
      <p:bldP spid="1740" grpId="1" animBg="1"/>
      <p:bldP spid="1741" grpId="0" animBg="1"/>
      <p:bldP spid="1741" grpId="1" animBg="1"/>
      <p:bldP spid="1742" grpId="0" animBg="1"/>
      <p:bldP spid="1742" grpId="1" animBg="1"/>
      <p:bldP spid="1743" grpId="0" animBg="1"/>
      <p:bldP spid="1743" grpId="1" animBg="1"/>
      <p:bldP spid="1744" grpId="0" animBg="1"/>
      <p:bldP spid="1744" grpId="1" animBg="1"/>
      <p:bldP spid="1745" grpId="0" animBg="1"/>
      <p:bldP spid="1745" grpId="1" animBg="1"/>
      <p:bldP spid="1746" grpId="0" animBg="1"/>
      <p:bldP spid="1746" grpId="1" animBg="1"/>
      <p:bldP spid="1747" grpId="0" animBg="1"/>
      <p:bldP spid="1747" grpId="1" animBg="1"/>
      <p:bldP spid="1748" grpId="0" animBg="1"/>
      <p:bldP spid="1748" grpId="1" animBg="1"/>
      <p:bldP spid="1749" grpId="0" animBg="1"/>
      <p:bldP spid="1749" grpId="1" animBg="1"/>
      <p:bldP spid="1750" grpId="0" animBg="1"/>
      <p:bldP spid="1750" grpId="1" animBg="1"/>
      <p:bldP spid="1751" grpId="0" animBg="1"/>
      <p:bldP spid="1751" grpId="1" animBg="1"/>
      <p:bldP spid="1752" grpId="0" animBg="1"/>
      <p:bldP spid="1752" grpId="1" animBg="1"/>
      <p:bldP spid="1753" grpId="0" animBg="1"/>
      <p:bldP spid="1753" grpId="1" animBg="1"/>
      <p:bldP spid="1754" grpId="0" animBg="1"/>
      <p:bldP spid="1754" grpId="1" animBg="1"/>
      <p:bldP spid="1755" grpId="0" animBg="1"/>
      <p:bldP spid="1755" grpId="1" animBg="1"/>
      <p:bldP spid="1780" grpId="0" animBg="1"/>
      <p:bldP spid="1780" grpId="1" animBg="1"/>
      <p:bldP spid="1781" grpId="0" animBg="1"/>
      <p:bldP spid="1781" grpId="1" animBg="1"/>
      <p:bldP spid="1796" grpId="0" animBg="1"/>
      <p:bldP spid="1796" grpId="1" animBg="1"/>
      <p:bldP spid="1797" grpId="0" animBg="1"/>
      <p:bldP spid="1797" grpId="1" animBg="1"/>
      <p:bldP spid="1800" grpId="0"/>
      <p:bldP spid="1800" grpId="1"/>
      <p:bldP spid="1803" grpId="0"/>
      <p:bldP spid="1803" grpId="1"/>
      <p:bldP spid="1803" grpId="2"/>
      <p:bldP spid="1804" grpId="0"/>
      <p:bldP spid="1804" grpId="1"/>
      <p:bldP spid="1804" grpId="2"/>
      <p:bldP spid="1805" grpId="0"/>
      <p:bldP spid="1805" grpId="1"/>
      <p:bldP spid="1805" grpId="2"/>
      <p:bldP spid="1806" grpId="0"/>
      <p:bldP spid="1806" grpId="1"/>
      <p:bldP spid="1806" grpId="2"/>
      <p:bldP spid="1809" grpId="0"/>
      <p:bldP spid="1809" grpId="1"/>
      <p:bldP spid="1810" grpId="0"/>
      <p:bldP spid="1810" grpId="1"/>
      <p:bldP spid="1811" grpId="0"/>
      <p:bldP spid="1811" grpId="1"/>
      <p:bldP spid="1812" grpId="0"/>
      <p:bldP spid="1812" grpId="1"/>
      <p:bldP spid="1813" grpId="0"/>
      <p:bldP spid="1813" grpId="1"/>
      <p:bldP spid="1814" grpId="0"/>
      <p:bldP spid="1814" grpId="1"/>
      <p:bldP spid="1815" grpId="0"/>
      <p:bldP spid="1815" grpId="1"/>
      <p:bldP spid="1816" grpId="0"/>
      <p:bldP spid="1816" grpId="1"/>
      <p:bldP spid="1817" grpId="0"/>
      <p:bldP spid="1817" grpId="1"/>
      <p:bldP spid="1818" grpId="0"/>
      <p:bldP spid="1818" grpId="1"/>
      <p:bldP spid="1819" grpId="0"/>
      <p:bldP spid="1819" grpId="1"/>
      <p:bldP spid="1820" grpId="0"/>
      <p:bldP spid="1820" grpId="1"/>
      <p:bldP spid="1821" grpId="0"/>
      <p:bldP spid="1821" grpId="1"/>
      <p:bldP spid="1822" grpId="0"/>
      <p:bldP spid="1822" grpId="1"/>
      <p:bldP spid="1823" grpId="0"/>
      <p:bldP spid="1823" grpId="1"/>
      <p:bldP spid="1824" grpId="0"/>
      <p:bldP spid="1824" grpId="1"/>
      <p:bldP spid="1825" grpId="0"/>
      <p:bldP spid="1825" grpId="1"/>
      <p:bldP spid="1826" grpId="0"/>
      <p:bldP spid="1826" grpId="1"/>
      <p:bldP spid="1827" grpId="0"/>
      <p:bldP spid="1827" grpId="1"/>
      <p:bldP spid="1828" grpId="0"/>
      <p:bldP spid="1828" grpId="1"/>
      <p:bldP spid="1829" grpId="0"/>
      <p:bldP spid="1829" grpId="1"/>
      <p:bldP spid="1830" grpId="0"/>
      <p:bldP spid="1830" grpId="1"/>
      <p:bldP spid="1831" grpId="0"/>
      <p:bldP spid="1831" grpId="1"/>
      <p:bldP spid="1832" grpId="0"/>
      <p:bldP spid="1832" grpId="1"/>
      <p:bldP spid="1833" grpId="0"/>
      <p:bldP spid="1833" grpId="1"/>
      <p:bldP spid="1834" grpId="0"/>
      <p:bldP spid="1834" grpId="1"/>
      <p:bldP spid="1835" grpId="0"/>
      <p:bldP spid="1835" grpId="1"/>
      <p:bldP spid="1836" grpId="0"/>
      <p:bldP spid="1836" grpId="1"/>
      <p:bldP spid="1837" grpId="0"/>
      <p:bldP spid="1837" grpId="1"/>
      <p:bldP spid="1838" grpId="0"/>
      <p:bldP spid="1838" grpId="1"/>
      <p:bldP spid="1841" grpId="0" animBg="1"/>
      <p:bldP spid="1841" grpId="1" animBg="1"/>
      <p:bldP spid="1842" grpId="0" animBg="1"/>
      <p:bldP spid="1842" grpId="1" animBg="1"/>
      <p:bldP spid="1843" grpId="0" animBg="1"/>
      <p:bldP spid="1843" grpId="1" animBg="1"/>
      <p:bldP spid="1844" grpId="0" animBg="1"/>
      <p:bldP spid="1844" grpId="1" animBg="1"/>
      <p:bldP spid="1845" grpId="0" animBg="1"/>
      <p:bldP spid="1845" grpId="1" animBg="1"/>
      <p:bldP spid="1846" grpId="0" animBg="1"/>
      <p:bldP spid="1846" grpId="1" animBg="1"/>
      <p:bldP spid="1847" grpId="0" animBg="1"/>
      <p:bldP spid="1847" grpId="1" animBg="1"/>
      <p:bldP spid="1848" grpId="0" animBg="1"/>
      <p:bldP spid="1848" grpId="1" animBg="1"/>
      <p:bldP spid="1849" grpId="0" animBg="1"/>
      <p:bldP spid="1849" grpId="1" animBg="1"/>
      <p:bldP spid="1850" grpId="0" animBg="1"/>
      <p:bldP spid="1850" grpId="1" animBg="1"/>
      <p:bldP spid="1851" grpId="0" animBg="1"/>
      <p:bldP spid="1851" grpId="1" animBg="1"/>
      <p:bldP spid="1852" grpId="0" animBg="1"/>
      <p:bldP spid="1852" grpId="1" animBg="1"/>
      <p:bldP spid="1853" grpId="0" animBg="1"/>
      <p:bldP spid="1853" grpId="1" animBg="1"/>
      <p:bldP spid="1854" grpId="0" animBg="1"/>
      <p:bldP spid="1854" grpId="1" animBg="1"/>
      <p:bldP spid="1855" grpId="0" animBg="1"/>
      <p:bldP spid="1855" grpId="1" animBg="1"/>
      <p:bldP spid="1856" grpId="0" animBg="1"/>
      <p:bldP spid="1856" grpId="1" animBg="1"/>
      <p:bldP spid="1857" grpId="0" animBg="1"/>
      <p:bldP spid="1857" grpId="1" animBg="1"/>
      <p:bldP spid="1858" grpId="0" animBg="1"/>
      <p:bldP spid="1858" grpId="1" animBg="1"/>
      <p:bldP spid="1859" grpId="0" animBg="1"/>
      <p:bldP spid="1859" grpId="1" animBg="1"/>
      <p:bldP spid="1860" grpId="0" animBg="1"/>
      <p:bldP spid="1860" grpId="1" animBg="1"/>
      <p:bldP spid="1861" grpId="0" animBg="1"/>
      <p:bldP spid="1861" grpId="1" animBg="1"/>
      <p:bldP spid="1862" grpId="0" animBg="1"/>
      <p:bldP spid="1862" grpId="1" animBg="1"/>
      <p:bldP spid="1863" grpId="0" animBg="1"/>
      <p:bldP spid="1863" grpId="1" animBg="1"/>
      <p:bldP spid="1864" grpId="0" animBg="1"/>
      <p:bldP spid="1864" grpId="1" animBg="1"/>
      <p:bldP spid="1865" grpId="0" animBg="1"/>
      <p:bldP spid="1865" grpId="1" animBg="1"/>
      <p:bldP spid="1866" grpId="0" animBg="1"/>
      <p:bldP spid="1866" grpId="1" animBg="1"/>
      <p:bldP spid="1867" grpId="0" animBg="1"/>
      <p:bldP spid="1867" grpId="1" animBg="1"/>
      <p:bldP spid="1868" grpId="0" animBg="1"/>
      <p:bldP spid="1868" grpId="1" animBg="1"/>
      <p:bldP spid="1869" grpId="0" animBg="1"/>
      <p:bldP spid="1869" grpId="1" animBg="1"/>
      <p:bldP spid="1894" grpId="0" animBg="1"/>
      <p:bldP spid="1894" grpId="1" animBg="1"/>
      <p:bldP spid="1895" grpId="0" animBg="1"/>
      <p:bldP spid="1895" grpId="1" animBg="1"/>
      <p:bldP spid="1910" grpId="0" animBg="1"/>
      <p:bldP spid="1910" grpId="1" animBg="1"/>
      <p:bldP spid="1911" grpId="0" animBg="1"/>
      <p:bldP spid="1911" grpId="1" animBg="1"/>
      <p:bldP spid="1914" grpId="0"/>
      <p:bldP spid="1914" grpId="1"/>
      <p:bldP spid="1917" grpId="0"/>
      <p:bldP spid="1917" grpId="1"/>
      <p:bldP spid="1917" grpId="2"/>
      <p:bldP spid="1918" grpId="0"/>
      <p:bldP spid="1918" grpId="1"/>
      <p:bldP spid="1918" grpId="2"/>
      <p:bldP spid="1919" grpId="0"/>
      <p:bldP spid="1919" grpId="1"/>
      <p:bldP spid="1919" grpId="2"/>
      <p:bldP spid="1920" grpId="0"/>
      <p:bldP spid="1920" grpId="1"/>
      <p:bldP spid="1920" grpId="2"/>
      <p:bldP spid="1923" grpId="0"/>
      <p:bldP spid="1923" grpId="1"/>
      <p:bldP spid="1924" grpId="0"/>
      <p:bldP spid="1924" grpId="1"/>
      <p:bldP spid="1925" grpId="0"/>
      <p:bldP spid="1925" grpId="1"/>
      <p:bldP spid="1926" grpId="0"/>
      <p:bldP spid="1926" grpId="1"/>
      <p:bldP spid="1927" grpId="0"/>
      <p:bldP spid="1927" grpId="1"/>
      <p:bldP spid="1928" grpId="0"/>
      <p:bldP spid="1928" grpId="1"/>
      <p:bldP spid="1929" grpId="0"/>
      <p:bldP spid="1929" grpId="1"/>
      <p:bldP spid="1930" grpId="0"/>
      <p:bldP spid="1930" grpId="1"/>
      <p:bldP spid="1931" grpId="0"/>
      <p:bldP spid="1931" grpId="1"/>
      <p:bldP spid="1932" grpId="0"/>
      <p:bldP spid="1932" grpId="1"/>
      <p:bldP spid="1933" grpId="0"/>
      <p:bldP spid="1933" grpId="1"/>
      <p:bldP spid="1934" grpId="0"/>
      <p:bldP spid="1934" grpId="1"/>
      <p:bldP spid="1935" grpId="0"/>
      <p:bldP spid="1935" grpId="1"/>
      <p:bldP spid="1936" grpId="0"/>
      <p:bldP spid="1936" grpId="1"/>
      <p:bldP spid="1937" grpId="0"/>
      <p:bldP spid="1937" grpId="1"/>
      <p:bldP spid="1938" grpId="0"/>
      <p:bldP spid="1938" grpId="1"/>
      <p:bldP spid="1939" grpId="0"/>
      <p:bldP spid="1939" grpId="1"/>
      <p:bldP spid="1940" grpId="0"/>
      <p:bldP spid="1940" grpId="1"/>
      <p:bldP spid="1941" grpId="0"/>
      <p:bldP spid="1941" grpId="1"/>
      <p:bldP spid="1942" grpId="0"/>
      <p:bldP spid="1942" grpId="1"/>
      <p:bldP spid="1943" grpId="0"/>
      <p:bldP spid="1943" grpId="1"/>
      <p:bldP spid="1944" grpId="0"/>
      <p:bldP spid="1944" grpId="1"/>
      <p:bldP spid="1945" grpId="0"/>
      <p:bldP spid="1945" grpId="1"/>
      <p:bldP spid="1946" grpId="0"/>
      <p:bldP spid="1946" grpId="1"/>
      <p:bldP spid="1947" grpId="0"/>
      <p:bldP spid="1947" grpId="1"/>
      <p:bldP spid="1948" grpId="0"/>
      <p:bldP spid="1948" grpId="1"/>
      <p:bldP spid="1949" grpId="0"/>
      <p:bldP spid="1949" grpId="1"/>
      <p:bldP spid="1950" grpId="0"/>
      <p:bldP spid="1950" grpId="1"/>
      <p:bldP spid="1951" grpId="0"/>
      <p:bldP spid="1951" grpId="1"/>
      <p:bldP spid="1952" grpId="0"/>
      <p:bldP spid="1952" grpId="1"/>
      <p:bldP spid="1955" grpId="0" animBg="1"/>
      <p:bldP spid="1955" grpId="1" animBg="1"/>
      <p:bldP spid="1956" grpId="0" animBg="1"/>
      <p:bldP spid="1956" grpId="1" animBg="1"/>
      <p:bldP spid="1957" grpId="0" animBg="1"/>
      <p:bldP spid="1957" grpId="1" animBg="1"/>
      <p:bldP spid="1958" grpId="0" animBg="1"/>
      <p:bldP spid="1958" grpId="1" animBg="1"/>
      <p:bldP spid="1959" grpId="0" animBg="1"/>
      <p:bldP spid="1959" grpId="1" animBg="1"/>
      <p:bldP spid="1960" grpId="0" animBg="1"/>
      <p:bldP spid="1960" grpId="1" animBg="1"/>
      <p:bldP spid="1961" grpId="0" animBg="1"/>
      <p:bldP spid="1961" grpId="1" animBg="1"/>
      <p:bldP spid="1962" grpId="0" animBg="1"/>
      <p:bldP spid="1962" grpId="1" animBg="1"/>
      <p:bldP spid="1963" grpId="0" animBg="1"/>
      <p:bldP spid="1963" grpId="1" animBg="1"/>
      <p:bldP spid="1964" grpId="0" animBg="1"/>
      <p:bldP spid="1964" grpId="1" animBg="1"/>
      <p:bldP spid="1965" grpId="0" animBg="1"/>
      <p:bldP spid="1965" grpId="1" animBg="1"/>
      <p:bldP spid="1966" grpId="0" animBg="1"/>
      <p:bldP spid="1966" grpId="1" animBg="1"/>
      <p:bldP spid="1967" grpId="0" animBg="1"/>
      <p:bldP spid="1967" grpId="1" animBg="1"/>
      <p:bldP spid="1968" grpId="0" animBg="1"/>
      <p:bldP spid="1968" grpId="1" animBg="1"/>
      <p:bldP spid="1969" grpId="0" animBg="1"/>
      <p:bldP spid="1969" grpId="1" animBg="1"/>
      <p:bldP spid="1970" grpId="0" animBg="1"/>
      <p:bldP spid="1970" grpId="1" animBg="1"/>
      <p:bldP spid="1971" grpId="0" animBg="1"/>
      <p:bldP spid="1971" grpId="1" animBg="1"/>
      <p:bldP spid="1972" grpId="0" animBg="1"/>
      <p:bldP spid="1972" grpId="1" animBg="1"/>
      <p:bldP spid="1973" grpId="0" animBg="1"/>
      <p:bldP spid="1973" grpId="1" animBg="1"/>
      <p:bldP spid="1974" grpId="0" animBg="1"/>
      <p:bldP spid="1974" grpId="1" animBg="1"/>
      <p:bldP spid="1975" grpId="0" animBg="1"/>
      <p:bldP spid="1975" grpId="1" animBg="1"/>
      <p:bldP spid="1976" grpId="0" animBg="1"/>
      <p:bldP spid="1976" grpId="1" animBg="1"/>
      <p:bldP spid="1977" grpId="0" animBg="1"/>
      <p:bldP spid="1977" grpId="1" animBg="1"/>
      <p:bldP spid="1978" grpId="0" animBg="1"/>
      <p:bldP spid="1978" grpId="1" animBg="1"/>
      <p:bldP spid="1979" grpId="0" animBg="1"/>
      <p:bldP spid="1979" grpId="1" animBg="1"/>
      <p:bldP spid="1980" grpId="0" animBg="1"/>
      <p:bldP spid="1980" grpId="1" animBg="1"/>
      <p:bldP spid="1981" grpId="0" animBg="1"/>
      <p:bldP spid="1981" grpId="1" animBg="1"/>
      <p:bldP spid="1982" grpId="0" animBg="1"/>
      <p:bldP spid="1982" grpId="1" animBg="1"/>
      <p:bldP spid="1983" grpId="0" animBg="1"/>
      <p:bldP spid="1983" grpId="1" animBg="1"/>
      <p:bldP spid="2008" grpId="0" animBg="1"/>
      <p:bldP spid="2008" grpId="1" animBg="1"/>
      <p:bldP spid="2009" grpId="0" animBg="1"/>
      <p:bldP spid="2009" grpId="1" animBg="1"/>
      <p:bldP spid="2024" grpId="0" animBg="1"/>
      <p:bldP spid="2024" grpId="1" animBg="1"/>
      <p:bldP spid="2025" grpId="0" animBg="1"/>
      <p:bldP spid="2025" grpId="1" animBg="1"/>
      <p:bldP spid="2028" grpId="0"/>
      <p:bldP spid="2028" grpId="1"/>
      <p:bldP spid="2031" grpId="0"/>
      <p:bldP spid="2031" grpId="1"/>
      <p:bldP spid="2031" grpId="2"/>
      <p:bldP spid="2032" grpId="0"/>
      <p:bldP spid="2032" grpId="1"/>
      <p:bldP spid="2032" grpId="2"/>
      <p:bldP spid="2033" grpId="0"/>
      <p:bldP spid="2033" grpId="1"/>
      <p:bldP spid="2033" grpId="2"/>
      <p:bldP spid="2034" grpId="0"/>
      <p:bldP spid="2034" grpId="1"/>
      <p:bldP spid="2034" grpId="2"/>
      <p:bldP spid="2037" grpId="0"/>
      <p:bldP spid="2037" grpId="1"/>
      <p:bldP spid="2038" grpId="0"/>
      <p:bldP spid="2038" grpId="1"/>
      <p:bldP spid="2039" grpId="0"/>
      <p:bldP spid="2039" grpId="1"/>
      <p:bldP spid="2040" grpId="0"/>
      <p:bldP spid="2040" grpId="1"/>
      <p:bldP spid="2041" grpId="0"/>
      <p:bldP spid="2041" grpId="1"/>
      <p:bldP spid="2042" grpId="0"/>
      <p:bldP spid="2042" grpId="1"/>
      <p:bldP spid="2043" grpId="0"/>
      <p:bldP spid="2043" grpId="1"/>
      <p:bldP spid="2044" grpId="0"/>
      <p:bldP spid="2044" grpId="1"/>
      <p:bldP spid="2045" grpId="0"/>
      <p:bldP spid="2045" grpId="1"/>
      <p:bldP spid="2046" grpId="0"/>
      <p:bldP spid="2046" grpId="1"/>
      <p:bldP spid="2047" grpId="0"/>
      <p:bldP spid="2047" grpId="1"/>
      <p:bldP spid="2048" grpId="0"/>
      <p:bldP spid="2048" grpId="1"/>
      <p:bldP spid="2049" grpId="0"/>
      <p:bldP spid="2049" grpId="1"/>
      <p:bldP spid="2050" grpId="0"/>
      <p:bldP spid="2050" grpId="1"/>
      <p:bldP spid="2051" grpId="0"/>
      <p:bldP spid="2051" grpId="1"/>
      <p:bldP spid="2052" grpId="0"/>
      <p:bldP spid="2052" grpId="1"/>
      <p:bldP spid="2053" grpId="0" animBg="1"/>
      <p:bldP spid="2053" grpId="1" animBg="1"/>
      <p:bldP spid="2054" grpId="0"/>
      <p:bldP spid="2054" grpId="1"/>
      <p:bldP spid="2055" grpId="0"/>
      <p:bldP spid="2055" grpId="1"/>
      <p:bldP spid="2056" grpId="0"/>
      <p:bldP spid="2056" grpId="1"/>
      <p:bldP spid="2057" grpId="0"/>
      <p:bldP spid="2057" grpId="1"/>
      <p:bldP spid="2058" grpId="0"/>
      <p:bldP spid="2058" grpId="1"/>
      <p:bldP spid="2059" grpId="0"/>
      <p:bldP spid="2059" grpId="1"/>
      <p:bldP spid="2060" grpId="0"/>
      <p:bldP spid="2060" grpId="1"/>
      <p:bldP spid="2061" grpId="0"/>
      <p:bldP spid="2061" grpId="1"/>
      <p:bldP spid="2062" grpId="0"/>
      <p:bldP spid="2062" grpId="1"/>
      <p:bldP spid="2063" grpId="0"/>
      <p:bldP spid="2063" grpId="1"/>
      <p:bldP spid="2064" grpId="0"/>
      <p:bldP spid="2064" grpId="1"/>
      <p:bldP spid="2065" grpId="0"/>
      <p:bldP spid="2065" grpId="1"/>
      <p:bldP spid="2066" grpId="0"/>
      <p:bldP spid="2066" grpId="1"/>
      <p:bldP spid="2183" grpId="0" animBg="1"/>
      <p:bldP spid="2183" grpId="1" animBg="1"/>
      <p:bldP spid="2184" grpId="0" animBg="1"/>
      <p:bldP spid="2184" grpId="1" animBg="1"/>
      <p:bldP spid="2185" grpId="0" animBg="1"/>
      <p:bldP spid="2185" grpId="1" animBg="1"/>
      <p:bldP spid="2186" grpId="0" animBg="1"/>
      <p:bldP spid="2186" grpId="1" animBg="1"/>
      <p:bldP spid="2187" grpId="0" animBg="1"/>
      <p:bldP spid="2187" grpId="1" animBg="1"/>
      <p:bldP spid="2188" grpId="0" animBg="1"/>
      <p:bldP spid="2188" grpId="1" animBg="1"/>
      <p:bldP spid="2189" grpId="0" animBg="1"/>
      <p:bldP spid="2189" grpId="1" animBg="1"/>
      <p:bldP spid="2190" grpId="0" animBg="1"/>
      <p:bldP spid="2190" grpId="1" animBg="1"/>
      <p:bldP spid="2191" grpId="0" animBg="1"/>
      <p:bldP spid="2191" grpId="1" animBg="1"/>
      <p:bldP spid="2192" grpId="0" animBg="1"/>
      <p:bldP spid="2192" grpId="1" animBg="1"/>
      <p:bldP spid="2193" grpId="0" animBg="1"/>
      <p:bldP spid="2193" grpId="1" animBg="1"/>
      <p:bldP spid="2194" grpId="0" animBg="1"/>
      <p:bldP spid="2194" grpId="1" animBg="1"/>
      <p:bldP spid="2195" grpId="0" animBg="1"/>
      <p:bldP spid="2195" grpId="1" animBg="1"/>
      <p:bldP spid="2196" grpId="0" animBg="1"/>
      <p:bldP spid="2196" grpId="1" animBg="1"/>
      <p:bldP spid="2197" grpId="0" animBg="1"/>
      <p:bldP spid="2197" grpId="1" animBg="1"/>
      <p:bldP spid="2198" grpId="0" animBg="1"/>
      <p:bldP spid="2198" grpId="1" animBg="1"/>
      <p:bldP spid="2199" grpId="0" animBg="1"/>
      <p:bldP spid="2199" grpId="1" animBg="1"/>
      <p:bldP spid="2200" grpId="0" animBg="1"/>
      <p:bldP spid="2200" grpId="1" animBg="1"/>
      <p:bldP spid="2201" grpId="0" animBg="1"/>
      <p:bldP spid="2201" grpId="1" animBg="1"/>
      <p:bldP spid="2202" grpId="0" animBg="1"/>
      <p:bldP spid="2202" grpId="1" animBg="1"/>
      <p:bldP spid="2203" grpId="0" animBg="1"/>
      <p:bldP spid="2203" grpId="1" animBg="1"/>
      <p:bldP spid="2204" grpId="0" animBg="1"/>
      <p:bldP spid="2204" grpId="1" animBg="1"/>
      <p:bldP spid="2205" grpId="0" animBg="1"/>
      <p:bldP spid="2205" grpId="1" animBg="1"/>
      <p:bldP spid="2206" grpId="0" animBg="1"/>
      <p:bldP spid="2206" grpId="1" animBg="1"/>
      <p:bldP spid="2207" grpId="0" animBg="1"/>
      <p:bldP spid="2207" grpId="1" animBg="1"/>
      <p:bldP spid="2208" grpId="0" animBg="1"/>
      <p:bldP spid="2208" grpId="1" animBg="1"/>
      <p:bldP spid="2209" grpId="0" animBg="1"/>
      <p:bldP spid="2209" grpId="1" animBg="1"/>
      <p:bldP spid="2210" grpId="0" animBg="1"/>
      <p:bldP spid="2210" grpId="1" animBg="1"/>
      <p:bldP spid="2211" grpId="0" animBg="1"/>
      <p:bldP spid="2211" grpId="1" animBg="1"/>
      <p:bldP spid="2236" grpId="0" animBg="1"/>
      <p:bldP spid="2236" grpId="1" animBg="1"/>
      <p:bldP spid="2237" grpId="0" animBg="1"/>
      <p:bldP spid="2237" grpId="1" animBg="1"/>
      <p:bldP spid="2252" grpId="0" animBg="1"/>
      <p:bldP spid="2252" grpId="1" animBg="1"/>
      <p:bldP spid="2253" grpId="0" animBg="1"/>
      <p:bldP spid="2253" grpId="1" animBg="1"/>
      <p:bldP spid="2256" grpId="0"/>
      <p:bldP spid="2256" grpId="1"/>
      <p:bldP spid="2259" grpId="0"/>
      <p:bldP spid="2259" grpId="1"/>
      <p:bldP spid="2259" grpId="2"/>
      <p:bldP spid="2260" grpId="0"/>
      <p:bldP spid="2260" grpId="1"/>
      <p:bldP spid="2260" grpId="2"/>
      <p:bldP spid="2261" grpId="0"/>
      <p:bldP spid="2261" grpId="1"/>
      <p:bldP spid="2261" grpId="2"/>
      <p:bldP spid="2262" grpId="0"/>
      <p:bldP spid="2262" grpId="1"/>
      <p:bldP spid="2262" grpId="2"/>
      <p:bldP spid="2265" grpId="0"/>
      <p:bldP spid="2265" grpId="1"/>
      <p:bldP spid="2266" grpId="0"/>
      <p:bldP spid="2266" grpId="1"/>
      <p:bldP spid="2267" grpId="0"/>
      <p:bldP spid="2267" grpId="1"/>
      <p:bldP spid="2268" grpId="0"/>
      <p:bldP spid="2268" grpId="1"/>
      <p:bldP spid="2269" grpId="0"/>
      <p:bldP spid="2269" grpId="1"/>
      <p:bldP spid="2270" grpId="0"/>
      <p:bldP spid="2270" grpId="1"/>
      <p:bldP spid="2271" grpId="0"/>
      <p:bldP spid="2271" grpId="1"/>
      <p:bldP spid="2272" grpId="0"/>
      <p:bldP spid="2272" grpId="1"/>
      <p:bldP spid="2273" grpId="0"/>
      <p:bldP spid="2273" grpId="1"/>
      <p:bldP spid="2274" grpId="0"/>
      <p:bldP spid="2274" grpId="1"/>
      <p:bldP spid="2275" grpId="0"/>
      <p:bldP spid="2275" grpId="1"/>
      <p:bldP spid="2276" grpId="0"/>
      <p:bldP spid="2276" grpId="1"/>
      <p:bldP spid="2277" grpId="0"/>
      <p:bldP spid="2277" grpId="1"/>
      <p:bldP spid="2278" grpId="0"/>
      <p:bldP spid="2278" grpId="1"/>
      <p:bldP spid="2279" grpId="0"/>
      <p:bldP spid="2279" grpId="1"/>
      <p:bldP spid="2280" grpId="0"/>
      <p:bldP spid="2280" grpId="1"/>
      <p:bldP spid="2281" grpId="0"/>
      <p:bldP spid="2281" grpId="1"/>
      <p:bldP spid="2282" grpId="0"/>
      <p:bldP spid="2282" grpId="1"/>
      <p:bldP spid="2283" grpId="0"/>
      <p:bldP spid="2283" grpId="1"/>
      <p:bldP spid="2284" grpId="0"/>
      <p:bldP spid="2284" grpId="1"/>
      <p:bldP spid="2285" grpId="0"/>
      <p:bldP spid="2285" grpId="1"/>
      <p:bldP spid="2286" grpId="0"/>
      <p:bldP spid="2286" grpId="1"/>
      <p:bldP spid="2287" grpId="0"/>
      <p:bldP spid="2287" grpId="1"/>
      <p:bldP spid="2288" grpId="0"/>
      <p:bldP spid="2288" grpId="1"/>
      <p:bldP spid="2289" grpId="0"/>
      <p:bldP spid="2289" grpId="1"/>
      <p:bldP spid="2290" grpId="0"/>
      <p:bldP spid="2290" grpId="1"/>
      <p:bldP spid="2291" grpId="0"/>
      <p:bldP spid="2291" grpId="1"/>
      <p:bldP spid="2292" grpId="0"/>
      <p:bldP spid="2292" grpId="1"/>
      <p:bldP spid="2293" grpId="0"/>
      <p:bldP spid="2293" grpId="1"/>
      <p:bldP spid="2294" grpId="0"/>
      <p:bldP spid="2294" grpId="1"/>
      <p:bldP spid="2297" grpId="0" animBg="1"/>
      <p:bldP spid="2297" grpId="1" animBg="1"/>
      <p:bldP spid="2298" grpId="0" animBg="1"/>
      <p:bldP spid="2298" grpId="1" animBg="1"/>
      <p:bldP spid="2299" grpId="0" animBg="1"/>
      <p:bldP spid="2299" grpId="1" animBg="1"/>
      <p:bldP spid="2300" grpId="0" animBg="1"/>
      <p:bldP spid="2300" grpId="1" animBg="1"/>
      <p:bldP spid="2301" grpId="0" animBg="1"/>
      <p:bldP spid="2301" grpId="1" animBg="1"/>
      <p:bldP spid="2302" grpId="0" animBg="1"/>
      <p:bldP spid="2302" grpId="1" animBg="1"/>
      <p:bldP spid="2303" grpId="0" animBg="1"/>
      <p:bldP spid="2303" grpId="1" animBg="1"/>
      <p:bldP spid="2304" grpId="0" animBg="1"/>
      <p:bldP spid="2304" grpId="1" animBg="1"/>
      <p:bldP spid="2305" grpId="0" animBg="1"/>
      <p:bldP spid="2305" grpId="1" animBg="1"/>
      <p:bldP spid="2306" grpId="0" animBg="1"/>
      <p:bldP spid="2306" grpId="1" animBg="1"/>
      <p:bldP spid="2307" grpId="0" animBg="1"/>
      <p:bldP spid="2307" grpId="1" animBg="1"/>
      <p:bldP spid="2308" grpId="0" animBg="1"/>
      <p:bldP spid="2308" grpId="1" animBg="1"/>
      <p:bldP spid="2309" grpId="0" animBg="1"/>
      <p:bldP spid="2309" grpId="1" animBg="1"/>
      <p:bldP spid="2310" grpId="0" animBg="1"/>
      <p:bldP spid="2310" grpId="1" animBg="1"/>
      <p:bldP spid="2311" grpId="0" animBg="1"/>
      <p:bldP spid="2311" grpId="1" animBg="1"/>
      <p:bldP spid="2312" grpId="0" animBg="1"/>
      <p:bldP spid="2312" grpId="1" animBg="1"/>
      <p:bldP spid="2313" grpId="0" animBg="1"/>
      <p:bldP spid="2313" grpId="1" animBg="1"/>
      <p:bldP spid="2314" grpId="0" animBg="1"/>
      <p:bldP spid="2314" grpId="1" animBg="1"/>
      <p:bldP spid="2315" grpId="0" animBg="1"/>
      <p:bldP spid="2315" grpId="1" animBg="1"/>
      <p:bldP spid="2316" grpId="0" animBg="1"/>
      <p:bldP spid="2316" grpId="1" animBg="1"/>
      <p:bldP spid="2317" grpId="0" animBg="1"/>
      <p:bldP spid="2317" grpId="1" animBg="1"/>
      <p:bldP spid="2318" grpId="0" animBg="1"/>
      <p:bldP spid="2318" grpId="1" animBg="1"/>
      <p:bldP spid="2319" grpId="0" animBg="1"/>
      <p:bldP spid="2319" grpId="1" animBg="1"/>
      <p:bldP spid="2320" grpId="0" animBg="1"/>
      <p:bldP spid="2320" grpId="1" animBg="1"/>
      <p:bldP spid="2321" grpId="0" animBg="1"/>
      <p:bldP spid="2321" grpId="1" animBg="1"/>
      <p:bldP spid="2322" grpId="0" animBg="1"/>
      <p:bldP spid="2322" grpId="1" animBg="1"/>
      <p:bldP spid="2323" grpId="0" animBg="1"/>
      <p:bldP spid="2323" grpId="1" animBg="1"/>
      <p:bldP spid="2324" grpId="0" animBg="1"/>
      <p:bldP spid="2324" grpId="1" animBg="1"/>
      <p:bldP spid="2325" grpId="0" animBg="1"/>
      <p:bldP spid="2325" grpId="1" animBg="1"/>
      <p:bldP spid="2350" grpId="0" animBg="1"/>
      <p:bldP spid="2350" grpId="1" animBg="1"/>
      <p:bldP spid="2351" grpId="0" animBg="1"/>
      <p:bldP spid="2351" grpId="1" animBg="1"/>
      <p:bldP spid="2366" grpId="0" animBg="1"/>
      <p:bldP spid="2366" grpId="1" animBg="1"/>
      <p:bldP spid="2367" grpId="0" animBg="1"/>
      <p:bldP spid="2367" grpId="1" animBg="1"/>
      <p:bldP spid="2370" grpId="0"/>
      <p:bldP spid="2370" grpId="1"/>
      <p:bldP spid="2373" grpId="0"/>
      <p:bldP spid="2373" grpId="1"/>
      <p:bldP spid="2373" grpId="2"/>
      <p:bldP spid="2374" grpId="0"/>
      <p:bldP spid="2374" grpId="1"/>
      <p:bldP spid="2374" grpId="2"/>
      <p:bldP spid="2375" grpId="0"/>
      <p:bldP spid="2375" grpId="1"/>
      <p:bldP spid="2375" grpId="2"/>
      <p:bldP spid="2376" grpId="0"/>
      <p:bldP spid="2376" grpId="1"/>
      <p:bldP spid="2376" grpId="2"/>
      <p:bldP spid="2379" grpId="0"/>
      <p:bldP spid="2379" grpId="1"/>
      <p:bldP spid="2380" grpId="0"/>
      <p:bldP spid="2380" grpId="1"/>
      <p:bldP spid="2381" grpId="0"/>
      <p:bldP spid="2381" grpId="1"/>
      <p:bldP spid="2382" grpId="0"/>
      <p:bldP spid="2382" grpId="1"/>
      <p:bldP spid="2383" grpId="0"/>
      <p:bldP spid="2383" grpId="1"/>
      <p:bldP spid="2384" grpId="0"/>
      <p:bldP spid="2384" grpId="1"/>
      <p:bldP spid="2385" grpId="0"/>
      <p:bldP spid="2385" grpId="1"/>
      <p:bldP spid="2386" grpId="0"/>
      <p:bldP spid="2386" grpId="1"/>
      <p:bldP spid="2387" grpId="0"/>
      <p:bldP spid="2387" grpId="1"/>
      <p:bldP spid="2388" grpId="0"/>
      <p:bldP spid="2388" grpId="1"/>
      <p:bldP spid="2389" grpId="0"/>
      <p:bldP spid="2389" grpId="1"/>
      <p:bldP spid="2390" grpId="0"/>
      <p:bldP spid="2390" grpId="1"/>
      <p:bldP spid="2391" grpId="0"/>
      <p:bldP spid="2391" grpId="1"/>
      <p:bldP spid="2392" grpId="0"/>
      <p:bldP spid="2392" grpId="1"/>
      <p:bldP spid="2393" grpId="0"/>
      <p:bldP spid="2393" grpId="1"/>
      <p:bldP spid="2394" grpId="0"/>
      <p:bldP spid="2394" grpId="1"/>
      <p:bldP spid="2395" grpId="0"/>
      <p:bldP spid="2395" grpId="1"/>
      <p:bldP spid="2396" grpId="0"/>
      <p:bldP spid="2396" grpId="1"/>
      <p:bldP spid="2397" grpId="0"/>
      <p:bldP spid="2397" grpId="1"/>
      <p:bldP spid="2398" grpId="0"/>
      <p:bldP spid="2398" grpId="1"/>
      <p:bldP spid="2399" grpId="0"/>
      <p:bldP spid="2399" grpId="1"/>
      <p:bldP spid="2400" grpId="0"/>
      <p:bldP spid="2400" grpId="1"/>
      <p:bldP spid="2401" grpId="0"/>
      <p:bldP spid="2401" grpId="1"/>
      <p:bldP spid="2402" grpId="0"/>
      <p:bldP spid="2402" grpId="1"/>
      <p:bldP spid="2403" grpId="0"/>
      <p:bldP spid="2403" grpId="1"/>
      <p:bldP spid="2404" grpId="0"/>
      <p:bldP spid="2404" grpId="1"/>
      <p:bldP spid="2405" grpId="0"/>
      <p:bldP spid="2405" grpId="1"/>
      <p:bldP spid="2406" grpId="0"/>
      <p:bldP spid="2406" grpId="1"/>
      <p:bldP spid="2407" grpId="0"/>
      <p:bldP spid="2407" grpId="1"/>
      <p:bldP spid="2408" grpId="0"/>
      <p:bldP spid="2408" grpId="1"/>
      <p:bldP spid="2411" grpId="0" animBg="1"/>
      <p:bldP spid="2411" grpId="1" animBg="1"/>
      <p:bldP spid="2412" grpId="0" animBg="1"/>
      <p:bldP spid="2412" grpId="1" animBg="1"/>
      <p:bldP spid="2413" grpId="0" animBg="1"/>
      <p:bldP spid="2413" grpId="1" animBg="1"/>
      <p:bldP spid="2414" grpId="0" animBg="1"/>
      <p:bldP spid="2414" grpId="1" animBg="1"/>
      <p:bldP spid="2415" grpId="0" animBg="1"/>
      <p:bldP spid="2415" grpId="1" animBg="1"/>
      <p:bldP spid="2416" grpId="0" animBg="1"/>
      <p:bldP spid="2416" grpId="1" animBg="1"/>
      <p:bldP spid="2417" grpId="0" animBg="1"/>
      <p:bldP spid="2417" grpId="1" animBg="1"/>
      <p:bldP spid="2418" grpId="0" animBg="1"/>
      <p:bldP spid="2418" grpId="1" animBg="1"/>
      <p:bldP spid="2419" grpId="0" animBg="1"/>
      <p:bldP spid="2419" grpId="1" animBg="1"/>
      <p:bldP spid="2420" grpId="0" animBg="1"/>
      <p:bldP spid="2420" grpId="1" animBg="1"/>
      <p:bldP spid="2421" grpId="0" animBg="1"/>
      <p:bldP spid="2421" grpId="1" animBg="1"/>
      <p:bldP spid="2422" grpId="0" animBg="1"/>
      <p:bldP spid="2422" grpId="1" animBg="1"/>
      <p:bldP spid="2423" grpId="0" animBg="1"/>
      <p:bldP spid="2423" grpId="1" animBg="1"/>
      <p:bldP spid="2424" grpId="0" animBg="1"/>
      <p:bldP spid="2424" grpId="1" animBg="1"/>
      <p:bldP spid="2425" grpId="0" animBg="1"/>
      <p:bldP spid="2425" grpId="1" animBg="1"/>
      <p:bldP spid="2426" grpId="0" animBg="1"/>
      <p:bldP spid="2426" grpId="1" animBg="1"/>
      <p:bldP spid="2427" grpId="0" animBg="1"/>
      <p:bldP spid="2427" grpId="1" animBg="1"/>
      <p:bldP spid="2428" grpId="0" animBg="1"/>
      <p:bldP spid="2428" grpId="1" animBg="1"/>
      <p:bldP spid="2429" grpId="0" animBg="1"/>
      <p:bldP spid="2429" grpId="1" animBg="1"/>
      <p:bldP spid="2430" grpId="0" animBg="1"/>
      <p:bldP spid="2430" grpId="1" animBg="1"/>
      <p:bldP spid="2431" grpId="0" animBg="1"/>
      <p:bldP spid="2431" grpId="1" animBg="1"/>
      <p:bldP spid="2432" grpId="0" animBg="1"/>
      <p:bldP spid="2432" grpId="1" animBg="1"/>
      <p:bldP spid="2433" grpId="0" animBg="1"/>
      <p:bldP spid="2433" grpId="1" animBg="1"/>
      <p:bldP spid="2434" grpId="0" animBg="1"/>
      <p:bldP spid="2434" grpId="1" animBg="1"/>
      <p:bldP spid="2435" grpId="0" animBg="1"/>
      <p:bldP spid="2435" grpId="1" animBg="1"/>
      <p:bldP spid="2436" grpId="0" animBg="1"/>
      <p:bldP spid="2436" grpId="1" animBg="1"/>
      <p:bldP spid="2437" grpId="0" animBg="1"/>
      <p:bldP spid="2437" grpId="1" animBg="1"/>
      <p:bldP spid="2438" grpId="0" animBg="1"/>
      <p:bldP spid="2438" grpId="1" animBg="1"/>
      <p:bldP spid="2439" grpId="0" animBg="1"/>
      <p:bldP spid="2439" grpId="1" animBg="1"/>
      <p:bldP spid="2464" grpId="0" animBg="1"/>
      <p:bldP spid="2464" grpId="1" animBg="1"/>
      <p:bldP spid="2465" grpId="0" animBg="1"/>
      <p:bldP spid="2465" grpId="1" animBg="1"/>
      <p:bldP spid="2480" grpId="0" animBg="1"/>
      <p:bldP spid="2480" grpId="1" animBg="1"/>
      <p:bldP spid="2481" grpId="0" animBg="1"/>
      <p:bldP spid="2481" grpId="1" animBg="1"/>
      <p:bldP spid="2484" grpId="0"/>
      <p:bldP spid="2484" grpId="1"/>
      <p:bldP spid="2487" grpId="0"/>
      <p:bldP spid="2487" grpId="1"/>
      <p:bldP spid="2487" grpId="2"/>
      <p:bldP spid="2488" grpId="0"/>
      <p:bldP spid="2488" grpId="1"/>
      <p:bldP spid="2488" grpId="2"/>
      <p:bldP spid="2489" grpId="0"/>
      <p:bldP spid="2489" grpId="1"/>
      <p:bldP spid="2489" grpId="2"/>
      <p:bldP spid="2490" grpId="0"/>
      <p:bldP spid="2490" grpId="1"/>
      <p:bldP spid="2490" grpId="2"/>
      <p:bldP spid="2493" grpId="0"/>
      <p:bldP spid="2493" grpId="1"/>
      <p:bldP spid="2494" grpId="0"/>
      <p:bldP spid="2494" grpId="1"/>
      <p:bldP spid="2495" grpId="0"/>
      <p:bldP spid="2495" grpId="1"/>
      <p:bldP spid="2496" grpId="0"/>
      <p:bldP spid="2496" grpId="1"/>
      <p:bldP spid="2497" grpId="0"/>
      <p:bldP spid="2497" grpId="1"/>
      <p:bldP spid="2498" grpId="0"/>
      <p:bldP spid="2498" grpId="1"/>
      <p:bldP spid="2499" grpId="0"/>
      <p:bldP spid="2499" grpId="1"/>
      <p:bldP spid="2500" grpId="0"/>
      <p:bldP spid="2500" grpId="1"/>
      <p:bldP spid="2501" grpId="0"/>
      <p:bldP spid="2501" grpId="1"/>
      <p:bldP spid="2502" grpId="0"/>
      <p:bldP spid="2502" grpId="1"/>
      <p:bldP spid="2503" grpId="0"/>
      <p:bldP spid="2503" grpId="1"/>
      <p:bldP spid="2504" grpId="0"/>
      <p:bldP spid="2504" grpId="1"/>
      <p:bldP spid="2505" grpId="0"/>
      <p:bldP spid="2505" grpId="1"/>
      <p:bldP spid="2506" grpId="0"/>
      <p:bldP spid="2506" grpId="1"/>
      <p:bldP spid="2507" grpId="0"/>
      <p:bldP spid="2507" grpId="1"/>
      <p:bldP spid="2508" grpId="0"/>
      <p:bldP spid="2508" grpId="1"/>
      <p:bldP spid="2509" grpId="0"/>
      <p:bldP spid="2509" grpId="1"/>
      <p:bldP spid="2510" grpId="0"/>
      <p:bldP spid="2510" grpId="1"/>
      <p:bldP spid="2511" grpId="0"/>
      <p:bldP spid="2511" grpId="1"/>
      <p:bldP spid="2512" grpId="0"/>
      <p:bldP spid="2512" grpId="1"/>
      <p:bldP spid="2513" grpId="0"/>
      <p:bldP spid="2513" grpId="1"/>
      <p:bldP spid="2513" grpId="2"/>
      <p:bldP spid="2514" grpId="0"/>
      <p:bldP spid="2514" grpId="1"/>
      <p:bldP spid="2515" grpId="0"/>
      <p:bldP spid="2515" grpId="1"/>
      <p:bldP spid="2516" grpId="0"/>
      <p:bldP spid="2516" grpId="1"/>
      <p:bldP spid="2517" grpId="0"/>
      <p:bldP spid="2517" grpId="1"/>
      <p:bldP spid="2518" grpId="0"/>
      <p:bldP spid="2518" grpId="1"/>
      <p:bldP spid="2519" grpId="0"/>
      <p:bldP spid="2519" grpId="1"/>
      <p:bldP spid="2520" grpId="0"/>
      <p:bldP spid="2520" grpId="1"/>
      <p:bldP spid="2521" grpId="0"/>
      <p:bldP spid="2521" grpId="1"/>
      <p:bldP spid="2522" grpId="0"/>
      <p:bldP spid="2522" grpId="1"/>
      <p:bldP spid="2525" grpId="0" animBg="1"/>
      <p:bldP spid="2525" grpId="1" animBg="1"/>
      <p:bldP spid="2526" grpId="0" animBg="1"/>
      <p:bldP spid="2526" grpId="1" animBg="1"/>
      <p:bldP spid="2527" grpId="0" animBg="1"/>
      <p:bldP spid="2527" grpId="1" animBg="1"/>
      <p:bldP spid="2528" grpId="0" animBg="1"/>
      <p:bldP spid="2528" grpId="1" animBg="1"/>
      <p:bldP spid="2529" grpId="0" animBg="1"/>
      <p:bldP spid="2529" grpId="1" animBg="1"/>
      <p:bldP spid="2530" grpId="0" animBg="1"/>
      <p:bldP spid="2530" grpId="1" animBg="1"/>
      <p:bldP spid="2531" grpId="0" animBg="1"/>
      <p:bldP spid="2531" grpId="1" animBg="1"/>
      <p:bldP spid="2532" grpId="0" animBg="1"/>
      <p:bldP spid="2532" grpId="1" animBg="1"/>
      <p:bldP spid="2533" grpId="0" animBg="1"/>
      <p:bldP spid="2533" grpId="1" animBg="1"/>
      <p:bldP spid="2534" grpId="0" animBg="1"/>
      <p:bldP spid="2534" grpId="1" animBg="1"/>
      <p:bldP spid="2535" grpId="0" animBg="1"/>
      <p:bldP spid="2535" grpId="1" animBg="1"/>
      <p:bldP spid="2536" grpId="0" animBg="1"/>
      <p:bldP spid="2536" grpId="1" animBg="1"/>
      <p:bldP spid="2537" grpId="0" animBg="1"/>
      <p:bldP spid="2537" grpId="1" animBg="1"/>
      <p:bldP spid="2538" grpId="0" animBg="1"/>
      <p:bldP spid="2538" grpId="1" animBg="1"/>
      <p:bldP spid="2539" grpId="0" animBg="1"/>
      <p:bldP spid="2539" grpId="1" animBg="1"/>
      <p:bldP spid="2540" grpId="0" animBg="1"/>
      <p:bldP spid="2540" grpId="1" animBg="1"/>
      <p:bldP spid="2541" grpId="0" animBg="1"/>
      <p:bldP spid="2541" grpId="1" animBg="1"/>
      <p:bldP spid="2542" grpId="0" animBg="1"/>
      <p:bldP spid="2542" grpId="1" animBg="1"/>
      <p:bldP spid="2543" grpId="0" animBg="1"/>
      <p:bldP spid="2543" grpId="1" animBg="1"/>
      <p:bldP spid="2544" grpId="0" animBg="1"/>
      <p:bldP spid="2544" grpId="1" animBg="1"/>
      <p:bldP spid="2545" grpId="0" animBg="1"/>
      <p:bldP spid="2545" grpId="1" animBg="1"/>
      <p:bldP spid="2546" grpId="0" animBg="1"/>
      <p:bldP spid="2546" grpId="1" animBg="1"/>
      <p:bldP spid="2547" grpId="0" animBg="1"/>
      <p:bldP spid="2547" grpId="1" animBg="1"/>
      <p:bldP spid="2548" grpId="0" animBg="1"/>
      <p:bldP spid="2548" grpId="1" animBg="1"/>
      <p:bldP spid="2549" grpId="0" animBg="1"/>
      <p:bldP spid="2549" grpId="1" animBg="1"/>
      <p:bldP spid="2550" grpId="0" animBg="1"/>
      <p:bldP spid="2550" grpId="1" animBg="1"/>
      <p:bldP spid="2551" grpId="0" animBg="1"/>
      <p:bldP spid="2551" grpId="1" animBg="1"/>
      <p:bldP spid="2552" grpId="0" animBg="1"/>
      <p:bldP spid="2552" grpId="1" animBg="1"/>
      <p:bldP spid="2553" grpId="0" animBg="1"/>
      <p:bldP spid="2553" grpId="1" animBg="1"/>
      <p:bldP spid="2578" grpId="0" animBg="1"/>
      <p:bldP spid="2578" grpId="1" animBg="1"/>
      <p:bldP spid="2579" grpId="0" animBg="1"/>
      <p:bldP spid="2579" grpId="1" animBg="1"/>
      <p:bldP spid="2594" grpId="0" animBg="1"/>
      <p:bldP spid="2594" grpId="1" animBg="1"/>
      <p:bldP spid="2595" grpId="0" animBg="1"/>
      <p:bldP spid="2595" grpId="1" animBg="1"/>
      <p:bldP spid="2598" grpId="0"/>
      <p:bldP spid="2598" grpId="1"/>
      <p:bldP spid="2601" grpId="0"/>
      <p:bldP spid="2601" grpId="1"/>
      <p:bldP spid="2601" grpId="2"/>
      <p:bldP spid="2602" grpId="0"/>
      <p:bldP spid="2602" grpId="1"/>
      <p:bldP spid="2602" grpId="2"/>
      <p:bldP spid="2603" grpId="0"/>
      <p:bldP spid="2603" grpId="1"/>
      <p:bldP spid="2603" grpId="2"/>
      <p:bldP spid="2604" grpId="0"/>
      <p:bldP spid="2604" grpId="1"/>
      <p:bldP spid="2604" grpId="2"/>
      <p:bldP spid="2607" grpId="0"/>
      <p:bldP spid="2607" grpId="1"/>
      <p:bldP spid="2608" grpId="0"/>
      <p:bldP spid="2608" grpId="1"/>
      <p:bldP spid="2609" grpId="0"/>
      <p:bldP spid="2609" grpId="1"/>
      <p:bldP spid="2610" grpId="0"/>
      <p:bldP spid="2610" grpId="1"/>
      <p:bldP spid="2611" grpId="0"/>
      <p:bldP spid="2611" grpId="1"/>
      <p:bldP spid="2612" grpId="0"/>
      <p:bldP spid="2612" grpId="1"/>
      <p:bldP spid="2613" grpId="0"/>
      <p:bldP spid="2613" grpId="1"/>
      <p:bldP spid="2614" grpId="0"/>
      <p:bldP spid="2614" grpId="1"/>
      <p:bldP spid="2615" grpId="0"/>
      <p:bldP spid="2615" grpId="1"/>
      <p:bldP spid="2616" grpId="0"/>
      <p:bldP spid="2616" grpId="1"/>
      <p:bldP spid="2617" grpId="0"/>
      <p:bldP spid="2617" grpId="1"/>
      <p:bldP spid="2618" grpId="0"/>
      <p:bldP spid="2618" grpId="1"/>
      <p:bldP spid="2619" grpId="0"/>
      <p:bldP spid="2619" grpId="1"/>
      <p:bldP spid="2620" grpId="0"/>
      <p:bldP spid="2620" grpId="1"/>
      <p:bldP spid="2621" grpId="0"/>
      <p:bldP spid="2621" grpId="1"/>
      <p:bldP spid="2622" grpId="0"/>
      <p:bldP spid="2622" grpId="1"/>
      <p:bldP spid="2623" grpId="0"/>
      <p:bldP spid="2623" grpId="1"/>
      <p:bldP spid="2624" grpId="0"/>
      <p:bldP spid="2624" grpId="1"/>
      <p:bldP spid="2625" grpId="0"/>
      <p:bldP spid="2625" grpId="1"/>
      <p:bldP spid="2626" grpId="0"/>
      <p:bldP spid="2626" grpId="1"/>
      <p:bldP spid="2627" grpId="0"/>
      <p:bldP spid="2627" grpId="1"/>
      <p:bldP spid="2628" grpId="0"/>
      <p:bldP spid="2628" grpId="1"/>
      <p:bldP spid="2629" grpId="0"/>
      <p:bldP spid="2629" grpId="1"/>
      <p:bldP spid="2630" grpId="0"/>
      <p:bldP spid="2630" grpId="1"/>
      <p:bldP spid="2631" grpId="0"/>
      <p:bldP spid="2631" grpId="1"/>
      <p:bldP spid="2632" grpId="0"/>
      <p:bldP spid="2632" grpId="1"/>
      <p:bldP spid="2633" grpId="0"/>
      <p:bldP spid="2633" grpId="1"/>
      <p:bldP spid="2634" grpId="0"/>
      <p:bldP spid="2634" grpId="1"/>
      <p:bldP spid="2635" grpId="0"/>
      <p:bldP spid="2635" grpId="1"/>
      <p:bldP spid="2636" grpId="0"/>
      <p:bldP spid="2636" grpId="1"/>
      <p:bldP spid="2639" grpId="0" animBg="1"/>
      <p:bldP spid="2639" grpId="1" animBg="1"/>
      <p:bldP spid="2640" grpId="0" animBg="1"/>
      <p:bldP spid="2640" grpId="1" animBg="1"/>
      <p:bldP spid="2641" grpId="0" animBg="1"/>
      <p:bldP spid="2641" grpId="1" animBg="1"/>
      <p:bldP spid="2642" grpId="0" animBg="1"/>
      <p:bldP spid="2642" grpId="1" animBg="1"/>
      <p:bldP spid="2643" grpId="0" animBg="1"/>
      <p:bldP spid="2643" grpId="1" animBg="1"/>
      <p:bldP spid="2644" grpId="0" animBg="1"/>
      <p:bldP spid="2644" grpId="1" animBg="1"/>
      <p:bldP spid="2645" grpId="0" animBg="1"/>
      <p:bldP spid="2645" grpId="1" animBg="1"/>
      <p:bldP spid="2646" grpId="0" animBg="1"/>
      <p:bldP spid="2646" grpId="1" animBg="1"/>
      <p:bldP spid="2647" grpId="0" animBg="1"/>
      <p:bldP spid="2647" grpId="1" animBg="1"/>
      <p:bldP spid="2648" grpId="0" animBg="1"/>
      <p:bldP spid="2648" grpId="1" animBg="1"/>
      <p:bldP spid="2649" grpId="0" animBg="1"/>
      <p:bldP spid="2649" grpId="1" animBg="1"/>
      <p:bldP spid="2650" grpId="0" animBg="1"/>
      <p:bldP spid="2650" grpId="1" animBg="1"/>
      <p:bldP spid="2651" grpId="0" animBg="1"/>
      <p:bldP spid="2651" grpId="1" animBg="1"/>
      <p:bldP spid="2652" grpId="0" animBg="1"/>
      <p:bldP spid="2652" grpId="1" animBg="1"/>
      <p:bldP spid="2653" grpId="0" animBg="1"/>
      <p:bldP spid="2653" grpId="1" animBg="1"/>
      <p:bldP spid="2654" grpId="0" animBg="1"/>
      <p:bldP spid="2654" grpId="1" animBg="1"/>
      <p:bldP spid="2655" grpId="0" animBg="1"/>
      <p:bldP spid="2655" grpId="1" animBg="1"/>
      <p:bldP spid="2656" grpId="0" animBg="1"/>
      <p:bldP spid="2656" grpId="1" animBg="1"/>
      <p:bldP spid="2657" grpId="0" animBg="1"/>
      <p:bldP spid="2657" grpId="1" animBg="1"/>
      <p:bldP spid="2658" grpId="0" animBg="1"/>
      <p:bldP spid="2658" grpId="1" animBg="1"/>
      <p:bldP spid="2659" grpId="0" animBg="1"/>
      <p:bldP spid="2659" grpId="1" animBg="1"/>
      <p:bldP spid="2660" grpId="0" animBg="1"/>
      <p:bldP spid="2660" grpId="1" animBg="1"/>
      <p:bldP spid="2661" grpId="0" animBg="1"/>
      <p:bldP spid="2661" grpId="1" animBg="1"/>
      <p:bldP spid="2662" grpId="0" animBg="1"/>
      <p:bldP spid="2662" grpId="1" animBg="1"/>
      <p:bldP spid="2663" grpId="0" animBg="1"/>
      <p:bldP spid="2663" grpId="1" animBg="1"/>
      <p:bldP spid="2664" grpId="0" animBg="1"/>
      <p:bldP spid="2664" grpId="1" animBg="1"/>
      <p:bldP spid="2665" grpId="0" animBg="1"/>
      <p:bldP spid="2665" grpId="1" animBg="1"/>
      <p:bldP spid="2666" grpId="0" animBg="1"/>
      <p:bldP spid="2666" grpId="1" animBg="1"/>
      <p:bldP spid="2667" grpId="0" animBg="1"/>
      <p:bldP spid="2667" grpId="1" animBg="1"/>
      <p:bldP spid="2692" grpId="0" animBg="1"/>
      <p:bldP spid="2692" grpId="1" animBg="1"/>
      <p:bldP spid="2693" grpId="0" animBg="1"/>
      <p:bldP spid="2693" grpId="1" animBg="1"/>
      <p:bldP spid="2708" grpId="0" animBg="1"/>
      <p:bldP spid="2708" grpId="1" animBg="1"/>
      <p:bldP spid="2709" grpId="0" animBg="1"/>
      <p:bldP spid="2709" grpId="1" animBg="1"/>
      <p:bldP spid="2712" grpId="0"/>
      <p:bldP spid="2712" grpId="1"/>
      <p:bldP spid="2715" grpId="0"/>
      <p:bldP spid="2715" grpId="1"/>
      <p:bldP spid="2715" grpId="2"/>
      <p:bldP spid="2716" grpId="0"/>
      <p:bldP spid="2716" grpId="1"/>
      <p:bldP spid="2716" grpId="2"/>
      <p:bldP spid="2717" grpId="0"/>
      <p:bldP spid="2717" grpId="1"/>
      <p:bldP spid="2717" grpId="2"/>
      <p:bldP spid="2718" grpId="0"/>
      <p:bldP spid="2718" grpId="1"/>
      <p:bldP spid="2718" grpId="2"/>
      <p:bldP spid="2721" grpId="0"/>
      <p:bldP spid="2721" grpId="1"/>
      <p:bldP spid="2722" grpId="0"/>
      <p:bldP spid="2722" grpId="1"/>
      <p:bldP spid="2723" grpId="0"/>
      <p:bldP spid="2723" grpId="1"/>
      <p:bldP spid="2724" grpId="0"/>
      <p:bldP spid="2724" grpId="1"/>
      <p:bldP spid="2725" grpId="0"/>
      <p:bldP spid="2725" grpId="1"/>
      <p:bldP spid="2726" grpId="0"/>
      <p:bldP spid="2726" grpId="1"/>
      <p:bldP spid="2727" grpId="0"/>
      <p:bldP spid="2727" grpId="1"/>
      <p:bldP spid="2728" grpId="0"/>
      <p:bldP spid="2728" grpId="1"/>
      <p:bldP spid="2729" grpId="0"/>
      <p:bldP spid="2729" grpId="1"/>
      <p:bldP spid="2730" grpId="0"/>
      <p:bldP spid="2730" grpId="1"/>
      <p:bldP spid="2731" grpId="0"/>
      <p:bldP spid="2731" grpId="1"/>
      <p:bldP spid="2732" grpId="0"/>
      <p:bldP spid="2732" grpId="1"/>
      <p:bldP spid="2733" grpId="0"/>
      <p:bldP spid="2733" grpId="1"/>
      <p:bldP spid="2734" grpId="0"/>
      <p:bldP spid="2734" grpId="1"/>
      <p:bldP spid="2735" grpId="0"/>
      <p:bldP spid="2735" grpId="1"/>
      <p:bldP spid="2736" grpId="0"/>
      <p:bldP spid="2736" grpId="1"/>
      <p:bldP spid="2737" grpId="0"/>
      <p:bldP spid="2737" grpId="1"/>
      <p:bldP spid="2738" grpId="0"/>
      <p:bldP spid="2738" grpId="1"/>
      <p:bldP spid="2739" grpId="0"/>
      <p:bldP spid="2739" grpId="1"/>
      <p:bldP spid="2740" grpId="0"/>
      <p:bldP spid="2740" grpId="1"/>
      <p:bldP spid="2741" grpId="0"/>
      <p:bldP spid="2741" grpId="1"/>
      <p:bldP spid="2742" grpId="0"/>
      <p:bldP spid="2742" grpId="1"/>
      <p:bldP spid="2743" grpId="0"/>
      <p:bldP spid="2743" grpId="1"/>
      <p:bldP spid="2744" grpId="0"/>
      <p:bldP spid="2744" grpId="1"/>
      <p:bldP spid="2745" grpId="0"/>
      <p:bldP spid="2745" grpId="1"/>
      <p:bldP spid="2746" grpId="0"/>
      <p:bldP spid="2746" grpId="1"/>
      <p:bldP spid="2747" grpId="0"/>
      <p:bldP spid="2747" grpId="1"/>
      <p:bldP spid="2748" grpId="0"/>
      <p:bldP spid="2748" grpId="1"/>
      <p:bldP spid="2749" grpId="0"/>
      <p:bldP spid="2749" grpId="1"/>
      <p:bldP spid="2750" grpId="0"/>
      <p:bldP spid="2750" grpId="1"/>
      <p:bldP spid="2069" grpId="0" animBg="1"/>
      <p:bldP spid="2069" grpId="1" animBg="1"/>
      <p:bldP spid="1693" grpId="0" animBg="1"/>
      <p:bldP spid="1693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2893</Words>
  <Application>Microsoft Macintosh PowerPoint</Application>
  <PresentationFormat>Widescreen</PresentationFormat>
  <Paragraphs>1309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ANGEL GARCIA</dc:creator>
  <cp:keywords/>
  <dc:description/>
  <cp:lastModifiedBy>ANGEL GARCIA</cp:lastModifiedBy>
  <cp:revision>256</cp:revision>
  <dcterms:created xsi:type="dcterms:W3CDTF">2019-06-02T14:48:32Z</dcterms:created>
  <dcterms:modified xsi:type="dcterms:W3CDTF">2019-10-02T01:07:51Z</dcterms:modified>
  <cp:category/>
</cp:coreProperties>
</file>